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5"/>
  </p:sldMasterIdLst>
  <p:notesMasterIdLst>
    <p:notesMasterId r:id="rId16"/>
  </p:notesMasterIdLst>
  <p:handoutMasterIdLst>
    <p:handoutMasterId r:id="rId17"/>
  </p:handoutMasterIdLst>
  <p:sldIdLst>
    <p:sldId id="315" r:id="rId6"/>
    <p:sldId id="316" r:id="rId7"/>
    <p:sldId id="318" r:id="rId8"/>
    <p:sldId id="311" r:id="rId9"/>
    <p:sldId id="320" r:id="rId10"/>
    <p:sldId id="321" r:id="rId11"/>
    <p:sldId id="322" r:id="rId12"/>
    <p:sldId id="324" r:id="rId13"/>
    <p:sldId id="325" r:id="rId14"/>
    <p:sldId id="328" r:id="rId15"/>
  </p:sldIdLst>
  <p:sldSz cx="12192000" cy="6858000"/>
  <p:notesSz cx="6858000" cy="91440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A6CD337-29FA-9957-04C3-E0E18EA23C3F}" name="Annaleena Pakkanen" initials="AP" userId="S::annaleena.pakkanen@sansa.fi::2e352ace-9fab-40fe-a339-fd5aacd374c2" providerId="AD"/>
  <p188:author id="{8E1F5DAB-CAFC-8A40-1417-2C42C804EDC4}" name="Erkki Salo" initials="ES" userId="S::erkki.salo@sansa.fi::75c5129b-afa8-4550-9cee-76046075fb72" providerId="AD"/>
  <p188:author id="{F14FC7B7-1D92-9187-44CE-C4FA559F69B2}" name="Sami Heinomo" initials="SH" userId="S::sami.heinomo@sansa.fi::eca961d4-e33c-4a94-bfff-3ea4f80f1472" providerId="AD"/>
  <p188:author id="{0EABDFEE-87A0-E869-2F67-418AE65E6ECD}" name="Juri Veikkola" initials="JV" userId="S::juri.veikkola@sansa.fi::a0360a2e-f030-4d49-8ab2-5cc400ce869b" providerId="AD"/>
  <p188:author id="{76C641F2-8BAB-DA56-5347-F93677AB4EC1}" name="Laura Tulisalo" initials="LT" userId="S::laura.tulisalo@sansa.fi::56f6fae9-aa77-492c-b9bb-85de675db711"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75FFF6"/>
    <a:srgbClr val="B8B2AC"/>
    <a:srgbClr val="73E3F2"/>
    <a:srgbClr val="96FFFD"/>
    <a:srgbClr val="90867C"/>
    <a:srgbClr val="927C6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9226E6-2A77-6D4F-A320-E8674C13546E}" v="225" dt="2026-06-16T13:07:10.9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79"/>
    <p:restoredTop sz="94530"/>
  </p:normalViewPr>
  <p:slideViewPr>
    <p:cSldViewPr snapToGrid="0">
      <p:cViewPr>
        <p:scale>
          <a:sx n="96" d="100"/>
          <a:sy n="96" d="100"/>
        </p:scale>
        <p:origin x="1176" y="1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8/10/relationships/authors" Target="authors.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laskentataulukko.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i-FI"/>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stacked"/>
        <c:varyColors val="0"/>
        <c:ser>
          <c:idx val="0"/>
          <c:order val="0"/>
          <c:tx>
            <c:strRef>
              <c:f>Taul1!$B$1</c:f>
              <c:strCache>
                <c:ptCount val="1"/>
                <c:pt idx="0">
                  <c:v>Sarja 1</c:v>
                </c:pt>
              </c:strCache>
            </c:strRef>
          </c:tx>
          <c:spPr>
            <a:solidFill>
              <a:schemeClr val="accent1"/>
            </a:solidFill>
            <a:ln>
              <a:noFill/>
            </a:ln>
            <a:effectLst/>
          </c:spPr>
          <c:invertIfNegative val="0"/>
          <c:cat>
            <c:strRef>
              <c:f>Taul1!$A$2:$A$5</c:f>
              <c:strCache>
                <c:ptCount val="4"/>
                <c:pt idx="0">
                  <c:v>Luokka 1</c:v>
                </c:pt>
                <c:pt idx="1">
                  <c:v>Luokka 2</c:v>
                </c:pt>
                <c:pt idx="2">
                  <c:v>Luokka 3</c:v>
                </c:pt>
                <c:pt idx="3">
                  <c:v>Luokka 4</c:v>
                </c:pt>
              </c:strCache>
            </c:strRef>
          </c:cat>
          <c:val>
            <c:numRef>
              <c:f>Taul1!$B$2:$B$5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BD9-4DF3-99C2-AB580FD137CB}"/>
            </c:ext>
          </c:extLst>
        </c:ser>
        <c:ser>
          <c:idx val="1"/>
          <c:order val="1"/>
          <c:tx>
            <c:strRef>
              <c:f>Taul1!$C$1</c:f>
              <c:strCache>
                <c:ptCount val="1"/>
                <c:pt idx="0">
                  <c:v>Sarja 2</c:v>
                </c:pt>
              </c:strCache>
            </c:strRef>
          </c:tx>
          <c:spPr>
            <a:solidFill>
              <a:schemeClr val="accent3"/>
            </a:solidFill>
            <a:ln>
              <a:noFill/>
            </a:ln>
            <a:effectLst/>
          </c:spPr>
          <c:invertIfNegative val="0"/>
          <c:cat>
            <c:strRef>
              <c:f>Taul1!$A$2:$A$5</c:f>
              <c:strCache>
                <c:ptCount val="4"/>
                <c:pt idx="0">
                  <c:v>Luokka 1</c:v>
                </c:pt>
                <c:pt idx="1">
                  <c:v>Luokka 2</c:v>
                </c:pt>
                <c:pt idx="2">
                  <c:v>Luokka 3</c:v>
                </c:pt>
                <c:pt idx="3">
                  <c:v>Luokka 4</c:v>
                </c:pt>
              </c:strCache>
            </c:strRef>
          </c:cat>
          <c:val>
            <c:numRef>
              <c:f>Taul1!$C$2:$C$5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BD9-4DF3-99C2-AB580FD137CB}"/>
            </c:ext>
          </c:extLst>
        </c:ser>
        <c:ser>
          <c:idx val="2"/>
          <c:order val="2"/>
          <c:tx>
            <c:strRef>
              <c:f>Taul1!$D$1</c:f>
              <c:strCache>
                <c:ptCount val="1"/>
                <c:pt idx="0">
                  <c:v>Sarake1</c:v>
                </c:pt>
              </c:strCache>
            </c:strRef>
          </c:tx>
          <c:spPr>
            <a:solidFill>
              <a:schemeClr val="accent5"/>
            </a:solidFill>
            <a:ln>
              <a:noFill/>
            </a:ln>
            <a:effectLst/>
          </c:spPr>
          <c:invertIfNegative val="0"/>
          <c:cat>
            <c:strRef>
              <c:f>Taul1!$A$2:$A$5</c:f>
              <c:strCache>
                <c:ptCount val="4"/>
                <c:pt idx="0">
                  <c:v>Luokka 1</c:v>
                </c:pt>
                <c:pt idx="1">
                  <c:v>Luokka 2</c:v>
                </c:pt>
                <c:pt idx="2">
                  <c:v>Luokka 3</c:v>
                </c:pt>
                <c:pt idx="3">
                  <c:v>Luokka 4</c:v>
                </c:pt>
              </c:strCache>
            </c:strRef>
          </c:cat>
          <c:val>
            <c:numRef>
              <c:f>Taul1!$D$2:$D$5</c:f>
              <c:numCache>
                <c:formatCode>General</c:formatCode>
                <c:ptCount val="4"/>
              </c:numCache>
            </c:numRef>
          </c:val>
          <c:extLst>
            <c:ext xmlns:c16="http://schemas.microsoft.com/office/drawing/2014/chart" uri="{C3380CC4-5D6E-409C-BE32-E72D297353CC}">
              <c16:uniqueId val="{00000002-7BD9-4DF3-99C2-AB580FD137CB}"/>
            </c:ext>
          </c:extLst>
        </c:ser>
        <c:dLbls>
          <c:showLegendKey val="0"/>
          <c:showVal val="0"/>
          <c:showCatName val="0"/>
          <c:showSerName val="0"/>
          <c:showPercent val="0"/>
          <c:showBubbleSize val="0"/>
        </c:dLbls>
        <c:gapWidth val="150"/>
        <c:overlap val="100"/>
        <c:axId val="1287897199"/>
        <c:axId val="1287899279"/>
      </c:barChart>
      <c:catAx>
        <c:axId val="128789719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287899279"/>
        <c:crosses val="autoZero"/>
        <c:auto val="1"/>
        <c:lblAlgn val="ctr"/>
        <c:lblOffset val="100"/>
        <c:noMultiLvlLbl val="0"/>
      </c:catAx>
      <c:valAx>
        <c:axId val="128789927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2878971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a:extLst>
              <a:ext uri="{FF2B5EF4-FFF2-40B4-BE49-F238E27FC236}">
                <a16:creationId xmlns:a16="http://schemas.microsoft.com/office/drawing/2014/main" id="{E9766EE1-2D98-B08F-B242-28E71913C5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a:extLst>
              <a:ext uri="{FF2B5EF4-FFF2-40B4-BE49-F238E27FC236}">
                <a16:creationId xmlns:a16="http://schemas.microsoft.com/office/drawing/2014/main" id="{AB770905-92FB-91FC-480C-8EB549C35F3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95861E-ED61-4AD8-A7E1-0D9B358C3BEA}" type="datetimeFigureOut">
              <a:rPr lang="fi-FI" smtClean="0"/>
              <a:t>16.6.2026</a:t>
            </a:fld>
            <a:endParaRPr lang="fi-FI"/>
          </a:p>
        </p:txBody>
      </p:sp>
      <p:sp>
        <p:nvSpPr>
          <p:cNvPr id="4" name="Alatunnisteen paikkamerkki 3">
            <a:extLst>
              <a:ext uri="{FF2B5EF4-FFF2-40B4-BE49-F238E27FC236}">
                <a16:creationId xmlns:a16="http://schemas.microsoft.com/office/drawing/2014/main" id="{DC5A63F9-2CD6-B528-201B-BFC08F990D6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5" name="Dian numeron paikkamerkki 4">
            <a:extLst>
              <a:ext uri="{FF2B5EF4-FFF2-40B4-BE49-F238E27FC236}">
                <a16:creationId xmlns:a16="http://schemas.microsoft.com/office/drawing/2014/main" id="{9F754712-220E-1014-1A5E-DC723A5C691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E5ED4FF-F775-45F8-B573-F0891E85C916}" type="slidenum">
              <a:rPr lang="fi-FI" smtClean="0"/>
              <a:t>‹#›</a:t>
            </a:fld>
            <a:endParaRPr lang="fi-FI"/>
          </a:p>
        </p:txBody>
      </p:sp>
    </p:spTree>
    <p:extLst>
      <p:ext uri="{BB962C8B-B14F-4D97-AF65-F5344CB8AC3E}">
        <p14:creationId xmlns:p14="http://schemas.microsoft.com/office/powerpoint/2010/main" val="25755673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837697-47AA-4A7F-B087-32E726B71284}" type="datetimeFigureOut">
              <a:t>16.6.2026</a:t>
            </a:fld>
            <a:endParaRPr lang="fi-FI"/>
          </a:p>
        </p:txBody>
      </p:sp>
      <p:sp>
        <p:nvSpPr>
          <p:cNvPr id="4" name="Dian kuvan paikkamerkki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i-FI"/>
          </a:p>
        </p:txBody>
      </p:sp>
      <p:sp>
        <p:nvSpPr>
          <p:cNvPr id="5" name="Huomautusten paikkamerkki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6" name="Alatunnisteen paikkamerk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7" name="Dian numeron paikkamerkki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C8212A-1258-404A-BD06-D00118976500}" type="slidenum">
              <a:t>‹#›</a:t>
            </a:fld>
            <a:endParaRPr lang="fi-FI"/>
          </a:p>
        </p:txBody>
      </p:sp>
    </p:spTree>
    <p:extLst>
      <p:ext uri="{BB962C8B-B14F-4D97-AF65-F5344CB8AC3E}">
        <p14:creationId xmlns:p14="http://schemas.microsoft.com/office/powerpoint/2010/main" val="1733913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B729B-3B7C-CF13-3980-CDC7A02924B5}"/>
            </a:ext>
          </a:extLst>
        </p:cNvPr>
        <p:cNvGrpSpPr/>
        <p:nvPr/>
      </p:nvGrpSpPr>
      <p:grpSpPr>
        <a:xfrm>
          <a:off x="0" y="0"/>
          <a:ext cx="0" cy="0"/>
          <a:chOff x="0" y="0"/>
          <a:chExt cx="0" cy="0"/>
        </a:xfrm>
      </p:grpSpPr>
      <p:sp>
        <p:nvSpPr>
          <p:cNvPr id="2" name="Dian kuvan paikkamerkki 1">
            <a:extLst>
              <a:ext uri="{FF2B5EF4-FFF2-40B4-BE49-F238E27FC236}">
                <a16:creationId xmlns:a16="http://schemas.microsoft.com/office/drawing/2014/main" id="{D741871C-C8B0-65EF-E310-2ED74168932B}"/>
              </a:ext>
            </a:extLst>
          </p:cNvPr>
          <p:cNvSpPr>
            <a:spLocks noGrp="1" noRot="1" noChangeAspect="1"/>
          </p:cNvSpPr>
          <p:nvPr>
            <p:ph type="sldImg"/>
          </p:nvPr>
        </p:nvSpPr>
        <p:spPr/>
      </p:sp>
      <p:sp>
        <p:nvSpPr>
          <p:cNvPr id="3" name="Huomautusten paikkamerkki 2">
            <a:extLst>
              <a:ext uri="{FF2B5EF4-FFF2-40B4-BE49-F238E27FC236}">
                <a16:creationId xmlns:a16="http://schemas.microsoft.com/office/drawing/2014/main" id="{253138C2-4D2E-DED7-AED1-2D4210CB7FA5}"/>
              </a:ext>
            </a:extLst>
          </p:cNvPr>
          <p:cNvSpPr>
            <a:spLocks noGrp="1"/>
          </p:cNvSpPr>
          <p:nvPr>
            <p:ph type="body" idx="1"/>
          </p:nvPr>
        </p:nvSpPr>
        <p:spPr/>
        <p:txBody>
          <a:bodyPr/>
          <a:lstStyle/>
          <a:p>
            <a:endParaRPr lang="fi-FI"/>
          </a:p>
        </p:txBody>
      </p:sp>
      <p:sp>
        <p:nvSpPr>
          <p:cNvPr id="4" name="Dian numeron paikkamerkki 3">
            <a:extLst>
              <a:ext uri="{FF2B5EF4-FFF2-40B4-BE49-F238E27FC236}">
                <a16:creationId xmlns:a16="http://schemas.microsoft.com/office/drawing/2014/main" id="{DA3F67F1-BB07-1864-6994-4F23C53B217B}"/>
              </a:ext>
            </a:extLst>
          </p:cNvPr>
          <p:cNvSpPr>
            <a:spLocks noGrp="1"/>
          </p:cNvSpPr>
          <p:nvPr>
            <p:ph type="sldNum" sz="quarter" idx="5"/>
          </p:nvPr>
        </p:nvSpPr>
        <p:spPr/>
        <p:txBody>
          <a:bodyPr/>
          <a:lstStyle/>
          <a:p>
            <a:fld id="{E90F9C18-5A81-0B45-BCAF-BA05FDAEBA57}" type="slidenum">
              <a:rPr lang="fi-FI" smtClean="0"/>
              <a:t>1</a:t>
            </a:fld>
            <a:endParaRPr lang="fi-FI"/>
          </a:p>
        </p:txBody>
      </p:sp>
    </p:spTree>
    <p:extLst>
      <p:ext uri="{BB962C8B-B14F-4D97-AF65-F5344CB8AC3E}">
        <p14:creationId xmlns:p14="http://schemas.microsoft.com/office/powerpoint/2010/main" val="1594625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a:p>
        </p:txBody>
      </p:sp>
      <p:sp>
        <p:nvSpPr>
          <p:cNvPr id="4" name="Dian numeron paikkamerkki 3"/>
          <p:cNvSpPr>
            <a:spLocks noGrp="1"/>
          </p:cNvSpPr>
          <p:nvPr>
            <p:ph type="sldNum" sz="quarter" idx="5"/>
          </p:nvPr>
        </p:nvSpPr>
        <p:spPr/>
        <p:txBody>
          <a:bodyPr/>
          <a:lstStyle/>
          <a:p>
            <a:fld id="{6CC8212A-1258-404A-BD06-D00118976500}" type="slidenum">
              <a:rPr lang="fi-FI" smtClean="0"/>
              <a:t>3</a:t>
            </a:fld>
            <a:endParaRPr lang="fi-FI"/>
          </a:p>
        </p:txBody>
      </p:sp>
    </p:spTree>
    <p:extLst>
      <p:ext uri="{BB962C8B-B14F-4D97-AF65-F5344CB8AC3E}">
        <p14:creationId xmlns:p14="http://schemas.microsoft.com/office/powerpoint/2010/main" val="3789933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a:p>
        </p:txBody>
      </p:sp>
      <p:sp>
        <p:nvSpPr>
          <p:cNvPr id="4" name="Dian numeron paikkamerkki 3"/>
          <p:cNvSpPr>
            <a:spLocks noGrp="1"/>
          </p:cNvSpPr>
          <p:nvPr>
            <p:ph type="sldNum" sz="quarter" idx="5"/>
          </p:nvPr>
        </p:nvSpPr>
        <p:spPr/>
        <p:txBody>
          <a:bodyPr/>
          <a:lstStyle/>
          <a:p>
            <a:fld id="{6CC8212A-1258-404A-BD06-D00118976500}" type="slidenum">
              <a:rPr lang="fi-FI" smtClean="0"/>
              <a:t>4</a:t>
            </a:fld>
            <a:endParaRPr lang="fi-FI"/>
          </a:p>
        </p:txBody>
      </p:sp>
    </p:spTree>
    <p:extLst>
      <p:ext uri="{BB962C8B-B14F-4D97-AF65-F5344CB8AC3E}">
        <p14:creationId xmlns:p14="http://schemas.microsoft.com/office/powerpoint/2010/main" val="369763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a:p>
        </p:txBody>
      </p:sp>
      <p:sp>
        <p:nvSpPr>
          <p:cNvPr id="4" name="Dian numeron paikkamerkki 3"/>
          <p:cNvSpPr>
            <a:spLocks noGrp="1"/>
          </p:cNvSpPr>
          <p:nvPr>
            <p:ph type="sldNum" sz="quarter" idx="5"/>
          </p:nvPr>
        </p:nvSpPr>
        <p:spPr/>
        <p:txBody>
          <a:bodyPr/>
          <a:lstStyle/>
          <a:p>
            <a:fld id="{6CC8212A-1258-404A-BD06-D00118976500}" type="slidenum">
              <a:rPr lang="fi-FI" smtClean="0"/>
              <a:t>6</a:t>
            </a:fld>
            <a:endParaRPr lang="fi-FI"/>
          </a:p>
        </p:txBody>
      </p:sp>
    </p:spTree>
    <p:extLst>
      <p:ext uri="{BB962C8B-B14F-4D97-AF65-F5344CB8AC3E}">
        <p14:creationId xmlns:p14="http://schemas.microsoft.com/office/powerpoint/2010/main" val="1229561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a:p>
        </p:txBody>
      </p:sp>
      <p:sp>
        <p:nvSpPr>
          <p:cNvPr id="4" name="Dian numeron paikkamerkki 3"/>
          <p:cNvSpPr>
            <a:spLocks noGrp="1"/>
          </p:cNvSpPr>
          <p:nvPr>
            <p:ph type="sldNum" sz="quarter" idx="5"/>
          </p:nvPr>
        </p:nvSpPr>
        <p:spPr/>
        <p:txBody>
          <a:bodyPr/>
          <a:lstStyle/>
          <a:p>
            <a:fld id="{6CC8212A-1258-404A-BD06-D00118976500}" type="slidenum">
              <a:rPr lang="fi-FI" smtClean="0"/>
              <a:t>8</a:t>
            </a:fld>
            <a:endParaRPr lang="fi-FI"/>
          </a:p>
        </p:txBody>
      </p:sp>
    </p:spTree>
    <p:extLst>
      <p:ext uri="{BB962C8B-B14F-4D97-AF65-F5344CB8AC3E}">
        <p14:creationId xmlns:p14="http://schemas.microsoft.com/office/powerpoint/2010/main" val="18598654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2.jpeg"/><Relationship Id="rId7" Type="http://schemas.openxmlformats.org/officeDocument/2006/relationships/image" Target="../media/image11.png"/><Relationship Id="rId2" Type="http://schemas.openxmlformats.org/officeDocument/2006/relationships/image" Target="../media/image21.jpeg"/><Relationship Id="rId1" Type="http://schemas.openxmlformats.org/officeDocument/2006/relationships/slideMaster" Target="../slideMasters/slideMaster1.xml"/><Relationship Id="rId6" Type="http://schemas.microsoft.com/office/2007/relationships/hdphoto" Target="../media/hdphoto1.wdp"/><Relationship Id="rId5" Type="http://schemas.openxmlformats.org/officeDocument/2006/relationships/image" Target="../media/image24.png"/><Relationship Id="rId4" Type="http://schemas.openxmlformats.org/officeDocument/2006/relationships/image" Target="../media/image2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Otsikkodia">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Suorakulmio 10">
            <a:extLst>
              <a:ext uri="{FF2B5EF4-FFF2-40B4-BE49-F238E27FC236}">
                <a16:creationId xmlns:a16="http://schemas.microsoft.com/office/drawing/2014/main" id="{79849408-7971-F9B0-1689-80790959F844}"/>
              </a:ext>
            </a:extLst>
          </p:cNvPr>
          <p:cNvSpPr/>
          <p:nvPr userDrawn="1"/>
        </p:nvSpPr>
        <p:spPr>
          <a:xfrm>
            <a:off x="1" y="0"/>
            <a:ext cx="8442542" cy="6858000"/>
          </a:xfrm>
          <a:prstGeom prst="rect">
            <a:avLst/>
          </a:prstGeom>
          <a:gradFill>
            <a:gsLst>
              <a:gs pos="2804">
                <a:schemeClr val="tx1"/>
              </a:gs>
              <a:gs pos="100000">
                <a:schemeClr val="tx1">
                  <a:alpha val="0"/>
                  <a:lumMod val="10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fi-FI"/>
          </a:p>
        </p:txBody>
      </p:sp>
      <p:pic>
        <p:nvPicPr>
          <p:cNvPr id="14" name="Kuva 13">
            <a:extLst>
              <a:ext uri="{FF2B5EF4-FFF2-40B4-BE49-F238E27FC236}">
                <a16:creationId xmlns:a16="http://schemas.microsoft.com/office/drawing/2014/main" id="{B728846F-6E53-ABBC-82BE-A47E25E08CC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129778" y="4233976"/>
            <a:ext cx="3316986" cy="2624023"/>
          </a:xfrm>
          <a:prstGeom prst="rect">
            <a:avLst/>
          </a:prstGeom>
        </p:spPr>
      </p:pic>
      <p:sp>
        <p:nvSpPr>
          <p:cNvPr id="2" name="Otsikko 1">
            <a:extLst>
              <a:ext uri="{FF2B5EF4-FFF2-40B4-BE49-F238E27FC236}">
                <a16:creationId xmlns:a16="http://schemas.microsoft.com/office/drawing/2014/main" id="{979078A0-7B98-E774-D449-A0775EB1EB91}"/>
              </a:ext>
            </a:extLst>
          </p:cNvPr>
          <p:cNvSpPr>
            <a:spLocks noGrp="1"/>
          </p:cNvSpPr>
          <p:nvPr>
            <p:ph type="ctrTitle"/>
          </p:nvPr>
        </p:nvSpPr>
        <p:spPr>
          <a:xfrm>
            <a:off x="838962" y="1085787"/>
            <a:ext cx="7290816" cy="2387600"/>
          </a:xfrm>
        </p:spPr>
        <p:txBody>
          <a:bodyPr anchor="b"/>
          <a:lstStyle>
            <a:lvl1pPr algn="l">
              <a:defRPr sz="6000">
                <a:solidFill>
                  <a:schemeClr val="bg1"/>
                </a:solidFill>
                <a:latin typeface="Aller" panose="02000503030000020004" pitchFamily="2" charset="0"/>
              </a:defRPr>
            </a:lvl1pPr>
          </a:lstStyle>
          <a:p>
            <a:r>
              <a:rPr lang="en-US"/>
              <a:t>Click to edit Master title style</a:t>
            </a:r>
            <a:endParaRPr lang="fi-FI"/>
          </a:p>
        </p:txBody>
      </p:sp>
      <p:sp>
        <p:nvSpPr>
          <p:cNvPr id="3" name="Alaotsikko 2">
            <a:extLst>
              <a:ext uri="{FF2B5EF4-FFF2-40B4-BE49-F238E27FC236}">
                <a16:creationId xmlns:a16="http://schemas.microsoft.com/office/drawing/2014/main" id="{B03831BE-5AB1-B4A2-40D8-5ECC248874FB}"/>
              </a:ext>
            </a:extLst>
          </p:cNvPr>
          <p:cNvSpPr>
            <a:spLocks noGrp="1"/>
          </p:cNvSpPr>
          <p:nvPr>
            <p:ph type="subTitle" idx="1"/>
          </p:nvPr>
        </p:nvSpPr>
        <p:spPr>
          <a:xfrm>
            <a:off x="838962" y="3640963"/>
            <a:ext cx="7290816" cy="1655762"/>
          </a:xfrm>
        </p:spPr>
        <p:txBody>
          <a:bodyPr/>
          <a:lstStyle>
            <a:lvl1pPr marL="0" indent="0" algn="l">
              <a:buNone/>
              <a:defRPr sz="2400">
                <a:solidFill>
                  <a:schemeClr val="bg1"/>
                </a:solidFill>
                <a:latin typeface="Lato" panose="020F0502020204030203" pitchFamily="34" charset="0"/>
                <a:cs typeface="Latha"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i-FI"/>
          </a:p>
        </p:txBody>
      </p:sp>
      <p:pic>
        <p:nvPicPr>
          <p:cNvPr id="6" name="Picture 5" descr="A white text on a black background&#10;&#10;Description automatically generated">
            <a:extLst>
              <a:ext uri="{FF2B5EF4-FFF2-40B4-BE49-F238E27FC236}">
                <a16:creationId xmlns:a16="http://schemas.microsoft.com/office/drawing/2014/main" id="{43772688-6096-11BB-55B5-DB845CA57F05}"/>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445411" y="6049508"/>
            <a:ext cx="1208025" cy="453630"/>
          </a:xfrm>
          <a:prstGeom prst="rect">
            <a:avLst/>
          </a:prstGeom>
        </p:spPr>
      </p:pic>
    </p:spTree>
    <p:extLst>
      <p:ext uri="{BB962C8B-B14F-4D97-AF65-F5344CB8AC3E}">
        <p14:creationId xmlns:p14="http://schemas.microsoft.com/office/powerpoint/2010/main" val="153701429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Otsikkodia">
    <p:bg>
      <p:bgPr>
        <a:solidFill>
          <a:schemeClr val="bg1"/>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979078A0-7B98-E774-D449-A0775EB1EB91}"/>
              </a:ext>
            </a:extLst>
          </p:cNvPr>
          <p:cNvSpPr>
            <a:spLocks noGrp="1"/>
          </p:cNvSpPr>
          <p:nvPr>
            <p:ph type="ctrTitle"/>
          </p:nvPr>
        </p:nvSpPr>
        <p:spPr>
          <a:xfrm>
            <a:off x="755374" y="2903340"/>
            <a:ext cx="10674626" cy="2387600"/>
          </a:xfrm>
        </p:spPr>
        <p:txBody>
          <a:bodyPr anchor="b"/>
          <a:lstStyle>
            <a:lvl1pPr algn="ctr">
              <a:defRPr sz="6000">
                <a:solidFill>
                  <a:schemeClr val="bg1"/>
                </a:solidFill>
                <a:latin typeface="Aller" panose="02000503030000020004" pitchFamily="2" charset="0"/>
              </a:defRPr>
            </a:lvl1pPr>
          </a:lstStyle>
          <a:p>
            <a:r>
              <a:rPr lang="en-US"/>
              <a:t>Click to edit Master title style</a:t>
            </a:r>
            <a:endParaRPr lang="fi-FI"/>
          </a:p>
        </p:txBody>
      </p:sp>
      <p:sp>
        <p:nvSpPr>
          <p:cNvPr id="3" name="Alaotsikko 2">
            <a:extLst>
              <a:ext uri="{FF2B5EF4-FFF2-40B4-BE49-F238E27FC236}">
                <a16:creationId xmlns:a16="http://schemas.microsoft.com/office/drawing/2014/main" id="{B03831BE-5AB1-B4A2-40D8-5ECC248874FB}"/>
              </a:ext>
            </a:extLst>
          </p:cNvPr>
          <p:cNvSpPr>
            <a:spLocks noGrp="1"/>
          </p:cNvSpPr>
          <p:nvPr>
            <p:ph type="subTitle" idx="1"/>
          </p:nvPr>
        </p:nvSpPr>
        <p:spPr>
          <a:xfrm>
            <a:off x="2098848" y="5458516"/>
            <a:ext cx="8247787" cy="1655762"/>
          </a:xfrm>
        </p:spPr>
        <p:txBody>
          <a:bodyPr/>
          <a:lstStyle>
            <a:lvl1pPr marL="0" indent="0" algn="ctr">
              <a:buNone/>
              <a:defRPr sz="2400">
                <a:solidFill>
                  <a:schemeClr val="bg1"/>
                </a:solidFill>
                <a:latin typeface="Lato" panose="020F0502020204030203" pitchFamily="34" charset="0"/>
                <a:cs typeface="Latha"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i-FI"/>
          </a:p>
        </p:txBody>
      </p:sp>
    </p:spTree>
    <p:extLst>
      <p:ext uri="{BB962C8B-B14F-4D97-AF65-F5344CB8AC3E}">
        <p14:creationId xmlns:p14="http://schemas.microsoft.com/office/powerpoint/2010/main" val="178725156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Otsikko ja sisältö">
    <p:bg>
      <p:bgPr>
        <a:solidFill>
          <a:schemeClr val="tx2"/>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34B9AE9C-2D7A-36E4-09CB-2657BE640021}"/>
              </a:ext>
            </a:extLst>
          </p:cNvPr>
          <p:cNvSpPr>
            <a:spLocks noGrp="1"/>
          </p:cNvSpPr>
          <p:nvPr>
            <p:ph type="title"/>
          </p:nvPr>
        </p:nvSpPr>
        <p:spPr/>
        <p:txBody>
          <a:bodyPr/>
          <a:lstStyle/>
          <a:p>
            <a:r>
              <a:rPr lang="en-US"/>
              <a:t>Click to edit Master title style</a:t>
            </a:r>
            <a:endParaRPr lang="fi-FI"/>
          </a:p>
        </p:txBody>
      </p:sp>
      <p:sp>
        <p:nvSpPr>
          <p:cNvPr id="3" name="Sisällön paikkamerkki 2">
            <a:extLst>
              <a:ext uri="{FF2B5EF4-FFF2-40B4-BE49-F238E27FC236}">
                <a16:creationId xmlns:a16="http://schemas.microsoft.com/office/drawing/2014/main" id="{A2ECB8D3-8C41-5CDA-CAEB-F29853719E7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5" name="Alatunnisteen paikkamerkki 4">
            <a:extLst>
              <a:ext uri="{FF2B5EF4-FFF2-40B4-BE49-F238E27FC236}">
                <a16:creationId xmlns:a16="http://schemas.microsoft.com/office/drawing/2014/main" id="{26531A5C-74D9-89C8-E3FA-333387350CFF}"/>
              </a:ext>
            </a:extLst>
          </p:cNvPr>
          <p:cNvSpPr>
            <a:spLocks noGrp="1"/>
          </p:cNvSpPr>
          <p:nvPr>
            <p:ph type="ftr" sz="quarter" idx="11"/>
          </p:nvPr>
        </p:nvSpPr>
        <p:spPr>
          <a:xfrm>
            <a:off x="4038600" y="6236741"/>
            <a:ext cx="4114800" cy="365125"/>
          </a:xfrm>
          <a:prstGeom prst="rect">
            <a:avLst/>
          </a:prstGeom>
        </p:spPr>
        <p:txBody>
          <a:bodyPr/>
          <a:lstStyle/>
          <a:p>
            <a:endParaRPr lang="en-US"/>
          </a:p>
        </p:txBody>
      </p:sp>
      <p:sp>
        <p:nvSpPr>
          <p:cNvPr id="6" name="Dian numeron paikkamerkki 5">
            <a:extLst>
              <a:ext uri="{FF2B5EF4-FFF2-40B4-BE49-F238E27FC236}">
                <a16:creationId xmlns:a16="http://schemas.microsoft.com/office/drawing/2014/main" id="{EE732467-C6B7-126C-1EE0-61295009C1A0}"/>
              </a:ext>
            </a:extLst>
          </p:cNvPr>
          <p:cNvSpPr>
            <a:spLocks noGrp="1"/>
          </p:cNvSpPr>
          <p:nvPr>
            <p:ph type="sldNum" sz="quarter" idx="12"/>
          </p:nvPr>
        </p:nvSpPr>
        <p:spPr>
          <a:xfrm>
            <a:off x="8610600" y="6236741"/>
            <a:ext cx="2743200" cy="365125"/>
          </a:xfrm>
          <a:prstGeom prst="rect">
            <a:avLst/>
          </a:prstGeom>
        </p:spPr>
        <p:txBody>
          <a:bodyPr/>
          <a:lstStyle/>
          <a:p>
            <a:fld id="{4FAB73BC-B049-4115-A692-8D63A059BFB8}" type="slidenum">
              <a:rPr lang="en-US" smtClean="0"/>
              <a:pPr/>
              <a:t>‹#›</a:t>
            </a:fld>
            <a:endParaRPr lang="en-US"/>
          </a:p>
        </p:txBody>
      </p:sp>
      <p:grpSp>
        <p:nvGrpSpPr>
          <p:cNvPr id="4" name="Ryhmä 3">
            <a:extLst>
              <a:ext uri="{FF2B5EF4-FFF2-40B4-BE49-F238E27FC236}">
                <a16:creationId xmlns:a16="http://schemas.microsoft.com/office/drawing/2014/main" id="{3ACD0D42-F98A-432D-1792-8A699C9C284D}"/>
              </a:ext>
            </a:extLst>
          </p:cNvPr>
          <p:cNvGrpSpPr/>
          <p:nvPr userDrawn="1"/>
        </p:nvGrpSpPr>
        <p:grpSpPr>
          <a:xfrm>
            <a:off x="9765562" y="1"/>
            <a:ext cx="2320683" cy="1966586"/>
            <a:chOff x="8862602" y="0"/>
            <a:chExt cx="3223644" cy="2731771"/>
          </a:xfrm>
        </p:grpSpPr>
        <p:pic>
          <p:nvPicPr>
            <p:cNvPr id="7" name="Kuva 6">
              <a:extLst>
                <a:ext uri="{FF2B5EF4-FFF2-40B4-BE49-F238E27FC236}">
                  <a16:creationId xmlns:a16="http://schemas.microsoft.com/office/drawing/2014/main" id="{E626C6D5-9B1E-58F6-22B8-2B0DDB19DBA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9784520" y="0"/>
              <a:ext cx="2301726" cy="1155782"/>
            </a:xfrm>
            <a:prstGeom prst="rect">
              <a:avLst/>
            </a:prstGeom>
          </p:spPr>
        </p:pic>
        <p:pic>
          <p:nvPicPr>
            <p:cNvPr id="8" name="Kuva 7">
              <a:extLst>
                <a:ext uri="{FF2B5EF4-FFF2-40B4-BE49-F238E27FC236}">
                  <a16:creationId xmlns:a16="http://schemas.microsoft.com/office/drawing/2014/main" id="{C44E9359-CC18-3A97-4B8E-648BF73EF53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9628109" y="1155782"/>
              <a:ext cx="1569280" cy="1575989"/>
            </a:xfrm>
            <a:prstGeom prst="rect">
              <a:avLst/>
            </a:prstGeom>
          </p:spPr>
        </p:pic>
        <p:pic>
          <p:nvPicPr>
            <p:cNvPr id="9" name="Kuva 8">
              <a:extLst>
                <a:ext uri="{FF2B5EF4-FFF2-40B4-BE49-F238E27FC236}">
                  <a16:creationId xmlns:a16="http://schemas.microsoft.com/office/drawing/2014/main" id="{E2D66015-37CD-A91C-08CB-247066A72FA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8862602" y="376450"/>
              <a:ext cx="1023345" cy="1027719"/>
            </a:xfrm>
            <a:prstGeom prst="rect">
              <a:avLst/>
            </a:prstGeom>
          </p:spPr>
        </p:pic>
      </p:grpSp>
    </p:spTree>
    <p:extLst>
      <p:ext uri="{BB962C8B-B14F-4D97-AF65-F5344CB8AC3E}">
        <p14:creationId xmlns:p14="http://schemas.microsoft.com/office/powerpoint/2010/main" val="394616996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Osan ylätunniste">
    <p:bg>
      <p:bgPr>
        <a:solidFill>
          <a:schemeClr val="bg2"/>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708592D-39D3-AE3E-55B9-569108A209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i-FI"/>
          </a:p>
        </p:txBody>
      </p:sp>
      <p:sp>
        <p:nvSpPr>
          <p:cNvPr id="3" name="Tekstin paikkamerkki 2">
            <a:extLst>
              <a:ext uri="{FF2B5EF4-FFF2-40B4-BE49-F238E27FC236}">
                <a16:creationId xmlns:a16="http://schemas.microsoft.com/office/drawing/2014/main" id="{A2684E0C-137A-6511-1A15-0BE3548235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Alatunnisteen paikkamerkki 4">
            <a:extLst>
              <a:ext uri="{FF2B5EF4-FFF2-40B4-BE49-F238E27FC236}">
                <a16:creationId xmlns:a16="http://schemas.microsoft.com/office/drawing/2014/main" id="{2955561A-6DF5-9B34-7CD4-B9A52D1FF88A}"/>
              </a:ext>
            </a:extLst>
          </p:cNvPr>
          <p:cNvSpPr>
            <a:spLocks noGrp="1"/>
          </p:cNvSpPr>
          <p:nvPr>
            <p:ph type="ftr" sz="quarter" idx="11"/>
          </p:nvPr>
        </p:nvSpPr>
        <p:spPr>
          <a:xfrm>
            <a:off x="4038600" y="6236741"/>
            <a:ext cx="4114800" cy="365125"/>
          </a:xfrm>
          <a:prstGeom prst="rect">
            <a:avLst/>
          </a:prstGeom>
        </p:spPr>
        <p:txBody>
          <a:bodyPr/>
          <a:lstStyle/>
          <a:p>
            <a:endParaRPr lang="en-US"/>
          </a:p>
        </p:txBody>
      </p:sp>
      <p:sp>
        <p:nvSpPr>
          <p:cNvPr id="6" name="Dian numeron paikkamerkki 5">
            <a:extLst>
              <a:ext uri="{FF2B5EF4-FFF2-40B4-BE49-F238E27FC236}">
                <a16:creationId xmlns:a16="http://schemas.microsoft.com/office/drawing/2014/main" id="{D26D0FE6-6400-61BD-54E9-FA6E99D1E5B7}"/>
              </a:ext>
            </a:extLst>
          </p:cNvPr>
          <p:cNvSpPr>
            <a:spLocks noGrp="1"/>
          </p:cNvSpPr>
          <p:nvPr>
            <p:ph type="sldNum" sz="quarter" idx="12"/>
          </p:nvPr>
        </p:nvSpPr>
        <p:spPr>
          <a:xfrm>
            <a:off x="8610600" y="6236741"/>
            <a:ext cx="2743200" cy="365125"/>
          </a:xfrm>
          <a:prstGeom prst="rect">
            <a:avLst/>
          </a:prstGeom>
        </p:spPr>
        <p:txBody>
          <a:bodyPr/>
          <a:lstStyle/>
          <a:p>
            <a:fld id="{4FAB73BC-B049-4115-A692-8D63A059BFB8}" type="slidenum">
              <a:rPr lang="en-US" smtClean="0"/>
              <a:pPr/>
              <a:t>‹#›</a:t>
            </a:fld>
            <a:endParaRPr lang="en-US"/>
          </a:p>
        </p:txBody>
      </p:sp>
      <p:pic>
        <p:nvPicPr>
          <p:cNvPr id="7" name="Kuva 13">
            <a:extLst>
              <a:ext uri="{FF2B5EF4-FFF2-40B4-BE49-F238E27FC236}">
                <a16:creationId xmlns:a16="http://schemas.microsoft.com/office/drawing/2014/main" id="{C5BCB2BD-ED19-2B0E-7BB4-13E4DF78DFF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rot="10800000">
            <a:off x="10271341" y="-25387"/>
            <a:ext cx="1707715" cy="1350950"/>
          </a:xfrm>
          <a:prstGeom prst="rect">
            <a:avLst/>
          </a:prstGeom>
        </p:spPr>
      </p:pic>
    </p:spTree>
    <p:extLst>
      <p:ext uri="{BB962C8B-B14F-4D97-AF65-F5344CB8AC3E}">
        <p14:creationId xmlns:p14="http://schemas.microsoft.com/office/powerpoint/2010/main" val="159891309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Kaksi sisältökohdetta">
    <p:bg>
      <p:bgPr>
        <a:solidFill>
          <a:schemeClr val="bg2"/>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2E0C7E2D-6A0D-81FE-B71B-FA23F9189742}"/>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fi-FI"/>
          </a:p>
        </p:txBody>
      </p:sp>
      <p:sp>
        <p:nvSpPr>
          <p:cNvPr id="4" name="Sisällön paikkamerkki 3">
            <a:extLst>
              <a:ext uri="{FF2B5EF4-FFF2-40B4-BE49-F238E27FC236}">
                <a16:creationId xmlns:a16="http://schemas.microsoft.com/office/drawing/2014/main" id="{36A637C9-2ECD-6D83-141D-5D0FC0B30025}"/>
              </a:ext>
            </a:extLst>
          </p:cNvPr>
          <p:cNvSpPr>
            <a:spLocks noGrp="1"/>
          </p:cNvSpPr>
          <p:nvPr>
            <p:ph sz="half" idx="2"/>
          </p:nvPr>
        </p:nvSpPr>
        <p:spPr>
          <a:xfrm>
            <a:off x="6172200" y="1825625"/>
            <a:ext cx="5181600" cy="4352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6" name="Alatunnisteen paikkamerkki 5">
            <a:extLst>
              <a:ext uri="{FF2B5EF4-FFF2-40B4-BE49-F238E27FC236}">
                <a16:creationId xmlns:a16="http://schemas.microsoft.com/office/drawing/2014/main" id="{C68CB825-20DF-3863-A2E3-2AB90729DCF0}"/>
              </a:ext>
            </a:extLst>
          </p:cNvPr>
          <p:cNvSpPr>
            <a:spLocks noGrp="1"/>
          </p:cNvSpPr>
          <p:nvPr>
            <p:ph type="ftr" sz="quarter" idx="11"/>
          </p:nvPr>
        </p:nvSpPr>
        <p:spPr>
          <a:xfrm>
            <a:off x="4038600" y="6236741"/>
            <a:ext cx="4114800" cy="365125"/>
          </a:xfrm>
          <a:prstGeom prst="rect">
            <a:avLst/>
          </a:prstGeom>
        </p:spPr>
        <p:txBody>
          <a:bodyPr/>
          <a:lstStyle/>
          <a:p>
            <a:endParaRPr lang="en-US"/>
          </a:p>
        </p:txBody>
      </p:sp>
      <p:sp>
        <p:nvSpPr>
          <p:cNvPr id="7" name="Dian numeron paikkamerkki 6">
            <a:extLst>
              <a:ext uri="{FF2B5EF4-FFF2-40B4-BE49-F238E27FC236}">
                <a16:creationId xmlns:a16="http://schemas.microsoft.com/office/drawing/2014/main" id="{6B8525B1-9AA5-0E1D-BED9-6E1AE5127B78}"/>
              </a:ext>
            </a:extLst>
          </p:cNvPr>
          <p:cNvSpPr>
            <a:spLocks noGrp="1"/>
          </p:cNvSpPr>
          <p:nvPr>
            <p:ph type="sldNum" sz="quarter" idx="12"/>
          </p:nvPr>
        </p:nvSpPr>
        <p:spPr>
          <a:xfrm>
            <a:off x="8610600" y="6236741"/>
            <a:ext cx="2743200" cy="365125"/>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42129635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tailu">
    <p:bg>
      <p:bgPr>
        <a:solidFill>
          <a:schemeClr val="bg2"/>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86279DA1-358B-C6EF-D6E1-03E2F0518F19}"/>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US"/>
              <a:t>Click to edit Master title style</a:t>
            </a:r>
            <a:endParaRPr lang="fi-FI"/>
          </a:p>
        </p:txBody>
      </p:sp>
      <p:sp>
        <p:nvSpPr>
          <p:cNvPr id="3" name="Tekstin paikkamerkki 2">
            <a:extLst>
              <a:ext uri="{FF2B5EF4-FFF2-40B4-BE49-F238E27FC236}">
                <a16:creationId xmlns:a16="http://schemas.microsoft.com/office/drawing/2014/main" id="{57D22604-E130-77B4-9247-7201685C06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Sisällön paikkamerkki 3">
            <a:extLst>
              <a:ext uri="{FF2B5EF4-FFF2-40B4-BE49-F238E27FC236}">
                <a16:creationId xmlns:a16="http://schemas.microsoft.com/office/drawing/2014/main" id="{46C2AA40-8345-6F16-AEB8-45F2EF7997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5" name="Tekstin paikkamerkki 4">
            <a:extLst>
              <a:ext uri="{FF2B5EF4-FFF2-40B4-BE49-F238E27FC236}">
                <a16:creationId xmlns:a16="http://schemas.microsoft.com/office/drawing/2014/main" id="{1B615707-B992-6476-7EC4-F11DB0822D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Sisällön paikkamerkki 5">
            <a:extLst>
              <a:ext uri="{FF2B5EF4-FFF2-40B4-BE49-F238E27FC236}">
                <a16:creationId xmlns:a16="http://schemas.microsoft.com/office/drawing/2014/main" id="{1CC9A6EF-503D-616F-81E3-D5CFA114275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8" name="Alatunnisteen paikkamerkki 7">
            <a:extLst>
              <a:ext uri="{FF2B5EF4-FFF2-40B4-BE49-F238E27FC236}">
                <a16:creationId xmlns:a16="http://schemas.microsoft.com/office/drawing/2014/main" id="{F000E96B-F122-8499-3701-EC45BB046994}"/>
              </a:ext>
            </a:extLst>
          </p:cNvPr>
          <p:cNvSpPr>
            <a:spLocks noGrp="1"/>
          </p:cNvSpPr>
          <p:nvPr>
            <p:ph type="ftr" sz="quarter" idx="11"/>
          </p:nvPr>
        </p:nvSpPr>
        <p:spPr>
          <a:xfrm>
            <a:off x="4038600" y="6236741"/>
            <a:ext cx="4114800" cy="365125"/>
          </a:xfrm>
          <a:prstGeom prst="rect">
            <a:avLst/>
          </a:prstGeom>
        </p:spPr>
        <p:txBody>
          <a:bodyPr/>
          <a:lstStyle/>
          <a:p>
            <a:endParaRPr lang="en-US"/>
          </a:p>
        </p:txBody>
      </p:sp>
      <p:sp>
        <p:nvSpPr>
          <p:cNvPr id="9" name="Dian numeron paikkamerkki 8">
            <a:extLst>
              <a:ext uri="{FF2B5EF4-FFF2-40B4-BE49-F238E27FC236}">
                <a16:creationId xmlns:a16="http://schemas.microsoft.com/office/drawing/2014/main" id="{D48D5C57-908D-89C0-47E4-E5C3456EB76D}"/>
              </a:ext>
            </a:extLst>
          </p:cNvPr>
          <p:cNvSpPr>
            <a:spLocks noGrp="1"/>
          </p:cNvSpPr>
          <p:nvPr>
            <p:ph type="sldNum" sz="quarter" idx="12"/>
          </p:nvPr>
        </p:nvSpPr>
        <p:spPr>
          <a:xfrm>
            <a:off x="8610600" y="6236741"/>
            <a:ext cx="2743200" cy="365125"/>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14424480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Vain otsikko">
    <p:bg>
      <p:bgPr>
        <a:solidFill>
          <a:schemeClr val="tx2"/>
        </a:solidFill>
        <a:effectLst/>
      </p:bgPr>
    </p:bg>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BAA4149E-CB64-7708-4C62-E448054AC9D2}"/>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fi-FI"/>
          </a:p>
        </p:txBody>
      </p:sp>
      <p:sp>
        <p:nvSpPr>
          <p:cNvPr id="4" name="Alatunnisteen paikkamerkki 3">
            <a:extLst>
              <a:ext uri="{FF2B5EF4-FFF2-40B4-BE49-F238E27FC236}">
                <a16:creationId xmlns:a16="http://schemas.microsoft.com/office/drawing/2014/main" id="{A534DCA6-440E-7C3E-98F4-04CB5ABA0C8A}"/>
              </a:ext>
            </a:extLst>
          </p:cNvPr>
          <p:cNvSpPr>
            <a:spLocks noGrp="1"/>
          </p:cNvSpPr>
          <p:nvPr>
            <p:ph type="ftr" sz="quarter" idx="11"/>
          </p:nvPr>
        </p:nvSpPr>
        <p:spPr>
          <a:xfrm>
            <a:off x="4038600" y="6236741"/>
            <a:ext cx="4114800" cy="365125"/>
          </a:xfrm>
          <a:prstGeom prst="rect">
            <a:avLst/>
          </a:prstGeom>
        </p:spPr>
        <p:txBody>
          <a:bodyPr/>
          <a:lstStyle/>
          <a:p>
            <a:endParaRPr lang="en-US"/>
          </a:p>
        </p:txBody>
      </p:sp>
      <p:sp>
        <p:nvSpPr>
          <p:cNvPr id="5" name="Dian numeron paikkamerkki 4">
            <a:extLst>
              <a:ext uri="{FF2B5EF4-FFF2-40B4-BE49-F238E27FC236}">
                <a16:creationId xmlns:a16="http://schemas.microsoft.com/office/drawing/2014/main" id="{8007224E-CAEC-FDA3-62A2-E46D5B19B71D}"/>
              </a:ext>
            </a:extLst>
          </p:cNvPr>
          <p:cNvSpPr>
            <a:spLocks noGrp="1"/>
          </p:cNvSpPr>
          <p:nvPr>
            <p:ph type="sldNum" sz="quarter" idx="12"/>
          </p:nvPr>
        </p:nvSpPr>
        <p:spPr>
          <a:xfrm>
            <a:off x="8610600" y="6236741"/>
            <a:ext cx="2743200" cy="365125"/>
          </a:xfrm>
          <a:prstGeom prst="rect">
            <a:avLst/>
          </a:prstGeo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47346300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Tyhjä">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2EFE9C9D-DBE6-EAA1-8B82-E75ED7CBD7C2}"/>
              </a:ext>
            </a:extLst>
          </p:cNvPr>
          <p:cNvSpPr>
            <a:spLocks noGrp="1"/>
          </p:cNvSpPr>
          <p:nvPr>
            <p:ph type="ftr" sz="quarter" idx="11"/>
          </p:nvPr>
        </p:nvSpPr>
        <p:spPr>
          <a:xfrm>
            <a:off x="4038600" y="6236741"/>
            <a:ext cx="4114800" cy="365125"/>
          </a:xfrm>
          <a:prstGeom prst="rect">
            <a:avLst/>
          </a:prstGeom>
        </p:spPr>
        <p:txBody>
          <a:bodyPr/>
          <a:lstStyle>
            <a:lvl1pPr>
              <a:defRPr>
                <a:solidFill>
                  <a:schemeClr val="bg1">
                    <a:lumMod val="95000"/>
                  </a:schemeClr>
                </a:solidFill>
              </a:defRPr>
            </a:lvl1pPr>
          </a:lstStyle>
          <a:p>
            <a:endParaRPr lang="en-US"/>
          </a:p>
        </p:txBody>
      </p:sp>
      <p:sp>
        <p:nvSpPr>
          <p:cNvPr id="4" name="Dian numeron paikkamerkki 3">
            <a:extLst>
              <a:ext uri="{FF2B5EF4-FFF2-40B4-BE49-F238E27FC236}">
                <a16:creationId xmlns:a16="http://schemas.microsoft.com/office/drawing/2014/main" id="{C41D225F-E0A8-2F33-B1E5-B1506E61E24E}"/>
              </a:ext>
            </a:extLst>
          </p:cNvPr>
          <p:cNvSpPr>
            <a:spLocks noGrp="1"/>
          </p:cNvSpPr>
          <p:nvPr>
            <p:ph type="sldNum" sz="quarter" idx="12"/>
          </p:nvPr>
        </p:nvSpPr>
        <p:spPr>
          <a:xfrm>
            <a:off x="8610600" y="6236741"/>
            <a:ext cx="2743200" cy="365125"/>
          </a:xfrm>
          <a:prstGeom prst="rect">
            <a:avLst/>
          </a:prstGeom>
        </p:spPr>
        <p:txBody>
          <a:bodyPr/>
          <a:lstStyle>
            <a:lvl1pPr>
              <a:defRPr>
                <a:solidFill>
                  <a:schemeClr val="bg1">
                    <a:lumMod val="95000"/>
                  </a:schemeClr>
                </a:solidFill>
              </a:defRPr>
            </a:lvl1pPr>
          </a:lstStyle>
          <a:p>
            <a:fld id="{4FAB73BC-B049-4115-A692-8D63A059BFB8}" type="slidenum">
              <a:rPr lang="en-US" smtClean="0"/>
              <a:pPr/>
              <a:t>‹#›</a:t>
            </a:fld>
            <a:endParaRPr lang="en-US"/>
          </a:p>
        </p:txBody>
      </p:sp>
      <p:grpSp>
        <p:nvGrpSpPr>
          <p:cNvPr id="2" name="Ryhmä 1">
            <a:extLst>
              <a:ext uri="{FF2B5EF4-FFF2-40B4-BE49-F238E27FC236}">
                <a16:creationId xmlns:a16="http://schemas.microsoft.com/office/drawing/2014/main" id="{4DC83367-F77F-F19A-E048-A0D818807F99}"/>
              </a:ext>
            </a:extLst>
          </p:cNvPr>
          <p:cNvGrpSpPr/>
          <p:nvPr userDrawn="1"/>
        </p:nvGrpSpPr>
        <p:grpSpPr>
          <a:xfrm>
            <a:off x="9765562" y="1"/>
            <a:ext cx="2320683" cy="1966586"/>
            <a:chOff x="8862602" y="0"/>
            <a:chExt cx="3223644" cy="2731771"/>
          </a:xfrm>
        </p:grpSpPr>
        <p:pic>
          <p:nvPicPr>
            <p:cNvPr id="5" name="Kuva 4">
              <a:extLst>
                <a:ext uri="{FF2B5EF4-FFF2-40B4-BE49-F238E27FC236}">
                  <a16:creationId xmlns:a16="http://schemas.microsoft.com/office/drawing/2014/main" id="{329364A1-F248-FB38-B573-121B1E2108FD}"/>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9784520" y="0"/>
              <a:ext cx="2301726" cy="1155782"/>
            </a:xfrm>
            <a:prstGeom prst="rect">
              <a:avLst/>
            </a:prstGeom>
          </p:spPr>
        </p:pic>
        <p:pic>
          <p:nvPicPr>
            <p:cNvPr id="9" name="Kuva 8">
              <a:extLst>
                <a:ext uri="{FF2B5EF4-FFF2-40B4-BE49-F238E27FC236}">
                  <a16:creationId xmlns:a16="http://schemas.microsoft.com/office/drawing/2014/main" id="{33F2A5A6-6064-F766-4B5A-0DE4C103C68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628109" y="1155782"/>
              <a:ext cx="1569280" cy="1575989"/>
            </a:xfrm>
            <a:prstGeom prst="rect">
              <a:avLst/>
            </a:prstGeom>
          </p:spPr>
        </p:pic>
        <p:pic>
          <p:nvPicPr>
            <p:cNvPr id="10" name="Kuva 9">
              <a:extLst>
                <a:ext uri="{FF2B5EF4-FFF2-40B4-BE49-F238E27FC236}">
                  <a16:creationId xmlns:a16="http://schemas.microsoft.com/office/drawing/2014/main" id="{DC830FF9-E4A7-B1D1-CE1C-F19A42EE0F9A}"/>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862602" y="376450"/>
              <a:ext cx="1023345" cy="1027719"/>
            </a:xfrm>
            <a:prstGeom prst="rect">
              <a:avLst/>
            </a:prstGeom>
          </p:spPr>
        </p:pic>
      </p:grpSp>
    </p:spTree>
    <p:extLst>
      <p:ext uri="{BB962C8B-B14F-4D97-AF65-F5344CB8AC3E}">
        <p14:creationId xmlns:p14="http://schemas.microsoft.com/office/powerpoint/2010/main" val="389930244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Tyhjä">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3" name="Alatunnisteen paikkamerkki 2">
            <a:extLst>
              <a:ext uri="{FF2B5EF4-FFF2-40B4-BE49-F238E27FC236}">
                <a16:creationId xmlns:a16="http://schemas.microsoft.com/office/drawing/2014/main" id="{2EFE9C9D-DBE6-EAA1-8B82-E75ED7CBD7C2}"/>
              </a:ext>
            </a:extLst>
          </p:cNvPr>
          <p:cNvSpPr>
            <a:spLocks noGrp="1"/>
          </p:cNvSpPr>
          <p:nvPr>
            <p:ph type="ftr" sz="quarter" idx="11"/>
          </p:nvPr>
        </p:nvSpPr>
        <p:spPr>
          <a:xfrm>
            <a:off x="4038600" y="6236741"/>
            <a:ext cx="4114800" cy="365125"/>
          </a:xfrm>
          <a:prstGeom prst="rect">
            <a:avLst/>
          </a:prstGeom>
        </p:spPr>
        <p:txBody>
          <a:bodyPr/>
          <a:lstStyle>
            <a:lvl1pPr>
              <a:defRPr>
                <a:solidFill>
                  <a:schemeClr val="bg1">
                    <a:lumMod val="95000"/>
                  </a:schemeClr>
                </a:solidFill>
              </a:defRPr>
            </a:lvl1pPr>
          </a:lstStyle>
          <a:p>
            <a:endParaRPr lang="en-US"/>
          </a:p>
        </p:txBody>
      </p:sp>
      <p:sp>
        <p:nvSpPr>
          <p:cNvPr id="4" name="Dian numeron paikkamerkki 3">
            <a:extLst>
              <a:ext uri="{FF2B5EF4-FFF2-40B4-BE49-F238E27FC236}">
                <a16:creationId xmlns:a16="http://schemas.microsoft.com/office/drawing/2014/main" id="{C41D225F-E0A8-2F33-B1E5-B1506E61E24E}"/>
              </a:ext>
            </a:extLst>
          </p:cNvPr>
          <p:cNvSpPr>
            <a:spLocks noGrp="1"/>
          </p:cNvSpPr>
          <p:nvPr>
            <p:ph type="sldNum" sz="quarter" idx="12"/>
          </p:nvPr>
        </p:nvSpPr>
        <p:spPr>
          <a:xfrm>
            <a:off x="8610600" y="6236741"/>
            <a:ext cx="2743200" cy="365125"/>
          </a:xfrm>
          <a:prstGeom prst="rect">
            <a:avLst/>
          </a:prstGeom>
        </p:spPr>
        <p:txBody>
          <a:bodyPr/>
          <a:lstStyle>
            <a:lvl1pPr>
              <a:defRPr>
                <a:solidFill>
                  <a:schemeClr val="bg1">
                    <a:lumMod val="95000"/>
                  </a:schemeClr>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5125700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Tyhjä">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Suorakulmio: Pyöristetyt kulmat 4">
            <a:extLst>
              <a:ext uri="{FF2B5EF4-FFF2-40B4-BE49-F238E27FC236}">
                <a16:creationId xmlns:a16="http://schemas.microsoft.com/office/drawing/2014/main" id="{3ADD1480-B599-0033-BEF5-7F4B774F3E95}"/>
              </a:ext>
            </a:extLst>
          </p:cNvPr>
          <p:cNvSpPr/>
          <p:nvPr/>
        </p:nvSpPr>
        <p:spPr>
          <a:xfrm>
            <a:off x="320907" y="256134"/>
            <a:ext cx="5115688" cy="6345732"/>
          </a:xfrm>
          <a:custGeom>
            <a:avLst/>
            <a:gdLst>
              <a:gd name="connsiteX0" fmla="*/ 0 w 4653129"/>
              <a:gd name="connsiteY0" fmla="*/ 245359 h 6240920"/>
              <a:gd name="connsiteX1" fmla="*/ 245359 w 4653129"/>
              <a:gd name="connsiteY1" fmla="*/ 0 h 6240920"/>
              <a:gd name="connsiteX2" fmla="*/ 4407770 w 4653129"/>
              <a:gd name="connsiteY2" fmla="*/ 0 h 6240920"/>
              <a:gd name="connsiteX3" fmla="*/ 4653129 w 4653129"/>
              <a:gd name="connsiteY3" fmla="*/ 245359 h 6240920"/>
              <a:gd name="connsiteX4" fmla="*/ 4653129 w 4653129"/>
              <a:gd name="connsiteY4" fmla="*/ 5995561 h 6240920"/>
              <a:gd name="connsiteX5" fmla="*/ 4407770 w 4653129"/>
              <a:gd name="connsiteY5" fmla="*/ 6240920 h 6240920"/>
              <a:gd name="connsiteX6" fmla="*/ 245359 w 4653129"/>
              <a:gd name="connsiteY6" fmla="*/ 6240920 h 6240920"/>
              <a:gd name="connsiteX7" fmla="*/ 0 w 4653129"/>
              <a:gd name="connsiteY7" fmla="*/ 5995561 h 6240920"/>
              <a:gd name="connsiteX8" fmla="*/ 0 w 4653129"/>
              <a:gd name="connsiteY8" fmla="*/ 245359 h 6240920"/>
              <a:gd name="connsiteX0" fmla="*/ 0 w 4785297"/>
              <a:gd name="connsiteY0" fmla="*/ 245359 h 6240920"/>
              <a:gd name="connsiteX1" fmla="*/ 245359 w 4785297"/>
              <a:gd name="connsiteY1" fmla="*/ 0 h 6240920"/>
              <a:gd name="connsiteX2" fmla="*/ 4407770 w 4785297"/>
              <a:gd name="connsiteY2" fmla="*/ 0 h 6240920"/>
              <a:gd name="connsiteX3" fmla="*/ 4653129 w 4785297"/>
              <a:gd name="connsiteY3" fmla="*/ 245359 h 6240920"/>
              <a:gd name="connsiteX4" fmla="*/ 4785274 w 4785297"/>
              <a:gd name="connsiteY4" fmla="*/ 3224733 h 6240920"/>
              <a:gd name="connsiteX5" fmla="*/ 4653129 w 4785297"/>
              <a:gd name="connsiteY5" fmla="*/ 5995561 h 6240920"/>
              <a:gd name="connsiteX6" fmla="*/ 4407770 w 4785297"/>
              <a:gd name="connsiteY6" fmla="*/ 6240920 h 6240920"/>
              <a:gd name="connsiteX7" fmla="*/ 245359 w 4785297"/>
              <a:gd name="connsiteY7" fmla="*/ 6240920 h 6240920"/>
              <a:gd name="connsiteX8" fmla="*/ 0 w 4785297"/>
              <a:gd name="connsiteY8" fmla="*/ 5995561 h 6240920"/>
              <a:gd name="connsiteX9" fmla="*/ 0 w 4785297"/>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13"/>
              <a:gd name="connsiteY0" fmla="*/ 245359 h 6240920"/>
              <a:gd name="connsiteX1" fmla="*/ 245359 w 5078613"/>
              <a:gd name="connsiteY1" fmla="*/ 0 h 6240920"/>
              <a:gd name="connsiteX2" fmla="*/ 4407770 w 5078613"/>
              <a:gd name="connsiteY2" fmla="*/ 0 h 6240920"/>
              <a:gd name="connsiteX3" fmla="*/ 4653129 w 5078613"/>
              <a:gd name="connsiteY3" fmla="*/ 245359 h 6240920"/>
              <a:gd name="connsiteX4" fmla="*/ 4677698 w 5078613"/>
              <a:gd name="connsiteY4" fmla="*/ 2602326 h 6240920"/>
              <a:gd name="connsiteX5" fmla="*/ 5077268 w 5078613"/>
              <a:gd name="connsiteY5" fmla="*/ 3217049 h 6240920"/>
              <a:gd name="connsiteX6" fmla="*/ 4653129 w 5078613"/>
              <a:gd name="connsiteY6" fmla="*/ 5995561 h 6240920"/>
              <a:gd name="connsiteX7" fmla="*/ 4407770 w 5078613"/>
              <a:gd name="connsiteY7" fmla="*/ 6240920 h 6240920"/>
              <a:gd name="connsiteX8" fmla="*/ 245359 w 5078613"/>
              <a:gd name="connsiteY8" fmla="*/ 6240920 h 6240920"/>
              <a:gd name="connsiteX9" fmla="*/ 0 w 5078613"/>
              <a:gd name="connsiteY9" fmla="*/ 5995561 h 6240920"/>
              <a:gd name="connsiteX10" fmla="*/ 0 w 5078613"/>
              <a:gd name="connsiteY10" fmla="*/ 245359 h 6240920"/>
              <a:gd name="connsiteX0" fmla="*/ 0 w 5078405"/>
              <a:gd name="connsiteY0" fmla="*/ 245359 h 6240920"/>
              <a:gd name="connsiteX1" fmla="*/ 245359 w 5078405"/>
              <a:gd name="connsiteY1" fmla="*/ 0 h 6240920"/>
              <a:gd name="connsiteX2" fmla="*/ 4407770 w 5078405"/>
              <a:gd name="connsiteY2" fmla="*/ 0 h 6240920"/>
              <a:gd name="connsiteX3" fmla="*/ 4653129 w 5078405"/>
              <a:gd name="connsiteY3" fmla="*/ 245359 h 6240920"/>
              <a:gd name="connsiteX4" fmla="*/ 4677698 w 5078405"/>
              <a:gd name="connsiteY4" fmla="*/ 2602326 h 6240920"/>
              <a:gd name="connsiteX5" fmla="*/ 5077268 w 5078405"/>
              <a:gd name="connsiteY5" fmla="*/ 3217049 h 6240920"/>
              <a:gd name="connsiteX6" fmla="*/ 4653129 w 5078405"/>
              <a:gd name="connsiteY6" fmla="*/ 5995561 h 6240920"/>
              <a:gd name="connsiteX7" fmla="*/ 4407770 w 5078405"/>
              <a:gd name="connsiteY7" fmla="*/ 6240920 h 6240920"/>
              <a:gd name="connsiteX8" fmla="*/ 245359 w 5078405"/>
              <a:gd name="connsiteY8" fmla="*/ 6240920 h 6240920"/>
              <a:gd name="connsiteX9" fmla="*/ 0 w 5078405"/>
              <a:gd name="connsiteY9" fmla="*/ 5995561 h 6240920"/>
              <a:gd name="connsiteX10" fmla="*/ 0 w 5078405"/>
              <a:gd name="connsiteY10" fmla="*/ 245359 h 6240920"/>
              <a:gd name="connsiteX0" fmla="*/ 0 w 5078385"/>
              <a:gd name="connsiteY0" fmla="*/ 245359 h 6240920"/>
              <a:gd name="connsiteX1" fmla="*/ 245359 w 5078385"/>
              <a:gd name="connsiteY1" fmla="*/ 0 h 6240920"/>
              <a:gd name="connsiteX2" fmla="*/ 4407770 w 5078385"/>
              <a:gd name="connsiteY2" fmla="*/ 0 h 6240920"/>
              <a:gd name="connsiteX3" fmla="*/ 4653129 w 5078385"/>
              <a:gd name="connsiteY3" fmla="*/ 245359 h 6240920"/>
              <a:gd name="connsiteX4" fmla="*/ 4670014 w 5078385"/>
              <a:gd name="connsiteY4" fmla="*/ 2610010 h 6240920"/>
              <a:gd name="connsiteX5" fmla="*/ 5077268 w 5078385"/>
              <a:gd name="connsiteY5" fmla="*/ 3217049 h 6240920"/>
              <a:gd name="connsiteX6" fmla="*/ 4653129 w 5078385"/>
              <a:gd name="connsiteY6" fmla="*/ 5995561 h 6240920"/>
              <a:gd name="connsiteX7" fmla="*/ 4407770 w 5078385"/>
              <a:gd name="connsiteY7" fmla="*/ 6240920 h 6240920"/>
              <a:gd name="connsiteX8" fmla="*/ 245359 w 5078385"/>
              <a:gd name="connsiteY8" fmla="*/ 6240920 h 6240920"/>
              <a:gd name="connsiteX9" fmla="*/ 0 w 5078385"/>
              <a:gd name="connsiteY9" fmla="*/ 5995561 h 6240920"/>
              <a:gd name="connsiteX10" fmla="*/ 0 w 5078385"/>
              <a:gd name="connsiteY10"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8900"/>
              <a:gd name="connsiteY0" fmla="*/ 245359 h 6240920"/>
              <a:gd name="connsiteX1" fmla="*/ 245359 w 5078900"/>
              <a:gd name="connsiteY1" fmla="*/ 0 h 6240920"/>
              <a:gd name="connsiteX2" fmla="*/ 4407770 w 5078900"/>
              <a:gd name="connsiteY2" fmla="*/ 0 h 6240920"/>
              <a:gd name="connsiteX3" fmla="*/ 4653129 w 5078900"/>
              <a:gd name="connsiteY3" fmla="*/ 245359 h 6240920"/>
              <a:gd name="connsiteX4" fmla="*/ 4670014 w 5078900"/>
              <a:gd name="connsiteY4" fmla="*/ 2610010 h 6240920"/>
              <a:gd name="connsiteX5" fmla="*/ 5077268 w 5078900"/>
              <a:gd name="connsiteY5" fmla="*/ 3217049 h 6240920"/>
              <a:gd name="connsiteX6" fmla="*/ 4700750 w 5078900"/>
              <a:gd name="connsiteY6" fmla="*/ 3801036 h 6240920"/>
              <a:gd name="connsiteX7" fmla="*/ 4653129 w 5078900"/>
              <a:gd name="connsiteY7" fmla="*/ 5995561 h 6240920"/>
              <a:gd name="connsiteX8" fmla="*/ 4407770 w 5078900"/>
              <a:gd name="connsiteY8" fmla="*/ 6240920 h 6240920"/>
              <a:gd name="connsiteX9" fmla="*/ 245359 w 5078900"/>
              <a:gd name="connsiteY9" fmla="*/ 6240920 h 6240920"/>
              <a:gd name="connsiteX10" fmla="*/ 0 w 5078900"/>
              <a:gd name="connsiteY10" fmla="*/ 5995561 h 6240920"/>
              <a:gd name="connsiteX11" fmla="*/ 0 w 5078900"/>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762616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816404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39278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62330 w 5115688"/>
              <a:gd name="connsiteY6" fmla="*/ 3862508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40744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648428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5688" h="6240920">
                <a:moveTo>
                  <a:pt x="0" y="245359"/>
                </a:moveTo>
                <a:cubicBezTo>
                  <a:pt x="0" y="109851"/>
                  <a:pt x="109851" y="0"/>
                  <a:pt x="245359" y="0"/>
                </a:cubicBezTo>
                <a:lnTo>
                  <a:pt x="4407770" y="0"/>
                </a:lnTo>
                <a:cubicBezTo>
                  <a:pt x="4543278" y="0"/>
                  <a:pt x="4637761" y="102167"/>
                  <a:pt x="4637761" y="237675"/>
                </a:cubicBezTo>
                <a:cubicBezTo>
                  <a:pt x="4635365" y="753359"/>
                  <a:pt x="4645428" y="1884204"/>
                  <a:pt x="4654646" y="2271910"/>
                </a:cubicBezTo>
                <a:cubicBezTo>
                  <a:pt x="4656180" y="2267730"/>
                  <a:pt x="4634407" y="3140727"/>
                  <a:pt x="5115688" y="3224733"/>
                </a:cubicBezTo>
                <a:cubicBezTo>
                  <a:pt x="4616225" y="3279802"/>
                  <a:pt x="4648496" y="4044881"/>
                  <a:pt x="4654646" y="4139133"/>
                </a:cubicBezTo>
                <a:cubicBezTo>
                  <a:pt x="4660796" y="4233385"/>
                  <a:pt x="4643049" y="5530003"/>
                  <a:pt x="4653129" y="5995561"/>
                </a:cubicBezTo>
                <a:cubicBezTo>
                  <a:pt x="4653129" y="6131069"/>
                  <a:pt x="4543278" y="6240920"/>
                  <a:pt x="4407770" y="6240920"/>
                </a:cubicBezTo>
                <a:lnTo>
                  <a:pt x="245359" y="6240920"/>
                </a:lnTo>
                <a:cubicBezTo>
                  <a:pt x="109851" y="6240920"/>
                  <a:pt x="0" y="6131069"/>
                  <a:pt x="0" y="5995561"/>
                </a:cubicBezTo>
                <a:cubicBezTo>
                  <a:pt x="7684" y="4071143"/>
                  <a:pt x="30736" y="2162093"/>
                  <a:pt x="0" y="245359"/>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3" name="Alatunnisteen paikkamerkki 2">
            <a:extLst>
              <a:ext uri="{FF2B5EF4-FFF2-40B4-BE49-F238E27FC236}">
                <a16:creationId xmlns:a16="http://schemas.microsoft.com/office/drawing/2014/main" id="{2EFE9C9D-DBE6-EAA1-8B82-E75ED7CBD7C2}"/>
              </a:ext>
            </a:extLst>
          </p:cNvPr>
          <p:cNvSpPr>
            <a:spLocks noGrp="1"/>
          </p:cNvSpPr>
          <p:nvPr>
            <p:ph type="ftr" sz="quarter" idx="11"/>
          </p:nvPr>
        </p:nvSpPr>
        <p:spPr>
          <a:xfrm>
            <a:off x="4038600" y="6236741"/>
            <a:ext cx="4114800" cy="365125"/>
          </a:xfrm>
          <a:prstGeom prst="rect">
            <a:avLst/>
          </a:prstGeom>
        </p:spPr>
        <p:txBody>
          <a:bodyPr/>
          <a:lstStyle>
            <a:lvl1pPr>
              <a:defRPr>
                <a:solidFill>
                  <a:schemeClr val="bg1">
                    <a:lumMod val="95000"/>
                  </a:schemeClr>
                </a:solidFill>
              </a:defRPr>
            </a:lvl1pPr>
          </a:lstStyle>
          <a:p>
            <a:endParaRPr lang="en-US"/>
          </a:p>
        </p:txBody>
      </p:sp>
      <p:sp>
        <p:nvSpPr>
          <p:cNvPr id="4" name="Dian numeron paikkamerkki 3">
            <a:extLst>
              <a:ext uri="{FF2B5EF4-FFF2-40B4-BE49-F238E27FC236}">
                <a16:creationId xmlns:a16="http://schemas.microsoft.com/office/drawing/2014/main" id="{C41D225F-E0A8-2F33-B1E5-B1506E61E24E}"/>
              </a:ext>
            </a:extLst>
          </p:cNvPr>
          <p:cNvSpPr>
            <a:spLocks noGrp="1"/>
          </p:cNvSpPr>
          <p:nvPr>
            <p:ph type="sldNum" sz="quarter" idx="12"/>
          </p:nvPr>
        </p:nvSpPr>
        <p:spPr>
          <a:xfrm>
            <a:off x="8610600" y="6236741"/>
            <a:ext cx="2743200" cy="365125"/>
          </a:xfrm>
          <a:prstGeom prst="rect">
            <a:avLst/>
          </a:prstGeom>
        </p:spPr>
        <p:txBody>
          <a:bodyPr/>
          <a:lstStyle>
            <a:lvl1pPr>
              <a:defRPr>
                <a:solidFill>
                  <a:schemeClr val="bg1">
                    <a:lumMod val="95000"/>
                  </a:schemeClr>
                </a:solidFill>
              </a:defRPr>
            </a:lvl1pPr>
          </a:lstStyle>
          <a:p>
            <a:fld id="{4FAB73BC-B049-4115-A692-8D63A059BFB8}" type="slidenum">
              <a:rPr lang="en-US" smtClean="0"/>
              <a:pPr/>
              <a:t>‹#›</a:t>
            </a:fld>
            <a:endParaRPr lang="en-US"/>
          </a:p>
        </p:txBody>
      </p:sp>
      <p:pic>
        <p:nvPicPr>
          <p:cNvPr id="11" name="Kuva 12">
            <a:extLst>
              <a:ext uri="{FF2B5EF4-FFF2-40B4-BE49-F238E27FC236}">
                <a16:creationId xmlns:a16="http://schemas.microsoft.com/office/drawing/2014/main" id="{C5913AAC-3C16-560E-4DAF-45EE1BB6D1BD}"/>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1" y="5883427"/>
            <a:ext cx="2080793" cy="945888"/>
          </a:xfrm>
          <a:prstGeom prst="rect">
            <a:avLst/>
          </a:prstGeom>
        </p:spPr>
      </p:pic>
      <p:grpSp>
        <p:nvGrpSpPr>
          <p:cNvPr id="12" name="Ryhmä 11">
            <a:extLst>
              <a:ext uri="{FF2B5EF4-FFF2-40B4-BE49-F238E27FC236}">
                <a16:creationId xmlns:a16="http://schemas.microsoft.com/office/drawing/2014/main" id="{D80D9162-49F8-9070-A566-2320B51ED6F7}"/>
              </a:ext>
            </a:extLst>
          </p:cNvPr>
          <p:cNvGrpSpPr/>
          <p:nvPr userDrawn="1"/>
        </p:nvGrpSpPr>
        <p:grpSpPr>
          <a:xfrm>
            <a:off x="9765562" y="1"/>
            <a:ext cx="2320683" cy="1966586"/>
            <a:chOff x="8862602" y="0"/>
            <a:chExt cx="3223644" cy="2731771"/>
          </a:xfrm>
        </p:grpSpPr>
        <p:pic>
          <p:nvPicPr>
            <p:cNvPr id="13" name="Kuva 12">
              <a:extLst>
                <a:ext uri="{FF2B5EF4-FFF2-40B4-BE49-F238E27FC236}">
                  <a16:creationId xmlns:a16="http://schemas.microsoft.com/office/drawing/2014/main" id="{6AB7CC74-D2A1-8E77-C325-8B1C9BDD9FA9}"/>
                </a:ext>
              </a:extLst>
            </p:cNvPr>
            <p:cNvPicPr>
              <a:picLocks noChangeAspect="1"/>
            </p:cNvPicPr>
            <p:nvPr userDrawn="1"/>
          </p:nvPicPr>
          <p:blipFill rotWithShape="1">
            <a:blip r:embed="rId4" cstate="print">
              <a:extLst>
                <a:ext uri="{28A0092B-C50C-407E-A947-70E740481C1C}">
                  <a14:useLocalDpi xmlns:a14="http://schemas.microsoft.com/office/drawing/2010/main"/>
                </a:ext>
              </a:extLst>
            </a:blip>
            <a:srcRect/>
            <a:stretch/>
          </p:blipFill>
          <p:spPr>
            <a:xfrm>
              <a:off x="9784520" y="0"/>
              <a:ext cx="2301726" cy="1155782"/>
            </a:xfrm>
            <a:prstGeom prst="rect">
              <a:avLst/>
            </a:prstGeom>
          </p:spPr>
        </p:pic>
        <p:pic>
          <p:nvPicPr>
            <p:cNvPr id="14" name="Kuva 13">
              <a:extLst>
                <a:ext uri="{FF2B5EF4-FFF2-40B4-BE49-F238E27FC236}">
                  <a16:creationId xmlns:a16="http://schemas.microsoft.com/office/drawing/2014/main" id="{69144272-6EB8-C966-FBC5-CBF4DD8A1148}"/>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628109" y="1155782"/>
              <a:ext cx="1569280" cy="1575989"/>
            </a:xfrm>
            <a:prstGeom prst="rect">
              <a:avLst/>
            </a:prstGeom>
          </p:spPr>
        </p:pic>
        <p:pic>
          <p:nvPicPr>
            <p:cNvPr id="15" name="Kuva 14">
              <a:extLst>
                <a:ext uri="{FF2B5EF4-FFF2-40B4-BE49-F238E27FC236}">
                  <a16:creationId xmlns:a16="http://schemas.microsoft.com/office/drawing/2014/main" id="{0E850730-1C8C-B771-0D39-B843F062CBED}"/>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8862602" y="376450"/>
              <a:ext cx="1023345" cy="1027719"/>
            </a:xfrm>
            <a:prstGeom prst="rect">
              <a:avLst/>
            </a:prstGeom>
          </p:spPr>
        </p:pic>
      </p:grpSp>
    </p:spTree>
    <p:extLst>
      <p:ext uri="{BB962C8B-B14F-4D97-AF65-F5344CB8AC3E}">
        <p14:creationId xmlns:p14="http://schemas.microsoft.com/office/powerpoint/2010/main" val="405416617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Tyhjä">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Suorakulmio: Pyöristetyt kulmat 4">
            <a:extLst>
              <a:ext uri="{FF2B5EF4-FFF2-40B4-BE49-F238E27FC236}">
                <a16:creationId xmlns:a16="http://schemas.microsoft.com/office/drawing/2014/main" id="{3ADD1480-B599-0033-BEF5-7F4B774F3E95}"/>
              </a:ext>
            </a:extLst>
          </p:cNvPr>
          <p:cNvSpPr/>
          <p:nvPr/>
        </p:nvSpPr>
        <p:spPr>
          <a:xfrm flipH="1">
            <a:off x="5961413" y="256134"/>
            <a:ext cx="5852319" cy="5788406"/>
          </a:xfrm>
          <a:custGeom>
            <a:avLst/>
            <a:gdLst>
              <a:gd name="connsiteX0" fmla="*/ 0 w 4653129"/>
              <a:gd name="connsiteY0" fmla="*/ 245359 h 6240920"/>
              <a:gd name="connsiteX1" fmla="*/ 245359 w 4653129"/>
              <a:gd name="connsiteY1" fmla="*/ 0 h 6240920"/>
              <a:gd name="connsiteX2" fmla="*/ 4407770 w 4653129"/>
              <a:gd name="connsiteY2" fmla="*/ 0 h 6240920"/>
              <a:gd name="connsiteX3" fmla="*/ 4653129 w 4653129"/>
              <a:gd name="connsiteY3" fmla="*/ 245359 h 6240920"/>
              <a:gd name="connsiteX4" fmla="*/ 4653129 w 4653129"/>
              <a:gd name="connsiteY4" fmla="*/ 5995561 h 6240920"/>
              <a:gd name="connsiteX5" fmla="*/ 4407770 w 4653129"/>
              <a:gd name="connsiteY5" fmla="*/ 6240920 h 6240920"/>
              <a:gd name="connsiteX6" fmla="*/ 245359 w 4653129"/>
              <a:gd name="connsiteY6" fmla="*/ 6240920 h 6240920"/>
              <a:gd name="connsiteX7" fmla="*/ 0 w 4653129"/>
              <a:gd name="connsiteY7" fmla="*/ 5995561 h 6240920"/>
              <a:gd name="connsiteX8" fmla="*/ 0 w 4653129"/>
              <a:gd name="connsiteY8" fmla="*/ 245359 h 6240920"/>
              <a:gd name="connsiteX0" fmla="*/ 0 w 4785297"/>
              <a:gd name="connsiteY0" fmla="*/ 245359 h 6240920"/>
              <a:gd name="connsiteX1" fmla="*/ 245359 w 4785297"/>
              <a:gd name="connsiteY1" fmla="*/ 0 h 6240920"/>
              <a:gd name="connsiteX2" fmla="*/ 4407770 w 4785297"/>
              <a:gd name="connsiteY2" fmla="*/ 0 h 6240920"/>
              <a:gd name="connsiteX3" fmla="*/ 4653129 w 4785297"/>
              <a:gd name="connsiteY3" fmla="*/ 245359 h 6240920"/>
              <a:gd name="connsiteX4" fmla="*/ 4785274 w 4785297"/>
              <a:gd name="connsiteY4" fmla="*/ 3224733 h 6240920"/>
              <a:gd name="connsiteX5" fmla="*/ 4653129 w 4785297"/>
              <a:gd name="connsiteY5" fmla="*/ 5995561 h 6240920"/>
              <a:gd name="connsiteX6" fmla="*/ 4407770 w 4785297"/>
              <a:gd name="connsiteY6" fmla="*/ 6240920 h 6240920"/>
              <a:gd name="connsiteX7" fmla="*/ 245359 w 4785297"/>
              <a:gd name="connsiteY7" fmla="*/ 6240920 h 6240920"/>
              <a:gd name="connsiteX8" fmla="*/ 0 w 4785297"/>
              <a:gd name="connsiteY8" fmla="*/ 5995561 h 6240920"/>
              <a:gd name="connsiteX9" fmla="*/ 0 w 4785297"/>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13"/>
              <a:gd name="connsiteY0" fmla="*/ 245359 h 6240920"/>
              <a:gd name="connsiteX1" fmla="*/ 245359 w 5078613"/>
              <a:gd name="connsiteY1" fmla="*/ 0 h 6240920"/>
              <a:gd name="connsiteX2" fmla="*/ 4407770 w 5078613"/>
              <a:gd name="connsiteY2" fmla="*/ 0 h 6240920"/>
              <a:gd name="connsiteX3" fmla="*/ 4653129 w 5078613"/>
              <a:gd name="connsiteY3" fmla="*/ 245359 h 6240920"/>
              <a:gd name="connsiteX4" fmla="*/ 4677698 w 5078613"/>
              <a:gd name="connsiteY4" fmla="*/ 2602326 h 6240920"/>
              <a:gd name="connsiteX5" fmla="*/ 5077268 w 5078613"/>
              <a:gd name="connsiteY5" fmla="*/ 3217049 h 6240920"/>
              <a:gd name="connsiteX6" fmla="*/ 4653129 w 5078613"/>
              <a:gd name="connsiteY6" fmla="*/ 5995561 h 6240920"/>
              <a:gd name="connsiteX7" fmla="*/ 4407770 w 5078613"/>
              <a:gd name="connsiteY7" fmla="*/ 6240920 h 6240920"/>
              <a:gd name="connsiteX8" fmla="*/ 245359 w 5078613"/>
              <a:gd name="connsiteY8" fmla="*/ 6240920 h 6240920"/>
              <a:gd name="connsiteX9" fmla="*/ 0 w 5078613"/>
              <a:gd name="connsiteY9" fmla="*/ 5995561 h 6240920"/>
              <a:gd name="connsiteX10" fmla="*/ 0 w 5078613"/>
              <a:gd name="connsiteY10" fmla="*/ 245359 h 6240920"/>
              <a:gd name="connsiteX0" fmla="*/ 0 w 5078405"/>
              <a:gd name="connsiteY0" fmla="*/ 245359 h 6240920"/>
              <a:gd name="connsiteX1" fmla="*/ 245359 w 5078405"/>
              <a:gd name="connsiteY1" fmla="*/ 0 h 6240920"/>
              <a:gd name="connsiteX2" fmla="*/ 4407770 w 5078405"/>
              <a:gd name="connsiteY2" fmla="*/ 0 h 6240920"/>
              <a:gd name="connsiteX3" fmla="*/ 4653129 w 5078405"/>
              <a:gd name="connsiteY3" fmla="*/ 245359 h 6240920"/>
              <a:gd name="connsiteX4" fmla="*/ 4677698 w 5078405"/>
              <a:gd name="connsiteY4" fmla="*/ 2602326 h 6240920"/>
              <a:gd name="connsiteX5" fmla="*/ 5077268 w 5078405"/>
              <a:gd name="connsiteY5" fmla="*/ 3217049 h 6240920"/>
              <a:gd name="connsiteX6" fmla="*/ 4653129 w 5078405"/>
              <a:gd name="connsiteY6" fmla="*/ 5995561 h 6240920"/>
              <a:gd name="connsiteX7" fmla="*/ 4407770 w 5078405"/>
              <a:gd name="connsiteY7" fmla="*/ 6240920 h 6240920"/>
              <a:gd name="connsiteX8" fmla="*/ 245359 w 5078405"/>
              <a:gd name="connsiteY8" fmla="*/ 6240920 h 6240920"/>
              <a:gd name="connsiteX9" fmla="*/ 0 w 5078405"/>
              <a:gd name="connsiteY9" fmla="*/ 5995561 h 6240920"/>
              <a:gd name="connsiteX10" fmla="*/ 0 w 5078405"/>
              <a:gd name="connsiteY10" fmla="*/ 245359 h 6240920"/>
              <a:gd name="connsiteX0" fmla="*/ 0 w 5078385"/>
              <a:gd name="connsiteY0" fmla="*/ 245359 h 6240920"/>
              <a:gd name="connsiteX1" fmla="*/ 245359 w 5078385"/>
              <a:gd name="connsiteY1" fmla="*/ 0 h 6240920"/>
              <a:gd name="connsiteX2" fmla="*/ 4407770 w 5078385"/>
              <a:gd name="connsiteY2" fmla="*/ 0 h 6240920"/>
              <a:gd name="connsiteX3" fmla="*/ 4653129 w 5078385"/>
              <a:gd name="connsiteY3" fmla="*/ 245359 h 6240920"/>
              <a:gd name="connsiteX4" fmla="*/ 4670014 w 5078385"/>
              <a:gd name="connsiteY4" fmla="*/ 2610010 h 6240920"/>
              <a:gd name="connsiteX5" fmla="*/ 5077268 w 5078385"/>
              <a:gd name="connsiteY5" fmla="*/ 3217049 h 6240920"/>
              <a:gd name="connsiteX6" fmla="*/ 4653129 w 5078385"/>
              <a:gd name="connsiteY6" fmla="*/ 5995561 h 6240920"/>
              <a:gd name="connsiteX7" fmla="*/ 4407770 w 5078385"/>
              <a:gd name="connsiteY7" fmla="*/ 6240920 h 6240920"/>
              <a:gd name="connsiteX8" fmla="*/ 245359 w 5078385"/>
              <a:gd name="connsiteY8" fmla="*/ 6240920 h 6240920"/>
              <a:gd name="connsiteX9" fmla="*/ 0 w 5078385"/>
              <a:gd name="connsiteY9" fmla="*/ 5995561 h 6240920"/>
              <a:gd name="connsiteX10" fmla="*/ 0 w 5078385"/>
              <a:gd name="connsiteY10"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8900"/>
              <a:gd name="connsiteY0" fmla="*/ 245359 h 6240920"/>
              <a:gd name="connsiteX1" fmla="*/ 245359 w 5078900"/>
              <a:gd name="connsiteY1" fmla="*/ 0 h 6240920"/>
              <a:gd name="connsiteX2" fmla="*/ 4407770 w 5078900"/>
              <a:gd name="connsiteY2" fmla="*/ 0 h 6240920"/>
              <a:gd name="connsiteX3" fmla="*/ 4653129 w 5078900"/>
              <a:gd name="connsiteY3" fmla="*/ 245359 h 6240920"/>
              <a:gd name="connsiteX4" fmla="*/ 4670014 w 5078900"/>
              <a:gd name="connsiteY4" fmla="*/ 2610010 h 6240920"/>
              <a:gd name="connsiteX5" fmla="*/ 5077268 w 5078900"/>
              <a:gd name="connsiteY5" fmla="*/ 3217049 h 6240920"/>
              <a:gd name="connsiteX6" fmla="*/ 4700750 w 5078900"/>
              <a:gd name="connsiteY6" fmla="*/ 3801036 h 6240920"/>
              <a:gd name="connsiteX7" fmla="*/ 4653129 w 5078900"/>
              <a:gd name="connsiteY7" fmla="*/ 5995561 h 6240920"/>
              <a:gd name="connsiteX8" fmla="*/ 4407770 w 5078900"/>
              <a:gd name="connsiteY8" fmla="*/ 6240920 h 6240920"/>
              <a:gd name="connsiteX9" fmla="*/ 245359 w 5078900"/>
              <a:gd name="connsiteY9" fmla="*/ 6240920 h 6240920"/>
              <a:gd name="connsiteX10" fmla="*/ 0 w 5078900"/>
              <a:gd name="connsiteY10" fmla="*/ 5995561 h 6240920"/>
              <a:gd name="connsiteX11" fmla="*/ 0 w 5078900"/>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762616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816404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39278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62330 w 5115688"/>
              <a:gd name="connsiteY6" fmla="*/ 3862508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40744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648428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5688" h="6240920">
                <a:moveTo>
                  <a:pt x="0" y="245359"/>
                </a:moveTo>
                <a:cubicBezTo>
                  <a:pt x="0" y="109851"/>
                  <a:pt x="109851" y="0"/>
                  <a:pt x="245359" y="0"/>
                </a:cubicBezTo>
                <a:lnTo>
                  <a:pt x="4407770" y="0"/>
                </a:lnTo>
                <a:cubicBezTo>
                  <a:pt x="4543278" y="0"/>
                  <a:pt x="4637761" y="102167"/>
                  <a:pt x="4637761" y="237675"/>
                </a:cubicBezTo>
                <a:cubicBezTo>
                  <a:pt x="4635365" y="753359"/>
                  <a:pt x="4645428" y="1884204"/>
                  <a:pt x="4654646" y="2271910"/>
                </a:cubicBezTo>
                <a:cubicBezTo>
                  <a:pt x="4656180" y="2267730"/>
                  <a:pt x="4634407" y="3140727"/>
                  <a:pt x="5115688" y="3224733"/>
                </a:cubicBezTo>
                <a:cubicBezTo>
                  <a:pt x="4616225" y="3279802"/>
                  <a:pt x="4648496" y="4044881"/>
                  <a:pt x="4654646" y="4139133"/>
                </a:cubicBezTo>
                <a:cubicBezTo>
                  <a:pt x="4660796" y="4233385"/>
                  <a:pt x="4643049" y="5530003"/>
                  <a:pt x="4653129" y="5995561"/>
                </a:cubicBezTo>
                <a:cubicBezTo>
                  <a:pt x="4653129" y="6131069"/>
                  <a:pt x="4543278" y="6240920"/>
                  <a:pt x="4407770" y="6240920"/>
                </a:cubicBezTo>
                <a:lnTo>
                  <a:pt x="245359" y="6240920"/>
                </a:lnTo>
                <a:cubicBezTo>
                  <a:pt x="109851" y="6240920"/>
                  <a:pt x="0" y="6131069"/>
                  <a:pt x="0" y="5995561"/>
                </a:cubicBezTo>
                <a:cubicBezTo>
                  <a:pt x="7684" y="4071143"/>
                  <a:pt x="30736" y="2162093"/>
                  <a:pt x="0" y="245359"/>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3" name="Alatunnisteen paikkamerkki 2">
            <a:extLst>
              <a:ext uri="{FF2B5EF4-FFF2-40B4-BE49-F238E27FC236}">
                <a16:creationId xmlns:a16="http://schemas.microsoft.com/office/drawing/2014/main" id="{2EFE9C9D-DBE6-EAA1-8B82-E75ED7CBD7C2}"/>
              </a:ext>
            </a:extLst>
          </p:cNvPr>
          <p:cNvSpPr>
            <a:spLocks noGrp="1"/>
          </p:cNvSpPr>
          <p:nvPr>
            <p:ph type="ftr" sz="quarter" idx="11"/>
          </p:nvPr>
        </p:nvSpPr>
        <p:spPr>
          <a:xfrm>
            <a:off x="4038600" y="6236741"/>
            <a:ext cx="4114800" cy="365125"/>
          </a:xfrm>
          <a:prstGeom prst="rect">
            <a:avLst/>
          </a:prstGeom>
        </p:spPr>
        <p:txBody>
          <a:bodyPr/>
          <a:lstStyle>
            <a:lvl1pPr>
              <a:defRPr>
                <a:solidFill>
                  <a:schemeClr val="bg1">
                    <a:lumMod val="95000"/>
                  </a:schemeClr>
                </a:solidFill>
              </a:defRPr>
            </a:lvl1pPr>
          </a:lstStyle>
          <a:p>
            <a:endParaRPr lang="en-US"/>
          </a:p>
        </p:txBody>
      </p:sp>
      <p:sp>
        <p:nvSpPr>
          <p:cNvPr id="4" name="Dian numeron paikkamerkki 3">
            <a:extLst>
              <a:ext uri="{FF2B5EF4-FFF2-40B4-BE49-F238E27FC236}">
                <a16:creationId xmlns:a16="http://schemas.microsoft.com/office/drawing/2014/main" id="{C41D225F-E0A8-2F33-B1E5-B1506E61E24E}"/>
              </a:ext>
            </a:extLst>
          </p:cNvPr>
          <p:cNvSpPr>
            <a:spLocks noGrp="1"/>
          </p:cNvSpPr>
          <p:nvPr>
            <p:ph type="sldNum" sz="quarter" idx="12"/>
          </p:nvPr>
        </p:nvSpPr>
        <p:spPr>
          <a:xfrm>
            <a:off x="8610600" y="6236741"/>
            <a:ext cx="2743200" cy="365125"/>
          </a:xfrm>
          <a:prstGeom prst="rect">
            <a:avLst/>
          </a:prstGeom>
        </p:spPr>
        <p:txBody>
          <a:bodyPr/>
          <a:lstStyle>
            <a:lvl1pPr>
              <a:defRPr>
                <a:solidFill>
                  <a:schemeClr val="bg1">
                    <a:lumMod val="95000"/>
                  </a:schemeClr>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156534877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Kuvatekstillinen sisältö">
    <p:spTree>
      <p:nvGrpSpPr>
        <p:cNvPr id="1" name=""/>
        <p:cNvGrpSpPr/>
        <p:nvPr/>
      </p:nvGrpSpPr>
      <p:grpSpPr>
        <a:xfrm>
          <a:off x="0" y="0"/>
          <a:ext cx="0" cy="0"/>
          <a:chOff x="0" y="0"/>
          <a:chExt cx="0" cy="0"/>
        </a:xfrm>
      </p:grpSpPr>
      <p:sp>
        <p:nvSpPr>
          <p:cNvPr id="8" name="Puhekupla: Suorakulmio 3">
            <a:extLst>
              <a:ext uri="{FF2B5EF4-FFF2-40B4-BE49-F238E27FC236}">
                <a16:creationId xmlns:a16="http://schemas.microsoft.com/office/drawing/2014/main" id="{736CA355-B995-C1F3-D881-550E649CADDC}"/>
              </a:ext>
            </a:extLst>
          </p:cNvPr>
          <p:cNvSpPr/>
          <p:nvPr/>
        </p:nvSpPr>
        <p:spPr>
          <a:xfrm>
            <a:off x="4872626" y="-11954"/>
            <a:ext cx="7324788" cy="6875931"/>
          </a:xfrm>
          <a:custGeom>
            <a:avLst/>
            <a:gdLst>
              <a:gd name="connsiteX0" fmla="*/ 0 w 7997371"/>
              <a:gd name="connsiteY0" fmla="*/ 0 h 6966857"/>
              <a:gd name="connsiteX1" fmla="*/ 1332895 w 7997371"/>
              <a:gd name="connsiteY1" fmla="*/ 0 h 6966857"/>
              <a:gd name="connsiteX2" fmla="*/ 1332895 w 7997371"/>
              <a:gd name="connsiteY2" fmla="*/ 0 h 6966857"/>
              <a:gd name="connsiteX3" fmla="*/ 3332238 w 7997371"/>
              <a:gd name="connsiteY3" fmla="*/ 0 h 6966857"/>
              <a:gd name="connsiteX4" fmla="*/ 7997371 w 7997371"/>
              <a:gd name="connsiteY4" fmla="*/ 0 h 6966857"/>
              <a:gd name="connsiteX5" fmla="*/ 7997371 w 7997371"/>
              <a:gd name="connsiteY5" fmla="*/ 4064000 h 6966857"/>
              <a:gd name="connsiteX6" fmla="*/ 7997371 w 7997371"/>
              <a:gd name="connsiteY6" fmla="*/ 4064000 h 6966857"/>
              <a:gd name="connsiteX7" fmla="*/ 7997371 w 7997371"/>
              <a:gd name="connsiteY7" fmla="*/ 5805714 h 6966857"/>
              <a:gd name="connsiteX8" fmla="*/ 7997371 w 7997371"/>
              <a:gd name="connsiteY8" fmla="*/ 6966857 h 6966857"/>
              <a:gd name="connsiteX9" fmla="*/ 3332238 w 7997371"/>
              <a:gd name="connsiteY9" fmla="*/ 6966857 h 6966857"/>
              <a:gd name="connsiteX10" fmla="*/ 1332895 w 7997371"/>
              <a:gd name="connsiteY10" fmla="*/ 6966857 h 6966857"/>
              <a:gd name="connsiteX11" fmla="*/ 1332895 w 7997371"/>
              <a:gd name="connsiteY11" fmla="*/ 6966857 h 6966857"/>
              <a:gd name="connsiteX12" fmla="*/ 0 w 7997371"/>
              <a:gd name="connsiteY12" fmla="*/ 6966857 h 6966857"/>
              <a:gd name="connsiteX13" fmla="*/ 0 w 7997371"/>
              <a:gd name="connsiteY13" fmla="*/ 5805714 h 6966857"/>
              <a:gd name="connsiteX14" fmla="*/ -279988 w 7997371"/>
              <a:gd name="connsiteY14" fmla="*/ 3526971 h 6966857"/>
              <a:gd name="connsiteX15" fmla="*/ 0 w 7997371"/>
              <a:gd name="connsiteY15" fmla="*/ 4064000 h 6966857"/>
              <a:gd name="connsiteX16" fmla="*/ 0 w 7997371"/>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5805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4281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599303 w 8596674"/>
              <a:gd name="connsiteY0" fmla="*/ 0 h 6966857"/>
              <a:gd name="connsiteX1" fmla="*/ 1932198 w 8596674"/>
              <a:gd name="connsiteY1" fmla="*/ 0 h 6966857"/>
              <a:gd name="connsiteX2" fmla="*/ 1932198 w 8596674"/>
              <a:gd name="connsiteY2" fmla="*/ 0 h 6966857"/>
              <a:gd name="connsiteX3" fmla="*/ 3931541 w 8596674"/>
              <a:gd name="connsiteY3" fmla="*/ 0 h 6966857"/>
              <a:gd name="connsiteX4" fmla="*/ 8596674 w 8596674"/>
              <a:gd name="connsiteY4" fmla="*/ 0 h 6966857"/>
              <a:gd name="connsiteX5" fmla="*/ 8596674 w 8596674"/>
              <a:gd name="connsiteY5" fmla="*/ 4064000 h 6966857"/>
              <a:gd name="connsiteX6" fmla="*/ 8596674 w 8596674"/>
              <a:gd name="connsiteY6" fmla="*/ 4064000 h 6966857"/>
              <a:gd name="connsiteX7" fmla="*/ 8596674 w 8596674"/>
              <a:gd name="connsiteY7" fmla="*/ 5805714 h 6966857"/>
              <a:gd name="connsiteX8" fmla="*/ 8596674 w 8596674"/>
              <a:gd name="connsiteY8" fmla="*/ 6966857 h 6966857"/>
              <a:gd name="connsiteX9" fmla="*/ 3931541 w 8596674"/>
              <a:gd name="connsiteY9" fmla="*/ 6966857 h 6966857"/>
              <a:gd name="connsiteX10" fmla="*/ 1932198 w 8596674"/>
              <a:gd name="connsiteY10" fmla="*/ 6966857 h 6966857"/>
              <a:gd name="connsiteX11" fmla="*/ 1932198 w 8596674"/>
              <a:gd name="connsiteY11" fmla="*/ 6966857 h 6966857"/>
              <a:gd name="connsiteX12" fmla="*/ 599303 w 8596674"/>
              <a:gd name="connsiteY12" fmla="*/ 6966857 h 6966857"/>
              <a:gd name="connsiteX13" fmla="*/ 599303 w 8596674"/>
              <a:gd name="connsiteY13" fmla="*/ 4281714 h 6966857"/>
              <a:gd name="connsiteX14" fmla="*/ 0 w 8596674"/>
              <a:gd name="connsiteY14" fmla="*/ 3425371 h 6966857"/>
              <a:gd name="connsiteX15" fmla="*/ 599303 w 8596674"/>
              <a:gd name="connsiteY15" fmla="*/ 2714171 h 6966857"/>
              <a:gd name="connsiteX16" fmla="*/ 599303 w 8596674"/>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7 w 8885908"/>
              <a:gd name="connsiteY13" fmla="*/ 4281714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266970 h 6966857"/>
              <a:gd name="connsiteX14" fmla="*/ 0 w 8901977"/>
              <a:gd name="connsiteY14" fmla="*/ 3366393 h 6966857"/>
              <a:gd name="connsiteX15" fmla="*/ 888537 w 8901977"/>
              <a:gd name="connsiteY15" fmla="*/ 2493000 h 6966857"/>
              <a:gd name="connsiteX16" fmla="*/ 904606 w 8901977"/>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340693 h 6966857"/>
              <a:gd name="connsiteX14" fmla="*/ 0 w 8901977"/>
              <a:gd name="connsiteY14" fmla="*/ 3366393 h 6966857"/>
              <a:gd name="connsiteX15" fmla="*/ 888537 w 8901977"/>
              <a:gd name="connsiteY15" fmla="*/ 2493000 h 6966857"/>
              <a:gd name="connsiteX16" fmla="*/ 904606 w 8901977"/>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8710784 w 8710784"/>
              <a:gd name="connsiteY4" fmla="*/ 0 h 6966857"/>
              <a:gd name="connsiteX5" fmla="*/ 8710784 w 8710784"/>
              <a:gd name="connsiteY5" fmla="*/ 4064000 h 6966857"/>
              <a:gd name="connsiteX6" fmla="*/ 8710784 w 8710784"/>
              <a:gd name="connsiteY6" fmla="*/ 4064000 h 6966857"/>
              <a:gd name="connsiteX7" fmla="*/ 8710784 w 8710784"/>
              <a:gd name="connsiteY7" fmla="*/ 580571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7905040 w 8710784"/>
              <a:gd name="connsiteY4" fmla="*/ 25450 h 6966857"/>
              <a:gd name="connsiteX5" fmla="*/ 8710784 w 8710784"/>
              <a:gd name="connsiteY5" fmla="*/ 4064000 h 6966857"/>
              <a:gd name="connsiteX6" fmla="*/ 8710784 w 8710784"/>
              <a:gd name="connsiteY6" fmla="*/ 4064000 h 6966857"/>
              <a:gd name="connsiteX7" fmla="*/ 8710784 w 8710784"/>
              <a:gd name="connsiteY7" fmla="*/ 580571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7905040 w 8710784"/>
              <a:gd name="connsiteY4" fmla="*/ 25450 h 6966857"/>
              <a:gd name="connsiteX5" fmla="*/ 8710784 w 8710784"/>
              <a:gd name="connsiteY5" fmla="*/ 4064000 h 6966857"/>
              <a:gd name="connsiteX6" fmla="*/ 7986980 w 8710784"/>
              <a:gd name="connsiteY6" fmla="*/ 4076725 h 6966857"/>
              <a:gd name="connsiteX7" fmla="*/ 8710784 w 8710784"/>
              <a:gd name="connsiteY7" fmla="*/ 580571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7905040 w 8710784"/>
              <a:gd name="connsiteY4" fmla="*/ 25450 h 6966857"/>
              <a:gd name="connsiteX5" fmla="*/ 7959666 w 8710784"/>
              <a:gd name="connsiteY5" fmla="*/ 4064000 h 6966857"/>
              <a:gd name="connsiteX6" fmla="*/ 7986980 w 8710784"/>
              <a:gd name="connsiteY6" fmla="*/ 4076725 h 6966857"/>
              <a:gd name="connsiteX7" fmla="*/ 8710784 w 8710784"/>
              <a:gd name="connsiteY7" fmla="*/ 580571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7905040 w 8710784"/>
              <a:gd name="connsiteY4" fmla="*/ 25450 h 6966857"/>
              <a:gd name="connsiteX5" fmla="*/ 7959666 w 8710784"/>
              <a:gd name="connsiteY5" fmla="*/ 4064000 h 6966857"/>
              <a:gd name="connsiteX6" fmla="*/ 7986980 w 8710784"/>
              <a:gd name="connsiteY6" fmla="*/ 4076725 h 6966857"/>
              <a:gd name="connsiteX7" fmla="*/ 8014293 w 8710784"/>
              <a:gd name="connsiteY7" fmla="*/ 588206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05040 w 8041606"/>
              <a:gd name="connsiteY4" fmla="*/ 25450 h 6966857"/>
              <a:gd name="connsiteX5" fmla="*/ 7959666 w 8041606"/>
              <a:gd name="connsiteY5" fmla="*/ 4064000 h 6966857"/>
              <a:gd name="connsiteX6" fmla="*/ 7986980 w 8041606"/>
              <a:gd name="connsiteY6" fmla="*/ 4076725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59666 w 8041606"/>
              <a:gd name="connsiteY5" fmla="*/ 4064000 h 6966857"/>
              <a:gd name="connsiteX6" fmla="*/ 7986980 w 8041606"/>
              <a:gd name="connsiteY6" fmla="*/ 4076725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59666 w 8041606"/>
              <a:gd name="connsiteY5" fmla="*/ 4064000 h 6966857"/>
              <a:gd name="connsiteX6" fmla="*/ 8027950 w 8041606"/>
              <a:gd name="connsiteY6" fmla="*/ 4076725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59666 w 8041606"/>
              <a:gd name="connsiteY5" fmla="*/ 4064000 h 6966857"/>
              <a:gd name="connsiteX6" fmla="*/ 8000637 w 8041606"/>
              <a:gd name="connsiteY6" fmla="*/ 4674793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46010 w 8041606"/>
              <a:gd name="connsiteY5" fmla="*/ 4089450 h 6966857"/>
              <a:gd name="connsiteX6" fmla="*/ 8000637 w 8041606"/>
              <a:gd name="connsiteY6" fmla="*/ 4674793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73324 w 8041606"/>
              <a:gd name="connsiteY5" fmla="*/ 4064001 h 6966857"/>
              <a:gd name="connsiteX6" fmla="*/ 8000637 w 8041606"/>
              <a:gd name="connsiteY6" fmla="*/ 4674793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73324 w 8041606"/>
              <a:gd name="connsiteY5" fmla="*/ 4064001 h 6966857"/>
              <a:gd name="connsiteX6" fmla="*/ 7973324 w 8041606"/>
              <a:gd name="connsiteY6" fmla="*/ 4712968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73324 w 8041606"/>
              <a:gd name="connsiteY5" fmla="*/ 4064001 h 6966857"/>
              <a:gd name="connsiteX6" fmla="*/ 7973324 w 8041606"/>
              <a:gd name="connsiteY6" fmla="*/ 4712968 h 6966857"/>
              <a:gd name="connsiteX7" fmla="*/ 7986981 w 8041606"/>
              <a:gd name="connsiteY7" fmla="*/ 5932963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7986981"/>
              <a:gd name="connsiteY0" fmla="*/ 0 h 6966857"/>
              <a:gd name="connsiteX1" fmla="*/ 2046308 w 7986981"/>
              <a:gd name="connsiteY1" fmla="*/ 0 h 6966857"/>
              <a:gd name="connsiteX2" fmla="*/ 2046308 w 7986981"/>
              <a:gd name="connsiteY2" fmla="*/ 0 h 6966857"/>
              <a:gd name="connsiteX3" fmla="*/ 4045651 w 7986981"/>
              <a:gd name="connsiteY3" fmla="*/ 0 h 6966857"/>
              <a:gd name="connsiteX4" fmla="*/ 7959667 w 7986981"/>
              <a:gd name="connsiteY4" fmla="*/ 0 h 6966857"/>
              <a:gd name="connsiteX5" fmla="*/ 7973324 w 7986981"/>
              <a:gd name="connsiteY5" fmla="*/ 4064001 h 6966857"/>
              <a:gd name="connsiteX6" fmla="*/ 7973324 w 7986981"/>
              <a:gd name="connsiteY6" fmla="*/ 4712968 h 6966857"/>
              <a:gd name="connsiteX7" fmla="*/ 7986981 w 7986981"/>
              <a:gd name="connsiteY7" fmla="*/ 5932963 h 6966857"/>
              <a:gd name="connsiteX8" fmla="*/ 7973323 w 7986981"/>
              <a:gd name="connsiteY8" fmla="*/ 6966857 h 6966857"/>
              <a:gd name="connsiteX9" fmla="*/ 4045651 w 7986981"/>
              <a:gd name="connsiteY9" fmla="*/ 6966857 h 6966857"/>
              <a:gd name="connsiteX10" fmla="*/ 2046308 w 7986981"/>
              <a:gd name="connsiteY10" fmla="*/ 6966857 h 6966857"/>
              <a:gd name="connsiteX11" fmla="*/ 2046308 w 7986981"/>
              <a:gd name="connsiteY11" fmla="*/ 6966857 h 6966857"/>
              <a:gd name="connsiteX12" fmla="*/ 713413 w 7986981"/>
              <a:gd name="connsiteY12" fmla="*/ 6966857 h 6966857"/>
              <a:gd name="connsiteX13" fmla="*/ 713414 w 7986981"/>
              <a:gd name="connsiteY13" fmla="*/ 4340693 h 6966857"/>
              <a:gd name="connsiteX14" fmla="*/ 0 w 7986981"/>
              <a:gd name="connsiteY14" fmla="*/ 3366393 h 6966857"/>
              <a:gd name="connsiteX15" fmla="*/ 697344 w 7986981"/>
              <a:gd name="connsiteY15" fmla="*/ 2493000 h 6966857"/>
              <a:gd name="connsiteX16" fmla="*/ 713413 w 7986981"/>
              <a:gd name="connsiteY16" fmla="*/ 0 h 6966857"/>
              <a:gd name="connsiteX0" fmla="*/ 713413 w 7986981"/>
              <a:gd name="connsiteY0" fmla="*/ 0 h 6966857"/>
              <a:gd name="connsiteX1" fmla="*/ 2046308 w 7986981"/>
              <a:gd name="connsiteY1" fmla="*/ 0 h 6966857"/>
              <a:gd name="connsiteX2" fmla="*/ 2046308 w 7986981"/>
              <a:gd name="connsiteY2" fmla="*/ 0 h 6966857"/>
              <a:gd name="connsiteX3" fmla="*/ 4045651 w 7986981"/>
              <a:gd name="connsiteY3" fmla="*/ 0 h 6966857"/>
              <a:gd name="connsiteX4" fmla="*/ 7959667 w 7986981"/>
              <a:gd name="connsiteY4" fmla="*/ 0 h 6966857"/>
              <a:gd name="connsiteX5" fmla="*/ 7973324 w 7986981"/>
              <a:gd name="connsiteY5" fmla="*/ 4064001 h 6966857"/>
              <a:gd name="connsiteX6" fmla="*/ 7986368 w 7986981"/>
              <a:gd name="connsiteY6" fmla="*/ 4712968 h 6966857"/>
              <a:gd name="connsiteX7" fmla="*/ 7986981 w 7986981"/>
              <a:gd name="connsiteY7" fmla="*/ 5932963 h 6966857"/>
              <a:gd name="connsiteX8" fmla="*/ 7973323 w 7986981"/>
              <a:gd name="connsiteY8" fmla="*/ 6966857 h 6966857"/>
              <a:gd name="connsiteX9" fmla="*/ 4045651 w 7986981"/>
              <a:gd name="connsiteY9" fmla="*/ 6966857 h 6966857"/>
              <a:gd name="connsiteX10" fmla="*/ 2046308 w 7986981"/>
              <a:gd name="connsiteY10" fmla="*/ 6966857 h 6966857"/>
              <a:gd name="connsiteX11" fmla="*/ 2046308 w 7986981"/>
              <a:gd name="connsiteY11" fmla="*/ 6966857 h 6966857"/>
              <a:gd name="connsiteX12" fmla="*/ 713413 w 7986981"/>
              <a:gd name="connsiteY12" fmla="*/ 6966857 h 6966857"/>
              <a:gd name="connsiteX13" fmla="*/ 713414 w 7986981"/>
              <a:gd name="connsiteY13" fmla="*/ 4340693 h 6966857"/>
              <a:gd name="connsiteX14" fmla="*/ 0 w 7986981"/>
              <a:gd name="connsiteY14" fmla="*/ 3366393 h 6966857"/>
              <a:gd name="connsiteX15" fmla="*/ 697344 w 7986981"/>
              <a:gd name="connsiteY15" fmla="*/ 2493000 h 6966857"/>
              <a:gd name="connsiteX16" fmla="*/ 713413 w 7986981"/>
              <a:gd name="connsiteY16" fmla="*/ 0 h 6966857"/>
              <a:gd name="connsiteX0" fmla="*/ 713413 w 7986981"/>
              <a:gd name="connsiteY0" fmla="*/ 0 h 6966857"/>
              <a:gd name="connsiteX1" fmla="*/ 2046308 w 7986981"/>
              <a:gd name="connsiteY1" fmla="*/ 0 h 6966857"/>
              <a:gd name="connsiteX2" fmla="*/ 2046308 w 7986981"/>
              <a:gd name="connsiteY2" fmla="*/ 0 h 6966857"/>
              <a:gd name="connsiteX3" fmla="*/ 4045651 w 7986981"/>
              <a:gd name="connsiteY3" fmla="*/ 0 h 6966857"/>
              <a:gd name="connsiteX4" fmla="*/ 7959667 w 7986981"/>
              <a:gd name="connsiteY4" fmla="*/ 0 h 6966857"/>
              <a:gd name="connsiteX5" fmla="*/ 7986368 w 7986981"/>
              <a:gd name="connsiteY5" fmla="*/ 4045788 h 6966857"/>
              <a:gd name="connsiteX6" fmla="*/ 7986368 w 7986981"/>
              <a:gd name="connsiteY6" fmla="*/ 4712968 h 6966857"/>
              <a:gd name="connsiteX7" fmla="*/ 7986981 w 7986981"/>
              <a:gd name="connsiteY7" fmla="*/ 5932963 h 6966857"/>
              <a:gd name="connsiteX8" fmla="*/ 7973323 w 7986981"/>
              <a:gd name="connsiteY8" fmla="*/ 6966857 h 6966857"/>
              <a:gd name="connsiteX9" fmla="*/ 4045651 w 7986981"/>
              <a:gd name="connsiteY9" fmla="*/ 6966857 h 6966857"/>
              <a:gd name="connsiteX10" fmla="*/ 2046308 w 7986981"/>
              <a:gd name="connsiteY10" fmla="*/ 6966857 h 6966857"/>
              <a:gd name="connsiteX11" fmla="*/ 2046308 w 7986981"/>
              <a:gd name="connsiteY11" fmla="*/ 6966857 h 6966857"/>
              <a:gd name="connsiteX12" fmla="*/ 713413 w 7986981"/>
              <a:gd name="connsiteY12" fmla="*/ 6966857 h 6966857"/>
              <a:gd name="connsiteX13" fmla="*/ 713414 w 7986981"/>
              <a:gd name="connsiteY13" fmla="*/ 4340693 h 6966857"/>
              <a:gd name="connsiteX14" fmla="*/ 0 w 7986981"/>
              <a:gd name="connsiteY14" fmla="*/ 3366393 h 6966857"/>
              <a:gd name="connsiteX15" fmla="*/ 697344 w 7986981"/>
              <a:gd name="connsiteY15" fmla="*/ 2493000 h 6966857"/>
              <a:gd name="connsiteX16" fmla="*/ 713413 w 7986981"/>
              <a:gd name="connsiteY16" fmla="*/ 0 h 6966857"/>
              <a:gd name="connsiteX0" fmla="*/ 713413 w 7986981"/>
              <a:gd name="connsiteY0" fmla="*/ 12143 h 6979000"/>
              <a:gd name="connsiteX1" fmla="*/ 2046308 w 7986981"/>
              <a:gd name="connsiteY1" fmla="*/ 12143 h 6979000"/>
              <a:gd name="connsiteX2" fmla="*/ 2046308 w 7986981"/>
              <a:gd name="connsiteY2" fmla="*/ 12143 h 6979000"/>
              <a:gd name="connsiteX3" fmla="*/ 4045651 w 7986981"/>
              <a:gd name="connsiteY3" fmla="*/ 12143 h 6979000"/>
              <a:gd name="connsiteX4" fmla="*/ 7979231 w 7986981"/>
              <a:gd name="connsiteY4" fmla="*/ 0 h 6979000"/>
              <a:gd name="connsiteX5" fmla="*/ 7986368 w 7986981"/>
              <a:gd name="connsiteY5" fmla="*/ 4057931 h 6979000"/>
              <a:gd name="connsiteX6" fmla="*/ 7986368 w 7986981"/>
              <a:gd name="connsiteY6" fmla="*/ 4725111 h 6979000"/>
              <a:gd name="connsiteX7" fmla="*/ 7986981 w 7986981"/>
              <a:gd name="connsiteY7" fmla="*/ 5945106 h 6979000"/>
              <a:gd name="connsiteX8" fmla="*/ 7973323 w 7986981"/>
              <a:gd name="connsiteY8" fmla="*/ 6979000 h 6979000"/>
              <a:gd name="connsiteX9" fmla="*/ 4045651 w 7986981"/>
              <a:gd name="connsiteY9" fmla="*/ 6979000 h 6979000"/>
              <a:gd name="connsiteX10" fmla="*/ 2046308 w 7986981"/>
              <a:gd name="connsiteY10" fmla="*/ 6979000 h 6979000"/>
              <a:gd name="connsiteX11" fmla="*/ 2046308 w 7986981"/>
              <a:gd name="connsiteY11" fmla="*/ 6979000 h 6979000"/>
              <a:gd name="connsiteX12" fmla="*/ 713413 w 7986981"/>
              <a:gd name="connsiteY12" fmla="*/ 6979000 h 6979000"/>
              <a:gd name="connsiteX13" fmla="*/ 713414 w 7986981"/>
              <a:gd name="connsiteY13" fmla="*/ 4352836 h 6979000"/>
              <a:gd name="connsiteX14" fmla="*/ 0 w 7986981"/>
              <a:gd name="connsiteY14" fmla="*/ 3378536 h 6979000"/>
              <a:gd name="connsiteX15" fmla="*/ 697344 w 7986981"/>
              <a:gd name="connsiteY15" fmla="*/ 2505143 h 6979000"/>
              <a:gd name="connsiteX16" fmla="*/ 713413 w 7986981"/>
              <a:gd name="connsiteY16" fmla="*/ 12143 h 6979000"/>
              <a:gd name="connsiteX0" fmla="*/ 713413 w 7992274"/>
              <a:gd name="connsiteY0" fmla="*/ 12143 h 6979000"/>
              <a:gd name="connsiteX1" fmla="*/ 2046308 w 7992274"/>
              <a:gd name="connsiteY1" fmla="*/ 12143 h 6979000"/>
              <a:gd name="connsiteX2" fmla="*/ 2046308 w 7992274"/>
              <a:gd name="connsiteY2" fmla="*/ 12143 h 6979000"/>
              <a:gd name="connsiteX3" fmla="*/ 4045651 w 7992274"/>
              <a:gd name="connsiteY3" fmla="*/ 12143 h 6979000"/>
              <a:gd name="connsiteX4" fmla="*/ 7992274 w 7992274"/>
              <a:gd name="connsiteY4" fmla="*/ 0 h 6979000"/>
              <a:gd name="connsiteX5" fmla="*/ 7986368 w 7992274"/>
              <a:gd name="connsiteY5" fmla="*/ 4057931 h 6979000"/>
              <a:gd name="connsiteX6" fmla="*/ 7986368 w 7992274"/>
              <a:gd name="connsiteY6" fmla="*/ 4725111 h 6979000"/>
              <a:gd name="connsiteX7" fmla="*/ 7986981 w 7992274"/>
              <a:gd name="connsiteY7" fmla="*/ 5945106 h 6979000"/>
              <a:gd name="connsiteX8" fmla="*/ 7973323 w 7992274"/>
              <a:gd name="connsiteY8" fmla="*/ 6979000 h 6979000"/>
              <a:gd name="connsiteX9" fmla="*/ 4045651 w 7992274"/>
              <a:gd name="connsiteY9" fmla="*/ 6979000 h 6979000"/>
              <a:gd name="connsiteX10" fmla="*/ 2046308 w 7992274"/>
              <a:gd name="connsiteY10" fmla="*/ 6979000 h 6979000"/>
              <a:gd name="connsiteX11" fmla="*/ 2046308 w 7992274"/>
              <a:gd name="connsiteY11" fmla="*/ 6979000 h 6979000"/>
              <a:gd name="connsiteX12" fmla="*/ 713413 w 7992274"/>
              <a:gd name="connsiteY12" fmla="*/ 6979000 h 6979000"/>
              <a:gd name="connsiteX13" fmla="*/ 713414 w 7992274"/>
              <a:gd name="connsiteY13" fmla="*/ 4352836 h 6979000"/>
              <a:gd name="connsiteX14" fmla="*/ 0 w 7992274"/>
              <a:gd name="connsiteY14" fmla="*/ 3378536 h 6979000"/>
              <a:gd name="connsiteX15" fmla="*/ 697344 w 7992274"/>
              <a:gd name="connsiteY15" fmla="*/ 2505143 h 6979000"/>
              <a:gd name="connsiteX16" fmla="*/ 713413 w 7992274"/>
              <a:gd name="connsiteY16" fmla="*/ 12143 h 6979000"/>
              <a:gd name="connsiteX0" fmla="*/ 713413 w 7992274"/>
              <a:gd name="connsiteY0" fmla="*/ 12143 h 6979000"/>
              <a:gd name="connsiteX1" fmla="*/ 2046308 w 7992274"/>
              <a:gd name="connsiteY1" fmla="*/ 12143 h 6979000"/>
              <a:gd name="connsiteX2" fmla="*/ 2046308 w 7992274"/>
              <a:gd name="connsiteY2" fmla="*/ 12143 h 6979000"/>
              <a:gd name="connsiteX3" fmla="*/ 4045651 w 7992274"/>
              <a:gd name="connsiteY3" fmla="*/ 12143 h 6979000"/>
              <a:gd name="connsiteX4" fmla="*/ 7992274 w 7992274"/>
              <a:gd name="connsiteY4" fmla="*/ 0 h 6979000"/>
              <a:gd name="connsiteX5" fmla="*/ 7986368 w 7992274"/>
              <a:gd name="connsiteY5" fmla="*/ 4057931 h 6979000"/>
              <a:gd name="connsiteX6" fmla="*/ 7986368 w 7992274"/>
              <a:gd name="connsiteY6" fmla="*/ 4725111 h 6979000"/>
              <a:gd name="connsiteX7" fmla="*/ 7986981 w 7992274"/>
              <a:gd name="connsiteY7" fmla="*/ 5945106 h 6979000"/>
              <a:gd name="connsiteX8" fmla="*/ 7973323 w 7992274"/>
              <a:gd name="connsiteY8" fmla="*/ 6979000 h 6979000"/>
              <a:gd name="connsiteX9" fmla="*/ 4045651 w 7992274"/>
              <a:gd name="connsiteY9" fmla="*/ 6979000 h 6979000"/>
              <a:gd name="connsiteX10" fmla="*/ 2046308 w 7992274"/>
              <a:gd name="connsiteY10" fmla="*/ 6979000 h 6979000"/>
              <a:gd name="connsiteX11" fmla="*/ 2046308 w 7992274"/>
              <a:gd name="connsiteY11" fmla="*/ 6979000 h 6979000"/>
              <a:gd name="connsiteX12" fmla="*/ 713413 w 7992274"/>
              <a:gd name="connsiteY12" fmla="*/ 6979000 h 6979000"/>
              <a:gd name="connsiteX13" fmla="*/ 713414 w 7992274"/>
              <a:gd name="connsiteY13" fmla="*/ 4352836 h 6979000"/>
              <a:gd name="connsiteX14" fmla="*/ 0 w 7992274"/>
              <a:gd name="connsiteY14" fmla="*/ 3378536 h 6979000"/>
              <a:gd name="connsiteX15" fmla="*/ 697344 w 7992274"/>
              <a:gd name="connsiteY15" fmla="*/ 2505143 h 6979000"/>
              <a:gd name="connsiteX16" fmla="*/ 713413 w 7992274"/>
              <a:gd name="connsiteY16" fmla="*/ 12143 h 6979000"/>
              <a:gd name="connsiteX0" fmla="*/ 713413 w 7992274"/>
              <a:gd name="connsiteY0" fmla="*/ 12143 h 6979000"/>
              <a:gd name="connsiteX1" fmla="*/ 2046308 w 7992274"/>
              <a:gd name="connsiteY1" fmla="*/ 12143 h 6979000"/>
              <a:gd name="connsiteX2" fmla="*/ 2046308 w 7992274"/>
              <a:gd name="connsiteY2" fmla="*/ 12143 h 6979000"/>
              <a:gd name="connsiteX3" fmla="*/ 4045651 w 7992274"/>
              <a:gd name="connsiteY3" fmla="*/ 12143 h 6979000"/>
              <a:gd name="connsiteX4" fmla="*/ 7992274 w 7992274"/>
              <a:gd name="connsiteY4" fmla="*/ 0 h 6979000"/>
              <a:gd name="connsiteX5" fmla="*/ 7986368 w 7992274"/>
              <a:gd name="connsiteY5" fmla="*/ 4057931 h 6979000"/>
              <a:gd name="connsiteX6" fmla="*/ 7986368 w 7992274"/>
              <a:gd name="connsiteY6" fmla="*/ 4725111 h 6979000"/>
              <a:gd name="connsiteX7" fmla="*/ 7986982 w 7992274"/>
              <a:gd name="connsiteY7" fmla="*/ 5945107 h 6979000"/>
              <a:gd name="connsiteX8" fmla="*/ 7973323 w 7992274"/>
              <a:gd name="connsiteY8" fmla="*/ 6979000 h 6979000"/>
              <a:gd name="connsiteX9" fmla="*/ 4045651 w 7992274"/>
              <a:gd name="connsiteY9" fmla="*/ 6979000 h 6979000"/>
              <a:gd name="connsiteX10" fmla="*/ 2046308 w 7992274"/>
              <a:gd name="connsiteY10" fmla="*/ 6979000 h 6979000"/>
              <a:gd name="connsiteX11" fmla="*/ 2046308 w 7992274"/>
              <a:gd name="connsiteY11" fmla="*/ 6979000 h 6979000"/>
              <a:gd name="connsiteX12" fmla="*/ 713413 w 7992274"/>
              <a:gd name="connsiteY12" fmla="*/ 6979000 h 6979000"/>
              <a:gd name="connsiteX13" fmla="*/ 713414 w 7992274"/>
              <a:gd name="connsiteY13" fmla="*/ 4352836 h 6979000"/>
              <a:gd name="connsiteX14" fmla="*/ 0 w 7992274"/>
              <a:gd name="connsiteY14" fmla="*/ 3378536 h 6979000"/>
              <a:gd name="connsiteX15" fmla="*/ 697344 w 7992274"/>
              <a:gd name="connsiteY15" fmla="*/ 2505143 h 6979000"/>
              <a:gd name="connsiteX16" fmla="*/ 713413 w 7992274"/>
              <a:gd name="connsiteY16" fmla="*/ 12143 h 6979000"/>
              <a:gd name="connsiteX0" fmla="*/ 713413 w 7992887"/>
              <a:gd name="connsiteY0" fmla="*/ 12143 h 6985072"/>
              <a:gd name="connsiteX1" fmla="*/ 2046308 w 7992887"/>
              <a:gd name="connsiteY1" fmla="*/ 12143 h 6985072"/>
              <a:gd name="connsiteX2" fmla="*/ 2046308 w 7992887"/>
              <a:gd name="connsiteY2" fmla="*/ 12143 h 6985072"/>
              <a:gd name="connsiteX3" fmla="*/ 4045651 w 7992887"/>
              <a:gd name="connsiteY3" fmla="*/ 12143 h 6985072"/>
              <a:gd name="connsiteX4" fmla="*/ 7992274 w 7992887"/>
              <a:gd name="connsiteY4" fmla="*/ 0 h 6985072"/>
              <a:gd name="connsiteX5" fmla="*/ 7986368 w 7992887"/>
              <a:gd name="connsiteY5" fmla="*/ 4057931 h 6985072"/>
              <a:gd name="connsiteX6" fmla="*/ 7986368 w 7992887"/>
              <a:gd name="connsiteY6" fmla="*/ 4725111 h 6985072"/>
              <a:gd name="connsiteX7" fmla="*/ 7986982 w 7992887"/>
              <a:gd name="connsiteY7" fmla="*/ 5945107 h 6985072"/>
              <a:gd name="connsiteX8" fmla="*/ 7992887 w 7992887"/>
              <a:gd name="connsiteY8" fmla="*/ 6985072 h 6985072"/>
              <a:gd name="connsiteX9" fmla="*/ 4045651 w 7992887"/>
              <a:gd name="connsiteY9" fmla="*/ 6979000 h 6985072"/>
              <a:gd name="connsiteX10" fmla="*/ 2046308 w 7992887"/>
              <a:gd name="connsiteY10" fmla="*/ 6979000 h 6985072"/>
              <a:gd name="connsiteX11" fmla="*/ 2046308 w 7992887"/>
              <a:gd name="connsiteY11" fmla="*/ 6979000 h 6985072"/>
              <a:gd name="connsiteX12" fmla="*/ 713413 w 7992887"/>
              <a:gd name="connsiteY12" fmla="*/ 6979000 h 6985072"/>
              <a:gd name="connsiteX13" fmla="*/ 713414 w 7992887"/>
              <a:gd name="connsiteY13" fmla="*/ 4352836 h 6985072"/>
              <a:gd name="connsiteX14" fmla="*/ 0 w 7992887"/>
              <a:gd name="connsiteY14" fmla="*/ 3378536 h 6985072"/>
              <a:gd name="connsiteX15" fmla="*/ 697344 w 7992887"/>
              <a:gd name="connsiteY15" fmla="*/ 2505143 h 6985072"/>
              <a:gd name="connsiteX16" fmla="*/ 713413 w 7992887"/>
              <a:gd name="connsiteY16" fmla="*/ 12143 h 6985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992887" h="6985072">
                <a:moveTo>
                  <a:pt x="713413" y="12143"/>
                </a:moveTo>
                <a:lnTo>
                  <a:pt x="2046308" y="12143"/>
                </a:lnTo>
                <a:lnTo>
                  <a:pt x="2046308" y="12143"/>
                </a:lnTo>
                <a:lnTo>
                  <a:pt x="4045651" y="12143"/>
                </a:lnTo>
                <a:lnTo>
                  <a:pt x="7992274" y="0"/>
                </a:lnTo>
                <a:cubicBezTo>
                  <a:pt x="7992274" y="1354667"/>
                  <a:pt x="7986368" y="2703264"/>
                  <a:pt x="7986368" y="4057931"/>
                </a:cubicBezTo>
                <a:lnTo>
                  <a:pt x="7986368" y="4725111"/>
                </a:lnTo>
                <a:cubicBezTo>
                  <a:pt x="7986572" y="5131776"/>
                  <a:pt x="7986778" y="5538442"/>
                  <a:pt x="7986982" y="5945107"/>
                </a:cubicBezTo>
                <a:cubicBezTo>
                  <a:pt x="7988950" y="6291762"/>
                  <a:pt x="7990919" y="6638417"/>
                  <a:pt x="7992887" y="6985072"/>
                </a:cubicBezTo>
                <a:lnTo>
                  <a:pt x="4045651" y="6979000"/>
                </a:lnTo>
                <a:lnTo>
                  <a:pt x="2046308" y="6979000"/>
                </a:lnTo>
                <a:lnTo>
                  <a:pt x="2046308" y="6979000"/>
                </a:lnTo>
                <a:lnTo>
                  <a:pt x="713413" y="6979000"/>
                </a:lnTo>
                <a:cubicBezTo>
                  <a:pt x="713413" y="6079038"/>
                  <a:pt x="713414" y="5252798"/>
                  <a:pt x="713414" y="4352836"/>
                </a:cubicBezTo>
                <a:cubicBezTo>
                  <a:pt x="699224" y="3831473"/>
                  <a:pt x="388453" y="3489813"/>
                  <a:pt x="0" y="3378536"/>
                </a:cubicBezTo>
                <a:cubicBezTo>
                  <a:pt x="388453" y="3301126"/>
                  <a:pt x="702330" y="3036643"/>
                  <a:pt x="697344" y="2505143"/>
                </a:cubicBezTo>
                <a:lnTo>
                  <a:pt x="713413" y="12143"/>
                </a:lnTo>
                <a:close/>
              </a:path>
            </a:pathLst>
          </a:custGeom>
          <a:solidFill>
            <a:srgbClr val="B0E8E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3192D1E1-4D43-0FEE-3839-DE50028BE7AB}"/>
              </a:ext>
            </a:extLst>
          </p:cNvPr>
          <p:cNvSpPr>
            <a:spLocks noGrp="1"/>
          </p:cNvSpPr>
          <p:nvPr>
            <p:ph type="title"/>
          </p:nvPr>
        </p:nvSpPr>
        <p:spPr>
          <a:xfrm>
            <a:off x="839788" y="457200"/>
            <a:ext cx="3932237" cy="1600200"/>
          </a:xfrm>
        </p:spPr>
        <p:txBody>
          <a:bodyPr anchor="b"/>
          <a:lstStyle>
            <a:lvl1pPr>
              <a:defRPr sz="3200" b="1">
                <a:latin typeface="+mj-lt"/>
              </a:defRPr>
            </a:lvl1pPr>
          </a:lstStyle>
          <a:p>
            <a:r>
              <a:rPr lang="en-US"/>
              <a:t>Click to edit Master title style</a:t>
            </a:r>
            <a:endParaRPr lang="fi-FI"/>
          </a:p>
        </p:txBody>
      </p:sp>
      <p:sp>
        <p:nvSpPr>
          <p:cNvPr id="3" name="Sisällön paikkamerkki 2">
            <a:extLst>
              <a:ext uri="{FF2B5EF4-FFF2-40B4-BE49-F238E27FC236}">
                <a16:creationId xmlns:a16="http://schemas.microsoft.com/office/drawing/2014/main" id="{DFD51E7F-56D0-F55F-EB9E-34BC38139E90}"/>
              </a:ext>
            </a:extLst>
          </p:cNvPr>
          <p:cNvSpPr>
            <a:spLocks noGrp="1"/>
          </p:cNvSpPr>
          <p:nvPr>
            <p:ph idx="1"/>
          </p:nvPr>
        </p:nvSpPr>
        <p:spPr>
          <a:xfrm>
            <a:off x="5719947" y="664441"/>
            <a:ext cx="5781306" cy="517211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4" name="Tekstin paikkamerkki 3">
            <a:extLst>
              <a:ext uri="{FF2B5EF4-FFF2-40B4-BE49-F238E27FC236}">
                <a16:creationId xmlns:a16="http://schemas.microsoft.com/office/drawing/2014/main" id="{87F65694-C392-50FE-CC38-22B8CD41A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Alatunnisteen paikkamerkki 5">
            <a:extLst>
              <a:ext uri="{FF2B5EF4-FFF2-40B4-BE49-F238E27FC236}">
                <a16:creationId xmlns:a16="http://schemas.microsoft.com/office/drawing/2014/main" id="{66B9219C-CE5F-93DB-88E3-F100C60E1436}"/>
              </a:ext>
            </a:extLst>
          </p:cNvPr>
          <p:cNvSpPr>
            <a:spLocks noGrp="1"/>
          </p:cNvSpPr>
          <p:nvPr>
            <p:ph type="ftr" sz="quarter" idx="11"/>
          </p:nvPr>
        </p:nvSpPr>
        <p:spPr>
          <a:xfrm>
            <a:off x="4038600" y="6236741"/>
            <a:ext cx="4114800" cy="365125"/>
          </a:xfrm>
          <a:prstGeom prst="rect">
            <a:avLst/>
          </a:prstGeom>
        </p:spPr>
        <p:txBody>
          <a:bodyPr/>
          <a:lstStyle/>
          <a:p>
            <a:endParaRPr lang="en-US"/>
          </a:p>
        </p:txBody>
      </p:sp>
      <p:sp>
        <p:nvSpPr>
          <p:cNvPr id="7" name="Dian numeron paikkamerkki 6">
            <a:extLst>
              <a:ext uri="{FF2B5EF4-FFF2-40B4-BE49-F238E27FC236}">
                <a16:creationId xmlns:a16="http://schemas.microsoft.com/office/drawing/2014/main" id="{61C996FB-90FB-3824-A37C-A42064C220F2}"/>
              </a:ext>
            </a:extLst>
          </p:cNvPr>
          <p:cNvSpPr>
            <a:spLocks noGrp="1"/>
          </p:cNvSpPr>
          <p:nvPr>
            <p:ph type="sldNum" sz="quarter" idx="12"/>
          </p:nvPr>
        </p:nvSpPr>
        <p:spPr>
          <a:xfrm>
            <a:off x="8610600" y="6236741"/>
            <a:ext cx="2743200" cy="365125"/>
          </a:xfrm>
          <a:prstGeom prst="rect">
            <a:avLst/>
          </a:prstGeom>
        </p:spPr>
        <p:txBody>
          <a:bodyPr/>
          <a:lstStyle/>
          <a:p>
            <a:fld id="{4FAB73BC-B049-4115-A692-8D63A059BFB8}" type="slidenum">
              <a:rPr lang="en-US" smtClean="0"/>
              <a:pPr/>
              <a:t>‹#›</a:t>
            </a:fld>
            <a:endParaRPr lang="en-US"/>
          </a:p>
        </p:txBody>
      </p:sp>
      <p:pic>
        <p:nvPicPr>
          <p:cNvPr id="13" name="Kuva 12">
            <a:extLst>
              <a:ext uri="{FF2B5EF4-FFF2-40B4-BE49-F238E27FC236}">
                <a16:creationId xmlns:a16="http://schemas.microsoft.com/office/drawing/2014/main" id="{5FFCCB95-A738-4DDF-5033-D2F4C4218F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621321" y="4936250"/>
            <a:ext cx="1156632" cy="1161576"/>
          </a:xfrm>
          <a:prstGeom prst="rect">
            <a:avLst/>
          </a:prstGeom>
        </p:spPr>
      </p:pic>
      <p:pic>
        <p:nvPicPr>
          <p:cNvPr id="14" name="Kuva 13">
            <a:extLst>
              <a:ext uri="{FF2B5EF4-FFF2-40B4-BE49-F238E27FC236}">
                <a16:creationId xmlns:a16="http://schemas.microsoft.com/office/drawing/2014/main" id="{55D73001-0AF2-0167-61AB-0BC7E9C5F32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9132613" y="5801853"/>
            <a:ext cx="2103304" cy="1056148"/>
          </a:xfrm>
          <a:prstGeom prst="rect">
            <a:avLst/>
          </a:prstGeom>
        </p:spPr>
      </p:pic>
      <p:pic>
        <p:nvPicPr>
          <p:cNvPr id="5" name="Kuva 12">
            <a:extLst>
              <a:ext uri="{FF2B5EF4-FFF2-40B4-BE49-F238E27FC236}">
                <a16:creationId xmlns:a16="http://schemas.microsoft.com/office/drawing/2014/main" id="{8FBFF183-26C9-D78A-3414-3671132753AD}"/>
              </a:ext>
            </a:extLst>
          </p:cNvPr>
          <p:cNvPicPr>
            <a:picLocks noChangeAspect="1"/>
          </p:cNvPicPr>
          <p:nvPr userDrawn="1"/>
        </p:nvPicPr>
        <p:blipFill>
          <a:blip r:embed="rId4" cstate="print">
            <a:extLst>
              <a:ext uri="{28A0092B-C50C-407E-A947-70E740481C1C}">
                <a14:useLocalDpi xmlns:a14="http://schemas.microsoft.com/office/drawing/2010/main"/>
              </a:ext>
            </a:extLst>
          </a:blip>
          <a:srcRect/>
          <a:stretch/>
        </p:blipFill>
        <p:spPr>
          <a:xfrm>
            <a:off x="1" y="5883427"/>
            <a:ext cx="2080793" cy="945888"/>
          </a:xfrm>
          <a:prstGeom prst="rect">
            <a:avLst/>
          </a:prstGeom>
        </p:spPr>
      </p:pic>
    </p:spTree>
    <p:extLst>
      <p:ext uri="{BB962C8B-B14F-4D97-AF65-F5344CB8AC3E}">
        <p14:creationId xmlns:p14="http://schemas.microsoft.com/office/powerpoint/2010/main" val="295734425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1_Kuvatekstillinen sisältö">
    <p:spTree>
      <p:nvGrpSpPr>
        <p:cNvPr id="1" name=""/>
        <p:cNvGrpSpPr/>
        <p:nvPr/>
      </p:nvGrpSpPr>
      <p:grpSpPr>
        <a:xfrm>
          <a:off x="0" y="0"/>
          <a:ext cx="0" cy="0"/>
          <a:chOff x="0" y="0"/>
          <a:chExt cx="0" cy="0"/>
        </a:xfrm>
      </p:grpSpPr>
      <p:sp>
        <p:nvSpPr>
          <p:cNvPr id="8" name="Puhekupla: Suorakulmio 3">
            <a:extLst>
              <a:ext uri="{FF2B5EF4-FFF2-40B4-BE49-F238E27FC236}">
                <a16:creationId xmlns:a16="http://schemas.microsoft.com/office/drawing/2014/main" id="{736CA355-B995-C1F3-D881-550E649CADDC}"/>
              </a:ext>
            </a:extLst>
          </p:cNvPr>
          <p:cNvSpPr/>
          <p:nvPr/>
        </p:nvSpPr>
        <p:spPr>
          <a:xfrm rot="10800000">
            <a:off x="-1" y="-2"/>
            <a:ext cx="5719947" cy="6858001"/>
          </a:xfrm>
          <a:custGeom>
            <a:avLst/>
            <a:gdLst>
              <a:gd name="connsiteX0" fmla="*/ 0 w 7997371"/>
              <a:gd name="connsiteY0" fmla="*/ 0 h 6966857"/>
              <a:gd name="connsiteX1" fmla="*/ 1332895 w 7997371"/>
              <a:gd name="connsiteY1" fmla="*/ 0 h 6966857"/>
              <a:gd name="connsiteX2" fmla="*/ 1332895 w 7997371"/>
              <a:gd name="connsiteY2" fmla="*/ 0 h 6966857"/>
              <a:gd name="connsiteX3" fmla="*/ 3332238 w 7997371"/>
              <a:gd name="connsiteY3" fmla="*/ 0 h 6966857"/>
              <a:gd name="connsiteX4" fmla="*/ 7997371 w 7997371"/>
              <a:gd name="connsiteY4" fmla="*/ 0 h 6966857"/>
              <a:gd name="connsiteX5" fmla="*/ 7997371 w 7997371"/>
              <a:gd name="connsiteY5" fmla="*/ 4064000 h 6966857"/>
              <a:gd name="connsiteX6" fmla="*/ 7997371 w 7997371"/>
              <a:gd name="connsiteY6" fmla="*/ 4064000 h 6966857"/>
              <a:gd name="connsiteX7" fmla="*/ 7997371 w 7997371"/>
              <a:gd name="connsiteY7" fmla="*/ 5805714 h 6966857"/>
              <a:gd name="connsiteX8" fmla="*/ 7997371 w 7997371"/>
              <a:gd name="connsiteY8" fmla="*/ 6966857 h 6966857"/>
              <a:gd name="connsiteX9" fmla="*/ 3332238 w 7997371"/>
              <a:gd name="connsiteY9" fmla="*/ 6966857 h 6966857"/>
              <a:gd name="connsiteX10" fmla="*/ 1332895 w 7997371"/>
              <a:gd name="connsiteY10" fmla="*/ 6966857 h 6966857"/>
              <a:gd name="connsiteX11" fmla="*/ 1332895 w 7997371"/>
              <a:gd name="connsiteY11" fmla="*/ 6966857 h 6966857"/>
              <a:gd name="connsiteX12" fmla="*/ 0 w 7997371"/>
              <a:gd name="connsiteY12" fmla="*/ 6966857 h 6966857"/>
              <a:gd name="connsiteX13" fmla="*/ 0 w 7997371"/>
              <a:gd name="connsiteY13" fmla="*/ 5805714 h 6966857"/>
              <a:gd name="connsiteX14" fmla="*/ -279988 w 7997371"/>
              <a:gd name="connsiteY14" fmla="*/ 3526971 h 6966857"/>
              <a:gd name="connsiteX15" fmla="*/ 0 w 7997371"/>
              <a:gd name="connsiteY15" fmla="*/ 4064000 h 6966857"/>
              <a:gd name="connsiteX16" fmla="*/ 0 w 7997371"/>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5805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4281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599303 w 8596674"/>
              <a:gd name="connsiteY0" fmla="*/ 0 h 6966857"/>
              <a:gd name="connsiteX1" fmla="*/ 1932198 w 8596674"/>
              <a:gd name="connsiteY1" fmla="*/ 0 h 6966857"/>
              <a:gd name="connsiteX2" fmla="*/ 1932198 w 8596674"/>
              <a:gd name="connsiteY2" fmla="*/ 0 h 6966857"/>
              <a:gd name="connsiteX3" fmla="*/ 3931541 w 8596674"/>
              <a:gd name="connsiteY3" fmla="*/ 0 h 6966857"/>
              <a:gd name="connsiteX4" fmla="*/ 8596674 w 8596674"/>
              <a:gd name="connsiteY4" fmla="*/ 0 h 6966857"/>
              <a:gd name="connsiteX5" fmla="*/ 8596674 w 8596674"/>
              <a:gd name="connsiteY5" fmla="*/ 4064000 h 6966857"/>
              <a:gd name="connsiteX6" fmla="*/ 8596674 w 8596674"/>
              <a:gd name="connsiteY6" fmla="*/ 4064000 h 6966857"/>
              <a:gd name="connsiteX7" fmla="*/ 8596674 w 8596674"/>
              <a:gd name="connsiteY7" fmla="*/ 5805714 h 6966857"/>
              <a:gd name="connsiteX8" fmla="*/ 8596674 w 8596674"/>
              <a:gd name="connsiteY8" fmla="*/ 6966857 h 6966857"/>
              <a:gd name="connsiteX9" fmla="*/ 3931541 w 8596674"/>
              <a:gd name="connsiteY9" fmla="*/ 6966857 h 6966857"/>
              <a:gd name="connsiteX10" fmla="*/ 1932198 w 8596674"/>
              <a:gd name="connsiteY10" fmla="*/ 6966857 h 6966857"/>
              <a:gd name="connsiteX11" fmla="*/ 1932198 w 8596674"/>
              <a:gd name="connsiteY11" fmla="*/ 6966857 h 6966857"/>
              <a:gd name="connsiteX12" fmla="*/ 599303 w 8596674"/>
              <a:gd name="connsiteY12" fmla="*/ 6966857 h 6966857"/>
              <a:gd name="connsiteX13" fmla="*/ 599303 w 8596674"/>
              <a:gd name="connsiteY13" fmla="*/ 4281714 h 6966857"/>
              <a:gd name="connsiteX14" fmla="*/ 0 w 8596674"/>
              <a:gd name="connsiteY14" fmla="*/ 3425371 h 6966857"/>
              <a:gd name="connsiteX15" fmla="*/ 599303 w 8596674"/>
              <a:gd name="connsiteY15" fmla="*/ 2714171 h 6966857"/>
              <a:gd name="connsiteX16" fmla="*/ 599303 w 8596674"/>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7 w 8885908"/>
              <a:gd name="connsiteY13" fmla="*/ 4281714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266970 h 6966857"/>
              <a:gd name="connsiteX14" fmla="*/ 0 w 8901977"/>
              <a:gd name="connsiteY14" fmla="*/ 3366393 h 6966857"/>
              <a:gd name="connsiteX15" fmla="*/ 888537 w 8901977"/>
              <a:gd name="connsiteY15" fmla="*/ 2493000 h 6966857"/>
              <a:gd name="connsiteX16" fmla="*/ 904606 w 8901977"/>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340693 h 6966857"/>
              <a:gd name="connsiteX14" fmla="*/ 0 w 8901977"/>
              <a:gd name="connsiteY14" fmla="*/ 3366393 h 6966857"/>
              <a:gd name="connsiteX15" fmla="*/ 888537 w 8901977"/>
              <a:gd name="connsiteY15" fmla="*/ 2493000 h 6966857"/>
              <a:gd name="connsiteX16" fmla="*/ 904606 w 8901977"/>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8710784 w 8710784"/>
              <a:gd name="connsiteY4" fmla="*/ 0 h 6966857"/>
              <a:gd name="connsiteX5" fmla="*/ 8710784 w 8710784"/>
              <a:gd name="connsiteY5" fmla="*/ 4064000 h 6966857"/>
              <a:gd name="connsiteX6" fmla="*/ 8710784 w 8710784"/>
              <a:gd name="connsiteY6" fmla="*/ 4064000 h 6966857"/>
              <a:gd name="connsiteX7" fmla="*/ 8710784 w 8710784"/>
              <a:gd name="connsiteY7" fmla="*/ 580571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7905040 w 8710784"/>
              <a:gd name="connsiteY4" fmla="*/ 25450 h 6966857"/>
              <a:gd name="connsiteX5" fmla="*/ 8710784 w 8710784"/>
              <a:gd name="connsiteY5" fmla="*/ 4064000 h 6966857"/>
              <a:gd name="connsiteX6" fmla="*/ 8710784 w 8710784"/>
              <a:gd name="connsiteY6" fmla="*/ 4064000 h 6966857"/>
              <a:gd name="connsiteX7" fmla="*/ 8710784 w 8710784"/>
              <a:gd name="connsiteY7" fmla="*/ 580571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7905040 w 8710784"/>
              <a:gd name="connsiteY4" fmla="*/ 25450 h 6966857"/>
              <a:gd name="connsiteX5" fmla="*/ 8710784 w 8710784"/>
              <a:gd name="connsiteY5" fmla="*/ 4064000 h 6966857"/>
              <a:gd name="connsiteX6" fmla="*/ 7986980 w 8710784"/>
              <a:gd name="connsiteY6" fmla="*/ 4076725 h 6966857"/>
              <a:gd name="connsiteX7" fmla="*/ 8710784 w 8710784"/>
              <a:gd name="connsiteY7" fmla="*/ 580571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7905040 w 8710784"/>
              <a:gd name="connsiteY4" fmla="*/ 25450 h 6966857"/>
              <a:gd name="connsiteX5" fmla="*/ 7959666 w 8710784"/>
              <a:gd name="connsiteY5" fmla="*/ 4064000 h 6966857"/>
              <a:gd name="connsiteX6" fmla="*/ 7986980 w 8710784"/>
              <a:gd name="connsiteY6" fmla="*/ 4076725 h 6966857"/>
              <a:gd name="connsiteX7" fmla="*/ 8710784 w 8710784"/>
              <a:gd name="connsiteY7" fmla="*/ 580571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710784"/>
              <a:gd name="connsiteY0" fmla="*/ 0 h 6966857"/>
              <a:gd name="connsiteX1" fmla="*/ 2046308 w 8710784"/>
              <a:gd name="connsiteY1" fmla="*/ 0 h 6966857"/>
              <a:gd name="connsiteX2" fmla="*/ 2046308 w 8710784"/>
              <a:gd name="connsiteY2" fmla="*/ 0 h 6966857"/>
              <a:gd name="connsiteX3" fmla="*/ 4045651 w 8710784"/>
              <a:gd name="connsiteY3" fmla="*/ 0 h 6966857"/>
              <a:gd name="connsiteX4" fmla="*/ 7905040 w 8710784"/>
              <a:gd name="connsiteY4" fmla="*/ 25450 h 6966857"/>
              <a:gd name="connsiteX5" fmla="*/ 7959666 w 8710784"/>
              <a:gd name="connsiteY5" fmla="*/ 4064000 h 6966857"/>
              <a:gd name="connsiteX6" fmla="*/ 7986980 w 8710784"/>
              <a:gd name="connsiteY6" fmla="*/ 4076725 h 6966857"/>
              <a:gd name="connsiteX7" fmla="*/ 8014293 w 8710784"/>
              <a:gd name="connsiteY7" fmla="*/ 5882064 h 6966857"/>
              <a:gd name="connsiteX8" fmla="*/ 8710784 w 8710784"/>
              <a:gd name="connsiteY8" fmla="*/ 6966857 h 6966857"/>
              <a:gd name="connsiteX9" fmla="*/ 4045651 w 8710784"/>
              <a:gd name="connsiteY9" fmla="*/ 6966857 h 6966857"/>
              <a:gd name="connsiteX10" fmla="*/ 2046308 w 8710784"/>
              <a:gd name="connsiteY10" fmla="*/ 6966857 h 6966857"/>
              <a:gd name="connsiteX11" fmla="*/ 2046308 w 8710784"/>
              <a:gd name="connsiteY11" fmla="*/ 6966857 h 6966857"/>
              <a:gd name="connsiteX12" fmla="*/ 713413 w 8710784"/>
              <a:gd name="connsiteY12" fmla="*/ 6966857 h 6966857"/>
              <a:gd name="connsiteX13" fmla="*/ 713414 w 8710784"/>
              <a:gd name="connsiteY13" fmla="*/ 4340693 h 6966857"/>
              <a:gd name="connsiteX14" fmla="*/ 0 w 8710784"/>
              <a:gd name="connsiteY14" fmla="*/ 3366393 h 6966857"/>
              <a:gd name="connsiteX15" fmla="*/ 697344 w 8710784"/>
              <a:gd name="connsiteY15" fmla="*/ 2493000 h 6966857"/>
              <a:gd name="connsiteX16" fmla="*/ 713413 w 8710784"/>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05040 w 8041606"/>
              <a:gd name="connsiteY4" fmla="*/ 25450 h 6966857"/>
              <a:gd name="connsiteX5" fmla="*/ 7959666 w 8041606"/>
              <a:gd name="connsiteY5" fmla="*/ 4064000 h 6966857"/>
              <a:gd name="connsiteX6" fmla="*/ 7986980 w 8041606"/>
              <a:gd name="connsiteY6" fmla="*/ 4076725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59666 w 8041606"/>
              <a:gd name="connsiteY5" fmla="*/ 4064000 h 6966857"/>
              <a:gd name="connsiteX6" fmla="*/ 7986980 w 8041606"/>
              <a:gd name="connsiteY6" fmla="*/ 4076725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59666 w 8041606"/>
              <a:gd name="connsiteY5" fmla="*/ 4064000 h 6966857"/>
              <a:gd name="connsiteX6" fmla="*/ 8027950 w 8041606"/>
              <a:gd name="connsiteY6" fmla="*/ 4076725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59666 w 8041606"/>
              <a:gd name="connsiteY5" fmla="*/ 4064000 h 6966857"/>
              <a:gd name="connsiteX6" fmla="*/ 8000637 w 8041606"/>
              <a:gd name="connsiteY6" fmla="*/ 4674793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46010 w 8041606"/>
              <a:gd name="connsiteY5" fmla="*/ 4089450 h 6966857"/>
              <a:gd name="connsiteX6" fmla="*/ 8000637 w 8041606"/>
              <a:gd name="connsiteY6" fmla="*/ 4674793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73324 w 8041606"/>
              <a:gd name="connsiteY5" fmla="*/ 4064001 h 6966857"/>
              <a:gd name="connsiteX6" fmla="*/ 8000637 w 8041606"/>
              <a:gd name="connsiteY6" fmla="*/ 4674793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73324 w 8041606"/>
              <a:gd name="connsiteY5" fmla="*/ 4064001 h 6966857"/>
              <a:gd name="connsiteX6" fmla="*/ 7973324 w 8041606"/>
              <a:gd name="connsiteY6" fmla="*/ 4712968 h 6966857"/>
              <a:gd name="connsiteX7" fmla="*/ 8014293 w 8041606"/>
              <a:gd name="connsiteY7" fmla="*/ 5882064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8041606"/>
              <a:gd name="connsiteY0" fmla="*/ 0 h 6966857"/>
              <a:gd name="connsiteX1" fmla="*/ 2046308 w 8041606"/>
              <a:gd name="connsiteY1" fmla="*/ 0 h 6966857"/>
              <a:gd name="connsiteX2" fmla="*/ 2046308 w 8041606"/>
              <a:gd name="connsiteY2" fmla="*/ 0 h 6966857"/>
              <a:gd name="connsiteX3" fmla="*/ 4045651 w 8041606"/>
              <a:gd name="connsiteY3" fmla="*/ 0 h 6966857"/>
              <a:gd name="connsiteX4" fmla="*/ 7959667 w 8041606"/>
              <a:gd name="connsiteY4" fmla="*/ 0 h 6966857"/>
              <a:gd name="connsiteX5" fmla="*/ 7973324 w 8041606"/>
              <a:gd name="connsiteY5" fmla="*/ 4064001 h 6966857"/>
              <a:gd name="connsiteX6" fmla="*/ 7973324 w 8041606"/>
              <a:gd name="connsiteY6" fmla="*/ 4712968 h 6966857"/>
              <a:gd name="connsiteX7" fmla="*/ 7986981 w 8041606"/>
              <a:gd name="connsiteY7" fmla="*/ 5932963 h 6966857"/>
              <a:gd name="connsiteX8" fmla="*/ 8041606 w 8041606"/>
              <a:gd name="connsiteY8" fmla="*/ 6966857 h 6966857"/>
              <a:gd name="connsiteX9" fmla="*/ 4045651 w 8041606"/>
              <a:gd name="connsiteY9" fmla="*/ 6966857 h 6966857"/>
              <a:gd name="connsiteX10" fmla="*/ 2046308 w 8041606"/>
              <a:gd name="connsiteY10" fmla="*/ 6966857 h 6966857"/>
              <a:gd name="connsiteX11" fmla="*/ 2046308 w 8041606"/>
              <a:gd name="connsiteY11" fmla="*/ 6966857 h 6966857"/>
              <a:gd name="connsiteX12" fmla="*/ 713413 w 8041606"/>
              <a:gd name="connsiteY12" fmla="*/ 6966857 h 6966857"/>
              <a:gd name="connsiteX13" fmla="*/ 713414 w 8041606"/>
              <a:gd name="connsiteY13" fmla="*/ 4340693 h 6966857"/>
              <a:gd name="connsiteX14" fmla="*/ 0 w 8041606"/>
              <a:gd name="connsiteY14" fmla="*/ 3366393 h 6966857"/>
              <a:gd name="connsiteX15" fmla="*/ 697344 w 8041606"/>
              <a:gd name="connsiteY15" fmla="*/ 2493000 h 6966857"/>
              <a:gd name="connsiteX16" fmla="*/ 713413 w 8041606"/>
              <a:gd name="connsiteY16" fmla="*/ 0 h 6966857"/>
              <a:gd name="connsiteX0" fmla="*/ 713413 w 7986981"/>
              <a:gd name="connsiteY0" fmla="*/ 0 h 6966857"/>
              <a:gd name="connsiteX1" fmla="*/ 2046308 w 7986981"/>
              <a:gd name="connsiteY1" fmla="*/ 0 h 6966857"/>
              <a:gd name="connsiteX2" fmla="*/ 2046308 w 7986981"/>
              <a:gd name="connsiteY2" fmla="*/ 0 h 6966857"/>
              <a:gd name="connsiteX3" fmla="*/ 4045651 w 7986981"/>
              <a:gd name="connsiteY3" fmla="*/ 0 h 6966857"/>
              <a:gd name="connsiteX4" fmla="*/ 7959667 w 7986981"/>
              <a:gd name="connsiteY4" fmla="*/ 0 h 6966857"/>
              <a:gd name="connsiteX5" fmla="*/ 7973324 w 7986981"/>
              <a:gd name="connsiteY5" fmla="*/ 4064001 h 6966857"/>
              <a:gd name="connsiteX6" fmla="*/ 7973324 w 7986981"/>
              <a:gd name="connsiteY6" fmla="*/ 4712968 h 6966857"/>
              <a:gd name="connsiteX7" fmla="*/ 7986981 w 7986981"/>
              <a:gd name="connsiteY7" fmla="*/ 5932963 h 6966857"/>
              <a:gd name="connsiteX8" fmla="*/ 7973323 w 7986981"/>
              <a:gd name="connsiteY8" fmla="*/ 6966857 h 6966857"/>
              <a:gd name="connsiteX9" fmla="*/ 4045651 w 7986981"/>
              <a:gd name="connsiteY9" fmla="*/ 6966857 h 6966857"/>
              <a:gd name="connsiteX10" fmla="*/ 2046308 w 7986981"/>
              <a:gd name="connsiteY10" fmla="*/ 6966857 h 6966857"/>
              <a:gd name="connsiteX11" fmla="*/ 2046308 w 7986981"/>
              <a:gd name="connsiteY11" fmla="*/ 6966857 h 6966857"/>
              <a:gd name="connsiteX12" fmla="*/ 713413 w 7986981"/>
              <a:gd name="connsiteY12" fmla="*/ 6966857 h 6966857"/>
              <a:gd name="connsiteX13" fmla="*/ 713414 w 7986981"/>
              <a:gd name="connsiteY13" fmla="*/ 4340693 h 6966857"/>
              <a:gd name="connsiteX14" fmla="*/ 0 w 7986981"/>
              <a:gd name="connsiteY14" fmla="*/ 3366393 h 6966857"/>
              <a:gd name="connsiteX15" fmla="*/ 697344 w 7986981"/>
              <a:gd name="connsiteY15" fmla="*/ 2493000 h 6966857"/>
              <a:gd name="connsiteX16" fmla="*/ 713413 w 7986981"/>
              <a:gd name="connsiteY16" fmla="*/ 0 h 696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986981" h="6966857">
                <a:moveTo>
                  <a:pt x="713413" y="0"/>
                </a:moveTo>
                <a:lnTo>
                  <a:pt x="2046308" y="0"/>
                </a:lnTo>
                <a:lnTo>
                  <a:pt x="2046308" y="0"/>
                </a:lnTo>
                <a:lnTo>
                  <a:pt x="4045651" y="0"/>
                </a:lnTo>
                <a:lnTo>
                  <a:pt x="7959667" y="0"/>
                </a:lnTo>
                <a:cubicBezTo>
                  <a:pt x="7959667" y="1354667"/>
                  <a:pt x="7973324" y="2709334"/>
                  <a:pt x="7973324" y="4064001"/>
                </a:cubicBezTo>
                <a:lnTo>
                  <a:pt x="7973324" y="4712968"/>
                </a:lnTo>
                <a:lnTo>
                  <a:pt x="7986981" y="5932963"/>
                </a:lnTo>
                <a:lnTo>
                  <a:pt x="7973323" y="6966857"/>
                </a:lnTo>
                <a:lnTo>
                  <a:pt x="4045651" y="6966857"/>
                </a:lnTo>
                <a:lnTo>
                  <a:pt x="2046308" y="6966857"/>
                </a:lnTo>
                <a:lnTo>
                  <a:pt x="2046308" y="6966857"/>
                </a:lnTo>
                <a:lnTo>
                  <a:pt x="713413" y="6966857"/>
                </a:lnTo>
                <a:cubicBezTo>
                  <a:pt x="713413" y="6066895"/>
                  <a:pt x="713414" y="5240655"/>
                  <a:pt x="713414" y="4340693"/>
                </a:cubicBezTo>
                <a:cubicBezTo>
                  <a:pt x="699224" y="3819330"/>
                  <a:pt x="388453" y="3477670"/>
                  <a:pt x="0" y="3366393"/>
                </a:cubicBezTo>
                <a:cubicBezTo>
                  <a:pt x="388453" y="3288983"/>
                  <a:pt x="702330" y="3024500"/>
                  <a:pt x="697344" y="2493000"/>
                </a:cubicBezTo>
                <a:lnTo>
                  <a:pt x="713413" y="0"/>
                </a:lnTo>
                <a:close/>
              </a:path>
            </a:pathLst>
          </a:custGeom>
          <a:solidFill>
            <a:srgbClr val="B0E8E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3192D1E1-4D43-0FEE-3839-DE50028BE7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i-FI"/>
          </a:p>
        </p:txBody>
      </p:sp>
      <p:sp>
        <p:nvSpPr>
          <p:cNvPr id="3" name="Sisällön paikkamerkki 2">
            <a:extLst>
              <a:ext uri="{FF2B5EF4-FFF2-40B4-BE49-F238E27FC236}">
                <a16:creationId xmlns:a16="http://schemas.microsoft.com/office/drawing/2014/main" id="{DFD51E7F-56D0-F55F-EB9E-34BC38139E90}"/>
              </a:ext>
            </a:extLst>
          </p:cNvPr>
          <p:cNvSpPr>
            <a:spLocks noGrp="1"/>
          </p:cNvSpPr>
          <p:nvPr>
            <p:ph idx="1"/>
          </p:nvPr>
        </p:nvSpPr>
        <p:spPr>
          <a:xfrm>
            <a:off x="5719947" y="664441"/>
            <a:ext cx="5781306" cy="517211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4" name="Tekstin paikkamerkki 3">
            <a:extLst>
              <a:ext uri="{FF2B5EF4-FFF2-40B4-BE49-F238E27FC236}">
                <a16:creationId xmlns:a16="http://schemas.microsoft.com/office/drawing/2014/main" id="{87F65694-C392-50FE-CC38-22B8CD41A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Alatunnisteen paikkamerkki 5">
            <a:extLst>
              <a:ext uri="{FF2B5EF4-FFF2-40B4-BE49-F238E27FC236}">
                <a16:creationId xmlns:a16="http://schemas.microsoft.com/office/drawing/2014/main" id="{66B9219C-CE5F-93DB-88E3-F100C60E1436}"/>
              </a:ext>
            </a:extLst>
          </p:cNvPr>
          <p:cNvSpPr>
            <a:spLocks noGrp="1"/>
          </p:cNvSpPr>
          <p:nvPr>
            <p:ph type="ftr" sz="quarter" idx="11"/>
          </p:nvPr>
        </p:nvSpPr>
        <p:spPr>
          <a:xfrm>
            <a:off x="4038600" y="6236741"/>
            <a:ext cx="4114800" cy="365125"/>
          </a:xfrm>
          <a:prstGeom prst="rect">
            <a:avLst/>
          </a:prstGeom>
        </p:spPr>
        <p:txBody>
          <a:bodyPr/>
          <a:lstStyle/>
          <a:p>
            <a:endParaRPr lang="en-US"/>
          </a:p>
        </p:txBody>
      </p:sp>
      <p:sp>
        <p:nvSpPr>
          <p:cNvPr id="7" name="Dian numeron paikkamerkki 6">
            <a:extLst>
              <a:ext uri="{FF2B5EF4-FFF2-40B4-BE49-F238E27FC236}">
                <a16:creationId xmlns:a16="http://schemas.microsoft.com/office/drawing/2014/main" id="{61C996FB-90FB-3824-A37C-A42064C220F2}"/>
              </a:ext>
            </a:extLst>
          </p:cNvPr>
          <p:cNvSpPr>
            <a:spLocks noGrp="1"/>
          </p:cNvSpPr>
          <p:nvPr>
            <p:ph type="sldNum" sz="quarter" idx="12"/>
          </p:nvPr>
        </p:nvSpPr>
        <p:spPr>
          <a:xfrm>
            <a:off x="8610600" y="6236741"/>
            <a:ext cx="2743200" cy="365125"/>
          </a:xfrm>
          <a:prstGeom prst="rect">
            <a:avLst/>
          </a:prstGeom>
        </p:spPr>
        <p:txBody>
          <a:bodyPr/>
          <a:lstStyle/>
          <a:p>
            <a:fld id="{4FAB73BC-B049-4115-A692-8D63A059BFB8}" type="slidenum">
              <a:rPr lang="en-US" smtClean="0"/>
              <a:pPr/>
              <a:t>‹#›</a:t>
            </a:fld>
            <a:endParaRPr lang="en-US"/>
          </a:p>
        </p:txBody>
      </p:sp>
      <p:pic>
        <p:nvPicPr>
          <p:cNvPr id="5" name="Kuva 12">
            <a:extLst>
              <a:ext uri="{FF2B5EF4-FFF2-40B4-BE49-F238E27FC236}">
                <a16:creationId xmlns:a16="http://schemas.microsoft.com/office/drawing/2014/main" id="{38637BC5-7DCF-24F6-EE01-5933628B0957}"/>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0" y="5883427"/>
            <a:ext cx="2080796" cy="945888"/>
          </a:xfrm>
          <a:prstGeom prst="rect">
            <a:avLst/>
          </a:prstGeom>
        </p:spPr>
      </p:pic>
    </p:spTree>
    <p:extLst>
      <p:ext uri="{BB962C8B-B14F-4D97-AF65-F5344CB8AC3E}">
        <p14:creationId xmlns:p14="http://schemas.microsoft.com/office/powerpoint/2010/main" val="240646651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Kuvatekstillinen kuva">
    <p:spTree>
      <p:nvGrpSpPr>
        <p:cNvPr id="1" name=""/>
        <p:cNvGrpSpPr/>
        <p:nvPr/>
      </p:nvGrpSpPr>
      <p:grpSpPr>
        <a:xfrm>
          <a:off x="0" y="0"/>
          <a:ext cx="0" cy="0"/>
          <a:chOff x="0" y="0"/>
          <a:chExt cx="0" cy="0"/>
        </a:xfrm>
      </p:grpSpPr>
      <p:pic>
        <p:nvPicPr>
          <p:cNvPr id="12" name="Kuva 11" descr="Kuva, joka sisältää kohteen taivas, ulko, mies, henkilö">
            <a:extLst>
              <a:ext uri="{FF2B5EF4-FFF2-40B4-BE49-F238E27FC236}">
                <a16:creationId xmlns:a16="http://schemas.microsoft.com/office/drawing/2014/main" id="{D9D1F240-A463-54F3-4F6B-6CE017CE87DE}"/>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3047998" y="2790"/>
            <a:ext cx="9269260" cy="6855210"/>
          </a:xfrm>
          <a:prstGeom prst="rect">
            <a:avLst/>
          </a:prstGeom>
        </p:spPr>
      </p:pic>
      <p:sp>
        <p:nvSpPr>
          <p:cNvPr id="8" name="Puhekupla: Suorakulmio 3">
            <a:extLst>
              <a:ext uri="{FF2B5EF4-FFF2-40B4-BE49-F238E27FC236}">
                <a16:creationId xmlns:a16="http://schemas.microsoft.com/office/drawing/2014/main" id="{9A32F91C-7C8D-D232-EB6B-546B65655D3F}"/>
              </a:ext>
            </a:extLst>
          </p:cNvPr>
          <p:cNvSpPr/>
          <p:nvPr/>
        </p:nvSpPr>
        <p:spPr>
          <a:xfrm rot="10800000">
            <a:off x="-2" y="1"/>
            <a:ext cx="6096002" cy="6858000"/>
          </a:xfrm>
          <a:custGeom>
            <a:avLst/>
            <a:gdLst>
              <a:gd name="connsiteX0" fmla="*/ 0 w 7997371"/>
              <a:gd name="connsiteY0" fmla="*/ 0 h 6966857"/>
              <a:gd name="connsiteX1" fmla="*/ 1332895 w 7997371"/>
              <a:gd name="connsiteY1" fmla="*/ 0 h 6966857"/>
              <a:gd name="connsiteX2" fmla="*/ 1332895 w 7997371"/>
              <a:gd name="connsiteY2" fmla="*/ 0 h 6966857"/>
              <a:gd name="connsiteX3" fmla="*/ 3332238 w 7997371"/>
              <a:gd name="connsiteY3" fmla="*/ 0 h 6966857"/>
              <a:gd name="connsiteX4" fmla="*/ 7997371 w 7997371"/>
              <a:gd name="connsiteY4" fmla="*/ 0 h 6966857"/>
              <a:gd name="connsiteX5" fmla="*/ 7997371 w 7997371"/>
              <a:gd name="connsiteY5" fmla="*/ 4064000 h 6966857"/>
              <a:gd name="connsiteX6" fmla="*/ 7997371 w 7997371"/>
              <a:gd name="connsiteY6" fmla="*/ 4064000 h 6966857"/>
              <a:gd name="connsiteX7" fmla="*/ 7997371 w 7997371"/>
              <a:gd name="connsiteY7" fmla="*/ 5805714 h 6966857"/>
              <a:gd name="connsiteX8" fmla="*/ 7997371 w 7997371"/>
              <a:gd name="connsiteY8" fmla="*/ 6966857 h 6966857"/>
              <a:gd name="connsiteX9" fmla="*/ 3332238 w 7997371"/>
              <a:gd name="connsiteY9" fmla="*/ 6966857 h 6966857"/>
              <a:gd name="connsiteX10" fmla="*/ 1332895 w 7997371"/>
              <a:gd name="connsiteY10" fmla="*/ 6966857 h 6966857"/>
              <a:gd name="connsiteX11" fmla="*/ 1332895 w 7997371"/>
              <a:gd name="connsiteY11" fmla="*/ 6966857 h 6966857"/>
              <a:gd name="connsiteX12" fmla="*/ 0 w 7997371"/>
              <a:gd name="connsiteY12" fmla="*/ 6966857 h 6966857"/>
              <a:gd name="connsiteX13" fmla="*/ 0 w 7997371"/>
              <a:gd name="connsiteY13" fmla="*/ 5805714 h 6966857"/>
              <a:gd name="connsiteX14" fmla="*/ -279988 w 7997371"/>
              <a:gd name="connsiteY14" fmla="*/ 3526971 h 6966857"/>
              <a:gd name="connsiteX15" fmla="*/ 0 w 7997371"/>
              <a:gd name="connsiteY15" fmla="*/ 4064000 h 6966857"/>
              <a:gd name="connsiteX16" fmla="*/ 0 w 7997371"/>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5805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4281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599303 w 8596674"/>
              <a:gd name="connsiteY0" fmla="*/ 0 h 6966857"/>
              <a:gd name="connsiteX1" fmla="*/ 1932198 w 8596674"/>
              <a:gd name="connsiteY1" fmla="*/ 0 h 6966857"/>
              <a:gd name="connsiteX2" fmla="*/ 1932198 w 8596674"/>
              <a:gd name="connsiteY2" fmla="*/ 0 h 6966857"/>
              <a:gd name="connsiteX3" fmla="*/ 3931541 w 8596674"/>
              <a:gd name="connsiteY3" fmla="*/ 0 h 6966857"/>
              <a:gd name="connsiteX4" fmla="*/ 8596674 w 8596674"/>
              <a:gd name="connsiteY4" fmla="*/ 0 h 6966857"/>
              <a:gd name="connsiteX5" fmla="*/ 8596674 w 8596674"/>
              <a:gd name="connsiteY5" fmla="*/ 4064000 h 6966857"/>
              <a:gd name="connsiteX6" fmla="*/ 8596674 w 8596674"/>
              <a:gd name="connsiteY6" fmla="*/ 4064000 h 6966857"/>
              <a:gd name="connsiteX7" fmla="*/ 8596674 w 8596674"/>
              <a:gd name="connsiteY7" fmla="*/ 5805714 h 6966857"/>
              <a:gd name="connsiteX8" fmla="*/ 8596674 w 8596674"/>
              <a:gd name="connsiteY8" fmla="*/ 6966857 h 6966857"/>
              <a:gd name="connsiteX9" fmla="*/ 3931541 w 8596674"/>
              <a:gd name="connsiteY9" fmla="*/ 6966857 h 6966857"/>
              <a:gd name="connsiteX10" fmla="*/ 1932198 w 8596674"/>
              <a:gd name="connsiteY10" fmla="*/ 6966857 h 6966857"/>
              <a:gd name="connsiteX11" fmla="*/ 1932198 w 8596674"/>
              <a:gd name="connsiteY11" fmla="*/ 6966857 h 6966857"/>
              <a:gd name="connsiteX12" fmla="*/ 599303 w 8596674"/>
              <a:gd name="connsiteY12" fmla="*/ 6966857 h 6966857"/>
              <a:gd name="connsiteX13" fmla="*/ 599303 w 8596674"/>
              <a:gd name="connsiteY13" fmla="*/ 4281714 h 6966857"/>
              <a:gd name="connsiteX14" fmla="*/ 0 w 8596674"/>
              <a:gd name="connsiteY14" fmla="*/ 3425371 h 6966857"/>
              <a:gd name="connsiteX15" fmla="*/ 599303 w 8596674"/>
              <a:gd name="connsiteY15" fmla="*/ 2714171 h 6966857"/>
              <a:gd name="connsiteX16" fmla="*/ 599303 w 8596674"/>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7 w 8885908"/>
              <a:gd name="connsiteY13" fmla="*/ 4281714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266970 h 6966857"/>
              <a:gd name="connsiteX14" fmla="*/ 0 w 8901977"/>
              <a:gd name="connsiteY14" fmla="*/ 3366393 h 6966857"/>
              <a:gd name="connsiteX15" fmla="*/ 888537 w 8901977"/>
              <a:gd name="connsiteY15" fmla="*/ 2493000 h 6966857"/>
              <a:gd name="connsiteX16" fmla="*/ 904606 w 8901977"/>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340693 h 6966857"/>
              <a:gd name="connsiteX14" fmla="*/ 0 w 8901977"/>
              <a:gd name="connsiteY14" fmla="*/ 3366393 h 6966857"/>
              <a:gd name="connsiteX15" fmla="*/ 888537 w 8901977"/>
              <a:gd name="connsiteY15" fmla="*/ 2493000 h 6966857"/>
              <a:gd name="connsiteX16" fmla="*/ 904606 w 8901977"/>
              <a:gd name="connsiteY16" fmla="*/ 0 h 6966857"/>
              <a:gd name="connsiteX0" fmla="*/ 534875 w 8532246"/>
              <a:gd name="connsiteY0" fmla="*/ 0 h 6966857"/>
              <a:gd name="connsiteX1" fmla="*/ 1867770 w 8532246"/>
              <a:gd name="connsiteY1" fmla="*/ 0 h 6966857"/>
              <a:gd name="connsiteX2" fmla="*/ 1867770 w 8532246"/>
              <a:gd name="connsiteY2" fmla="*/ 0 h 6966857"/>
              <a:gd name="connsiteX3" fmla="*/ 3867113 w 8532246"/>
              <a:gd name="connsiteY3" fmla="*/ 0 h 6966857"/>
              <a:gd name="connsiteX4" fmla="*/ 8532246 w 8532246"/>
              <a:gd name="connsiteY4" fmla="*/ 0 h 6966857"/>
              <a:gd name="connsiteX5" fmla="*/ 8532246 w 8532246"/>
              <a:gd name="connsiteY5" fmla="*/ 4064000 h 6966857"/>
              <a:gd name="connsiteX6" fmla="*/ 8532246 w 8532246"/>
              <a:gd name="connsiteY6" fmla="*/ 4064000 h 6966857"/>
              <a:gd name="connsiteX7" fmla="*/ 8532246 w 8532246"/>
              <a:gd name="connsiteY7" fmla="*/ 5805714 h 6966857"/>
              <a:gd name="connsiteX8" fmla="*/ 8532246 w 8532246"/>
              <a:gd name="connsiteY8" fmla="*/ 6966857 h 6966857"/>
              <a:gd name="connsiteX9" fmla="*/ 3867113 w 8532246"/>
              <a:gd name="connsiteY9" fmla="*/ 6966857 h 6966857"/>
              <a:gd name="connsiteX10" fmla="*/ 1867770 w 8532246"/>
              <a:gd name="connsiteY10" fmla="*/ 6966857 h 6966857"/>
              <a:gd name="connsiteX11" fmla="*/ 1867770 w 8532246"/>
              <a:gd name="connsiteY11" fmla="*/ 6966857 h 6966857"/>
              <a:gd name="connsiteX12" fmla="*/ 534875 w 8532246"/>
              <a:gd name="connsiteY12" fmla="*/ 6966857 h 6966857"/>
              <a:gd name="connsiteX13" fmla="*/ 534876 w 8532246"/>
              <a:gd name="connsiteY13" fmla="*/ 4340693 h 6966857"/>
              <a:gd name="connsiteX14" fmla="*/ 0 w 8532246"/>
              <a:gd name="connsiteY14" fmla="*/ 3469606 h 6966857"/>
              <a:gd name="connsiteX15" fmla="*/ 518806 w 8532246"/>
              <a:gd name="connsiteY15" fmla="*/ 2493000 h 6966857"/>
              <a:gd name="connsiteX16" fmla="*/ 534875 w 8532246"/>
              <a:gd name="connsiteY16" fmla="*/ 0 h 696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32246" h="6966857">
                <a:moveTo>
                  <a:pt x="534875" y="0"/>
                </a:moveTo>
                <a:lnTo>
                  <a:pt x="1867770" y="0"/>
                </a:lnTo>
                <a:lnTo>
                  <a:pt x="1867770" y="0"/>
                </a:lnTo>
                <a:lnTo>
                  <a:pt x="3867113" y="0"/>
                </a:lnTo>
                <a:lnTo>
                  <a:pt x="8532246" y="0"/>
                </a:lnTo>
                <a:lnTo>
                  <a:pt x="8532246" y="4064000"/>
                </a:lnTo>
                <a:lnTo>
                  <a:pt x="8532246" y="4064000"/>
                </a:lnTo>
                <a:lnTo>
                  <a:pt x="8532246" y="5805714"/>
                </a:lnTo>
                <a:lnTo>
                  <a:pt x="8532246" y="6966857"/>
                </a:lnTo>
                <a:lnTo>
                  <a:pt x="3867113" y="6966857"/>
                </a:lnTo>
                <a:lnTo>
                  <a:pt x="1867770" y="6966857"/>
                </a:lnTo>
                <a:lnTo>
                  <a:pt x="1867770" y="6966857"/>
                </a:lnTo>
                <a:lnTo>
                  <a:pt x="534875" y="6966857"/>
                </a:lnTo>
                <a:cubicBezTo>
                  <a:pt x="534875" y="6066895"/>
                  <a:pt x="534876" y="5240655"/>
                  <a:pt x="534876" y="4340693"/>
                </a:cubicBezTo>
                <a:cubicBezTo>
                  <a:pt x="520686" y="3819330"/>
                  <a:pt x="388453" y="3580883"/>
                  <a:pt x="0" y="3469606"/>
                </a:cubicBezTo>
                <a:cubicBezTo>
                  <a:pt x="388453" y="3392196"/>
                  <a:pt x="523792" y="3024500"/>
                  <a:pt x="518806" y="2493000"/>
                </a:cubicBezTo>
                <a:lnTo>
                  <a:pt x="534875" y="0"/>
                </a:lnTo>
                <a:close/>
              </a:path>
            </a:pathLst>
          </a:cu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EB43112E-9738-04AE-879A-80E97EAC2D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i-FI"/>
          </a:p>
        </p:txBody>
      </p:sp>
      <p:sp>
        <p:nvSpPr>
          <p:cNvPr id="4" name="Tekstin paikkamerkki 3">
            <a:extLst>
              <a:ext uri="{FF2B5EF4-FFF2-40B4-BE49-F238E27FC236}">
                <a16:creationId xmlns:a16="http://schemas.microsoft.com/office/drawing/2014/main" id="{3A4BEA9B-DD0D-1EA5-5076-70624D98ED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Alatunnisteen paikkamerkki 5">
            <a:extLst>
              <a:ext uri="{FF2B5EF4-FFF2-40B4-BE49-F238E27FC236}">
                <a16:creationId xmlns:a16="http://schemas.microsoft.com/office/drawing/2014/main" id="{9ADCCBAF-A10A-913F-8FAB-F6DE91AE4C88}"/>
              </a:ext>
            </a:extLst>
          </p:cNvPr>
          <p:cNvSpPr>
            <a:spLocks noGrp="1"/>
          </p:cNvSpPr>
          <p:nvPr>
            <p:ph type="ftr" sz="quarter" idx="11"/>
          </p:nvPr>
        </p:nvSpPr>
        <p:spPr>
          <a:xfrm>
            <a:off x="4038600" y="6236741"/>
            <a:ext cx="4114800" cy="365125"/>
          </a:xfrm>
          <a:prstGeom prst="rect">
            <a:avLst/>
          </a:prstGeom>
        </p:spPr>
        <p:txBody>
          <a:bodyPr/>
          <a:lstStyle/>
          <a:p>
            <a:endParaRPr lang="fi-FI"/>
          </a:p>
        </p:txBody>
      </p:sp>
      <p:sp>
        <p:nvSpPr>
          <p:cNvPr id="7" name="Dian numeron paikkamerkki 6">
            <a:extLst>
              <a:ext uri="{FF2B5EF4-FFF2-40B4-BE49-F238E27FC236}">
                <a16:creationId xmlns:a16="http://schemas.microsoft.com/office/drawing/2014/main" id="{E9880378-8DEE-FEC8-61FB-1693A890BEF9}"/>
              </a:ext>
            </a:extLst>
          </p:cNvPr>
          <p:cNvSpPr>
            <a:spLocks noGrp="1"/>
          </p:cNvSpPr>
          <p:nvPr>
            <p:ph type="sldNum" sz="quarter" idx="12"/>
          </p:nvPr>
        </p:nvSpPr>
        <p:spPr>
          <a:xfrm>
            <a:off x="8610600" y="6236741"/>
            <a:ext cx="2743200" cy="365125"/>
          </a:xfrm>
          <a:prstGeom prst="rect">
            <a:avLst/>
          </a:prstGeom>
        </p:spPr>
        <p:txBody>
          <a:bodyPr/>
          <a:lstStyle/>
          <a:p>
            <a:fld id="{09DCA768-A354-4D14-8338-CDE48625C258}" type="slidenum">
              <a:rPr lang="fi-FI" smtClean="0"/>
              <a:t>‹#›</a:t>
            </a:fld>
            <a:endParaRPr lang="fi-FI"/>
          </a:p>
        </p:txBody>
      </p:sp>
      <p:pic>
        <p:nvPicPr>
          <p:cNvPr id="15" name="Kuva 14" descr="Kuva, joka sisältää kohteen teksti, clipart-kuva&#10;&#10;Kuvaus luotu automaattisesti">
            <a:extLst>
              <a:ext uri="{FF2B5EF4-FFF2-40B4-BE49-F238E27FC236}">
                <a16:creationId xmlns:a16="http://schemas.microsoft.com/office/drawing/2014/main" id="{12A66AF4-12F1-28AB-E812-E1FD9A1A63C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4620" y="5841401"/>
            <a:ext cx="1307629" cy="730773"/>
          </a:xfrm>
          <a:prstGeom prst="rect">
            <a:avLst/>
          </a:prstGeom>
        </p:spPr>
      </p:pic>
      <p:sp>
        <p:nvSpPr>
          <p:cNvPr id="3" name="Puhekupla: Suorakulmio 3">
            <a:extLst>
              <a:ext uri="{FF2B5EF4-FFF2-40B4-BE49-F238E27FC236}">
                <a16:creationId xmlns:a16="http://schemas.microsoft.com/office/drawing/2014/main" id="{D73EC436-8BCB-8B8C-8EFE-BA165E146A66}"/>
              </a:ext>
            </a:extLst>
          </p:cNvPr>
          <p:cNvSpPr/>
          <p:nvPr userDrawn="1"/>
        </p:nvSpPr>
        <p:spPr>
          <a:xfrm rot="10800000">
            <a:off x="-2" y="1"/>
            <a:ext cx="6096002" cy="6858000"/>
          </a:xfrm>
          <a:custGeom>
            <a:avLst/>
            <a:gdLst>
              <a:gd name="connsiteX0" fmla="*/ 0 w 7997371"/>
              <a:gd name="connsiteY0" fmla="*/ 0 h 6966857"/>
              <a:gd name="connsiteX1" fmla="*/ 1332895 w 7997371"/>
              <a:gd name="connsiteY1" fmla="*/ 0 h 6966857"/>
              <a:gd name="connsiteX2" fmla="*/ 1332895 w 7997371"/>
              <a:gd name="connsiteY2" fmla="*/ 0 h 6966857"/>
              <a:gd name="connsiteX3" fmla="*/ 3332238 w 7997371"/>
              <a:gd name="connsiteY3" fmla="*/ 0 h 6966857"/>
              <a:gd name="connsiteX4" fmla="*/ 7997371 w 7997371"/>
              <a:gd name="connsiteY4" fmla="*/ 0 h 6966857"/>
              <a:gd name="connsiteX5" fmla="*/ 7997371 w 7997371"/>
              <a:gd name="connsiteY5" fmla="*/ 4064000 h 6966857"/>
              <a:gd name="connsiteX6" fmla="*/ 7997371 w 7997371"/>
              <a:gd name="connsiteY6" fmla="*/ 4064000 h 6966857"/>
              <a:gd name="connsiteX7" fmla="*/ 7997371 w 7997371"/>
              <a:gd name="connsiteY7" fmla="*/ 5805714 h 6966857"/>
              <a:gd name="connsiteX8" fmla="*/ 7997371 w 7997371"/>
              <a:gd name="connsiteY8" fmla="*/ 6966857 h 6966857"/>
              <a:gd name="connsiteX9" fmla="*/ 3332238 w 7997371"/>
              <a:gd name="connsiteY9" fmla="*/ 6966857 h 6966857"/>
              <a:gd name="connsiteX10" fmla="*/ 1332895 w 7997371"/>
              <a:gd name="connsiteY10" fmla="*/ 6966857 h 6966857"/>
              <a:gd name="connsiteX11" fmla="*/ 1332895 w 7997371"/>
              <a:gd name="connsiteY11" fmla="*/ 6966857 h 6966857"/>
              <a:gd name="connsiteX12" fmla="*/ 0 w 7997371"/>
              <a:gd name="connsiteY12" fmla="*/ 6966857 h 6966857"/>
              <a:gd name="connsiteX13" fmla="*/ 0 w 7997371"/>
              <a:gd name="connsiteY13" fmla="*/ 5805714 h 6966857"/>
              <a:gd name="connsiteX14" fmla="*/ -279988 w 7997371"/>
              <a:gd name="connsiteY14" fmla="*/ 3526971 h 6966857"/>
              <a:gd name="connsiteX15" fmla="*/ 0 w 7997371"/>
              <a:gd name="connsiteY15" fmla="*/ 4064000 h 6966857"/>
              <a:gd name="connsiteX16" fmla="*/ 0 w 7997371"/>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5805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4281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599303 w 8596674"/>
              <a:gd name="connsiteY0" fmla="*/ 0 h 6966857"/>
              <a:gd name="connsiteX1" fmla="*/ 1932198 w 8596674"/>
              <a:gd name="connsiteY1" fmla="*/ 0 h 6966857"/>
              <a:gd name="connsiteX2" fmla="*/ 1932198 w 8596674"/>
              <a:gd name="connsiteY2" fmla="*/ 0 h 6966857"/>
              <a:gd name="connsiteX3" fmla="*/ 3931541 w 8596674"/>
              <a:gd name="connsiteY3" fmla="*/ 0 h 6966857"/>
              <a:gd name="connsiteX4" fmla="*/ 8596674 w 8596674"/>
              <a:gd name="connsiteY4" fmla="*/ 0 h 6966857"/>
              <a:gd name="connsiteX5" fmla="*/ 8596674 w 8596674"/>
              <a:gd name="connsiteY5" fmla="*/ 4064000 h 6966857"/>
              <a:gd name="connsiteX6" fmla="*/ 8596674 w 8596674"/>
              <a:gd name="connsiteY6" fmla="*/ 4064000 h 6966857"/>
              <a:gd name="connsiteX7" fmla="*/ 8596674 w 8596674"/>
              <a:gd name="connsiteY7" fmla="*/ 5805714 h 6966857"/>
              <a:gd name="connsiteX8" fmla="*/ 8596674 w 8596674"/>
              <a:gd name="connsiteY8" fmla="*/ 6966857 h 6966857"/>
              <a:gd name="connsiteX9" fmla="*/ 3931541 w 8596674"/>
              <a:gd name="connsiteY9" fmla="*/ 6966857 h 6966857"/>
              <a:gd name="connsiteX10" fmla="*/ 1932198 w 8596674"/>
              <a:gd name="connsiteY10" fmla="*/ 6966857 h 6966857"/>
              <a:gd name="connsiteX11" fmla="*/ 1932198 w 8596674"/>
              <a:gd name="connsiteY11" fmla="*/ 6966857 h 6966857"/>
              <a:gd name="connsiteX12" fmla="*/ 599303 w 8596674"/>
              <a:gd name="connsiteY12" fmla="*/ 6966857 h 6966857"/>
              <a:gd name="connsiteX13" fmla="*/ 599303 w 8596674"/>
              <a:gd name="connsiteY13" fmla="*/ 4281714 h 6966857"/>
              <a:gd name="connsiteX14" fmla="*/ 0 w 8596674"/>
              <a:gd name="connsiteY14" fmla="*/ 3425371 h 6966857"/>
              <a:gd name="connsiteX15" fmla="*/ 599303 w 8596674"/>
              <a:gd name="connsiteY15" fmla="*/ 2714171 h 6966857"/>
              <a:gd name="connsiteX16" fmla="*/ 599303 w 8596674"/>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7 w 8885908"/>
              <a:gd name="connsiteY13" fmla="*/ 4281714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266970 h 6966857"/>
              <a:gd name="connsiteX14" fmla="*/ 0 w 8901977"/>
              <a:gd name="connsiteY14" fmla="*/ 3366393 h 6966857"/>
              <a:gd name="connsiteX15" fmla="*/ 888537 w 8901977"/>
              <a:gd name="connsiteY15" fmla="*/ 2493000 h 6966857"/>
              <a:gd name="connsiteX16" fmla="*/ 904606 w 8901977"/>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340693 h 6966857"/>
              <a:gd name="connsiteX14" fmla="*/ 0 w 8901977"/>
              <a:gd name="connsiteY14" fmla="*/ 3366393 h 6966857"/>
              <a:gd name="connsiteX15" fmla="*/ 888537 w 8901977"/>
              <a:gd name="connsiteY15" fmla="*/ 2493000 h 6966857"/>
              <a:gd name="connsiteX16" fmla="*/ 904606 w 8901977"/>
              <a:gd name="connsiteY16" fmla="*/ 0 h 6966857"/>
              <a:gd name="connsiteX0" fmla="*/ 534875 w 8532246"/>
              <a:gd name="connsiteY0" fmla="*/ 0 h 6966857"/>
              <a:gd name="connsiteX1" fmla="*/ 1867770 w 8532246"/>
              <a:gd name="connsiteY1" fmla="*/ 0 h 6966857"/>
              <a:gd name="connsiteX2" fmla="*/ 1867770 w 8532246"/>
              <a:gd name="connsiteY2" fmla="*/ 0 h 6966857"/>
              <a:gd name="connsiteX3" fmla="*/ 3867113 w 8532246"/>
              <a:gd name="connsiteY3" fmla="*/ 0 h 6966857"/>
              <a:gd name="connsiteX4" fmla="*/ 8532246 w 8532246"/>
              <a:gd name="connsiteY4" fmla="*/ 0 h 6966857"/>
              <a:gd name="connsiteX5" fmla="*/ 8532246 w 8532246"/>
              <a:gd name="connsiteY5" fmla="*/ 4064000 h 6966857"/>
              <a:gd name="connsiteX6" fmla="*/ 8532246 w 8532246"/>
              <a:gd name="connsiteY6" fmla="*/ 4064000 h 6966857"/>
              <a:gd name="connsiteX7" fmla="*/ 8532246 w 8532246"/>
              <a:gd name="connsiteY7" fmla="*/ 5805714 h 6966857"/>
              <a:gd name="connsiteX8" fmla="*/ 8532246 w 8532246"/>
              <a:gd name="connsiteY8" fmla="*/ 6966857 h 6966857"/>
              <a:gd name="connsiteX9" fmla="*/ 3867113 w 8532246"/>
              <a:gd name="connsiteY9" fmla="*/ 6966857 h 6966857"/>
              <a:gd name="connsiteX10" fmla="*/ 1867770 w 8532246"/>
              <a:gd name="connsiteY10" fmla="*/ 6966857 h 6966857"/>
              <a:gd name="connsiteX11" fmla="*/ 1867770 w 8532246"/>
              <a:gd name="connsiteY11" fmla="*/ 6966857 h 6966857"/>
              <a:gd name="connsiteX12" fmla="*/ 534875 w 8532246"/>
              <a:gd name="connsiteY12" fmla="*/ 6966857 h 6966857"/>
              <a:gd name="connsiteX13" fmla="*/ 534876 w 8532246"/>
              <a:gd name="connsiteY13" fmla="*/ 4340693 h 6966857"/>
              <a:gd name="connsiteX14" fmla="*/ 0 w 8532246"/>
              <a:gd name="connsiteY14" fmla="*/ 3469606 h 6966857"/>
              <a:gd name="connsiteX15" fmla="*/ 518806 w 8532246"/>
              <a:gd name="connsiteY15" fmla="*/ 2493000 h 6966857"/>
              <a:gd name="connsiteX16" fmla="*/ 534875 w 8532246"/>
              <a:gd name="connsiteY16" fmla="*/ 0 h 696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32246" h="6966857">
                <a:moveTo>
                  <a:pt x="534875" y="0"/>
                </a:moveTo>
                <a:lnTo>
                  <a:pt x="1867770" y="0"/>
                </a:lnTo>
                <a:lnTo>
                  <a:pt x="1867770" y="0"/>
                </a:lnTo>
                <a:lnTo>
                  <a:pt x="3867113" y="0"/>
                </a:lnTo>
                <a:lnTo>
                  <a:pt x="8532246" y="0"/>
                </a:lnTo>
                <a:lnTo>
                  <a:pt x="8532246" y="4064000"/>
                </a:lnTo>
                <a:lnTo>
                  <a:pt x="8532246" y="4064000"/>
                </a:lnTo>
                <a:lnTo>
                  <a:pt x="8532246" y="5805714"/>
                </a:lnTo>
                <a:lnTo>
                  <a:pt x="8532246" y="6966857"/>
                </a:lnTo>
                <a:lnTo>
                  <a:pt x="3867113" y="6966857"/>
                </a:lnTo>
                <a:lnTo>
                  <a:pt x="1867770" y="6966857"/>
                </a:lnTo>
                <a:lnTo>
                  <a:pt x="1867770" y="6966857"/>
                </a:lnTo>
                <a:lnTo>
                  <a:pt x="534875" y="6966857"/>
                </a:lnTo>
                <a:cubicBezTo>
                  <a:pt x="534875" y="6066895"/>
                  <a:pt x="534876" y="5240655"/>
                  <a:pt x="534876" y="4340693"/>
                </a:cubicBezTo>
                <a:cubicBezTo>
                  <a:pt x="520686" y="3819330"/>
                  <a:pt x="388453" y="3580883"/>
                  <a:pt x="0" y="3469606"/>
                </a:cubicBezTo>
                <a:cubicBezTo>
                  <a:pt x="388453" y="3392196"/>
                  <a:pt x="523792" y="3024500"/>
                  <a:pt x="518806" y="2493000"/>
                </a:cubicBezTo>
                <a:lnTo>
                  <a:pt x="534875" y="0"/>
                </a:lnTo>
                <a:close/>
              </a:path>
            </a:pathLst>
          </a:cu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5" name="Kuva 12">
            <a:extLst>
              <a:ext uri="{FF2B5EF4-FFF2-40B4-BE49-F238E27FC236}">
                <a16:creationId xmlns:a16="http://schemas.microsoft.com/office/drawing/2014/main" id="{C6EEB7CB-E6B9-A451-4CFD-9BBF9EED509B}"/>
              </a:ext>
            </a:extLst>
          </p:cNvPr>
          <p:cNvPicPr>
            <a:picLocks noChangeAspect="1"/>
          </p:cNvPicPr>
          <p:nvPr userDrawn="1"/>
        </p:nvPicPr>
        <p:blipFill>
          <a:blip r:embed="rId4" cstate="print">
            <a:extLst>
              <a:ext uri="{28A0092B-C50C-407E-A947-70E740481C1C}">
                <a14:useLocalDpi xmlns:a14="http://schemas.microsoft.com/office/drawing/2010/main"/>
              </a:ext>
            </a:extLst>
          </a:blip>
          <a:srcRect/>
          <a:stretch/>
        </p:blipFill>
        <p:spPr>
          <a:xfrm>
            <a:off x="0" y="5883427"/>
            <a:ext cx="2080796" cy="945888"/>
          </a:xfrm>
          <a:prstGeom prst="rect">
            <a:avLst/>
          </a:prstGeom>
        </p:spPr>
      </p:pic>
    </p:spTree>
    <p:extLst>
      <p:ext uri="{BB962C8B-B14F-4D97-AF65-F5344CB8AC3E}">
        <p14:creationId xmlns:p14="http://schemas.microsoft.com/office/powerpoint/2010/main" val="1278912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Kuvatekstillinen kuva">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Puhekupla: Suorakulmio 3">
            <a:extLst>
              <a:ext uri="{FF2B5EF4-FFF2-40B4-BE49-F238E27FC236}">
                <a16:creationId xmlns:a16="http://schemas.microsoft.com/office/drawing/2014/main" id="{9A32F91C-7C8D-D232-EB6B-546B65655D3F}"/>
              </a:ext>
            </a:extLst>
          </p:cNvPr>
          <p:cNvSpPr/>
          <p:nvPr/>
        </p:nvSpPr>
        <p:spPr>
          <a:xfrm>
            <a:off x="5066270" y="1"/>
            <a:ext cx="7250989" cy="6858000"/>
          </a:xfrm>
          <a:custGeom>
            <a:avLst/>
            <a:gdLst>
              <a:gd name="connsiteX0" fmla="*/ 0 w 7997371"/>
              <a:gd name="connsiteY0" fmla="*/ 0 h 6966857"/>
              <a:gd name="connsiteX1" fmla="*/ 1332895 w 7997371"/>
              <a:gd name="connsiteY1" fmla="*/ 0 h 6966857"/>
              <a:gd name="connsiteX2" fmla="*/ 1332895 w 7997371"/>
              <a:gd name="connsiteY2" fmla="*/ 0 h 6966857"/>
              <a:gd name="connsiteX3" fmla="*/ 3332238 w 7997371"/>
              <a:gd name="connsiteY3" fmla="*/ 0 h 6966857"/>
              <a:gd name="connsiteX4" fmla="*/ 7997371 w 7997371"/>
              <a:gd name="connsiteY4" fmla="*/ 0 h 6966857"/>
              <a:gd name="connsiteX5" fmla="*/ 7997371 w 7997371"/>
              <a:gd name="connsiteY5" fmla="*/ 4064000 h 6966857"/>
              <a:gd name="connsiteX6" fmla="*/ 7997371 w 7997371"/>
              <a:gd name="connsiteY6" fmla="*/ 4064000 h 6966857"/>
              <a:gd name="connsiteX7" fmla="*/ 7997371 w 7997371"/>
              <a:gd name="connsiteY7" fmla="*/ 5805714 h 6966857"/>
              <a:gd name="connsiteX8" fmla="*/ 7997371 w 7997371"/>
              <a:gd name="connsiteY8" fmla="*/ 6966857 h 6966857"/>
              <a:gd name="connsiteX9" fmla="*/ 3332238 w 7997371"/>
              <a:gd name="connsiteY9" fmla="*/ 6966857 h 6966857"/>
              <a:gd name="connsiteX10" fmla="*/ 1332895 w 7997371"/>
              <a:gd name="connsiteY10" fmla="*/ 6966857 h 6966857"/>
              <a:gd name="connsiteX11" fmla="*/ 1332895 w 7997371"/>
              <a:gd name="connsiteY11" fmla="*/ 6966857 h 6966857"/>
              <a:gd name="connsiteX12" fmla="*/ 0 w 7997371"/>
              <a:gd name="connsiteY12" fmla="*/ 6966857 h 6966857"/>
              <a:gd name="connsiteX13" fmla="*/ 0 w 7997371"/>
              <a:gd name="connsiteY13" fmla="*/ 5805714 h 6966857"/>
              <a:gd name="connsiteX14" fmla="*/ -279988 w 7997371"/>
              <a:gd name="connsiteY14" fmla="*/ 3526971 h 6966857"/>
              <a:gd name="connsiteX15" fmla="*/ 0 w 7997371"/>
              <a:gd name="connsiteY15" fmla="*/ 4064000 h 6966857"/>
              <a:gd name="connsiteX16" fmla="*/ 0 w 7997371"/>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5805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4281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599303 w 8596674"/>
              <a:gd name="connsiteY0" fmla="*/ 0 h 6966857"/>
              <a:gd name="connsiteX1" fmla="*/ 1932198 w 8596674"/>
              <a:gd name="connsiteY1" fmla="*/ 0 h 6966857"/>
              <a:gd name="connsiteX2" fmla="*/ 1932198 w 8596674"/>
              <a:gd name="connsiteY2" fmla="*/ 0 h 6966857"/>
              <a:gd name="connsiteX3" fmla="*/ 3931541 w 8596674"/>
              <a:gd name="connsiteY3" fmla="*/ 0 h 6966857"/>
              <a:gd name="connsiteX4" fmla="*/ 8596674 w 8596674"/>
              <a:gd name="connsiteY4" fmla="*/ 0 h 6966857"/>
              <a:gd name="connsiteX5" fmla="*/ 8596674 w 8596674"/>
              <a:gd name="connsiteY5" fmla="*/ 4064000 h 6966857"/>
              <a:gd name="connsiteX6" fmla="*/ 8596674 w 8596674"/>
              <a:gd name="connsiteY6" fmla="*/ 4064000 h 6966857"/>
              <a:gd name="connsiteX7" fmla="*/ 8596674 w 8596674"/>
              <a:gd name="connsiteY7" fmla="*/ 5805714 h 6966857"/>
              <a:gd name="connsiteX8" fmla="*/ 8596674 w 8596674"/>
              <a:gd name="connsiteY8" fmla="*/ 6966857 h 6966857"/>
              <a:gd name="connsiteX9" fmla="*/ 3931541 w 8596674"/>
              <a:gd name="connsiteY9" fmla="*/ 6966857 h 6966857"/>
              <a:gd name="connsiteX10" fmla="*/ 1932198 w 8596674"/>
              <a:gd name="connsiteY10" fmla="*/ 6966857 h 6966857"/>
              <a:gd name="connsiteX11" fmla="*/ 1932198 w 8596674"/>
              <a:gd name="connsiteY11" fmla="*/ 6966857 h 6966857"/>
              <a:gd name="connsiteX12" fmla="*/ 599303 w 8596674"/>
              <a:gd name="connsiteY12" fmla="*/ 6966857 h 6966857"/>
              <a:gd name="connsiteX13" fmla="*/ 599303 w 8596674"/>
              <a:gd name="connsiteY13" fmla="*/ 4281714 h 6966857"/>
              <a:gd name="connsiteX14" fmla="*/ 0 w 8596674"/>
              <a:gd name="connsiteY14" fmla="*/ 3425371 h 6966857"/>
              <a:gd name="connsiteX15" fmla="*/ 599303 w 8596674"/>
              <a:gd name="connsiteY15" fmla="*/ 2714171 h 6966857"/>
              <a:gd name="connsiteX16" fmla="*/ 599303 w 8596674"/>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7 w 8885908"/>
              <a:gd name="connsiteY13" fmla="*/ 4281714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266970 h 6966857"/>
              <a:gd name="connsiteX14" fmla="*/ 0 w 8901977"/>
              <a:gd name="connsiteY14" fmla="*/ 3366393 h 6966857"/>
              <a:gd name="connsiteX15" fmla="*/ 888537 w 8901977"/>
              <a:gd name="connsiteY15" fmla="*/ 2493000 h 6966857"/>
              <a:gd name="connsiteX16" fmla="*/ 904606 w 8901977"/>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340693 h 6966857"/>
              <a:gd name="connsiteX14" fmla="*/ 0 w 8901977"/>
              <a:gd name="connsiteY14" fmla="*/ 3366393 h 6966857"/>
              <a:gd name="connsiteX15" fmla="*/ 888537 w 8901977"/>
              <a:gd name="connsiteY15" fmla="*/ 2493000 h 6966857"/>
              <a:gd name="connsiteX16" fmla="*/ 904606 w 8901977"/>
              <a:gd name="connsiteY16" fmla="*/ 0 h 6966857"/>
              <a:gd name="connsiteX0" fmla="*/ 534875 w 8532246"/>
              <a:gd name="connsiteY0" fmla="*/ 0 h 6966857"/>
              <a:gd name="connsiteX1" fmla="*/ 1867770 w 8532246"/>
              <a:gd name="connsiteY1" fmla="*/ 0 h 6966857"/>
              <a:gd name="connsiteX2" fmla="*/ 1867770 w 8532246"/>
              <a:gd name="connsiteY2" fmla="*/ 0 h 6966857"/>
              <a:gd name="connsiteX3" fmla="*/ 3867113 w 8532246"/>
              <a:gd name="connsiteY3" fmla="*/ 0 h 6966857"/>
              <a:gd name="connsiteX4" fmla="*/ 8532246 w 8532246"/>
              <a:gd name="connsiteY4" fmla="*/ 0 h 6966857"/>
              <a:gd name="connsiteX5" fmla="*/ 8532246 w 8532246"/>
              <a:gd name="connsiteY5" fmla="*/ 4064000 h 6966857"/>
              <a:gd name="connsiteX6" fmla="*/ 8532246 w 8532246"/>
              <a:gd name="connsiteY6" fmla="*/ 4064000 h 6966857"/>
              <a:gd name="connsiteX7" fmla="*/ 8532246 w 8532246"/>
              <a:gd name="connsiteY7" fmla="*/ 5805714 h 6966857"/>
              <a:gd name="connsiteX8" fmla="*/ 8532246 w 8532246"/>
              <a:gd name="connsiteY8" fmla="*/ 6966857 h 6966857"/>
              <a:gd name="connsiteX9" fmla="*/ 3867113 w 8532246"/>
              <a:gd name="connsiteY9" fmla="*/ 6966857 h 6966857"/>
              <a:gd name="connsiteX10" fmla="*/ 1867770 w 8532246"/>
              <a:gd name="connsiteY10" fmla="*/ 6966857 h 6966857"/>
              <a:gd name="connsiteX11" fmla="*/ 1867770 w 8532246"/>
              <a:gd name="connsiteY11" fmla="*/ 6966857 h 6966857"/>
              <a:gd name="connsiteX12" fmla="*/ 534875 w 8532246"/>
              <a:gd name="connsiteY12" fmla="*/ 6966857 h 6966857"/>
              <a:gd name="connsiteX13" fmla="*/ 534876 w 8532246"/>
              <a:gd name="connsiteY13" fmla="*/ 4340693 h 6966857"/>
              <a:gd name="connsiteX14" fmla="*/ 0 w 8532246"/>
              <a:gd name="connsiteY14" fmla="*/ 3469606 h 6966857"/>
              <a:gd name="connsiteX15" fmla="*/ 518806 w 8532246"/>
              <a:gd name="connsiteY15" fmla="*/ 2493000 h 6966857"/>
              <a:gd name="connsiteX16" fmla="*/ 534875 w 8532246"/>
              <a:gd name="connsiteY16" fmla="*/ 0 h 696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32246" h="6966857">
                <a:moveTo>
                  <a:pt x="534875" y="0"/>
                </a:moveTo>
                <a:lnTo>
                  <a:pt x="1867770" y="0"/>
                </a:lnTo>
                <a:lnTo>
                  <a:pt x="1867770" y="0"/>
                </a:lnTo>
                <a:lnTo>
                  <a:pt x="3867113" y="0"/>
                </a:lnTo>
                <a:lnTo>
                  <a:pt x="8532246" y="0"/>
                </a:lnTo>
                <a:lnTo>
                  <a:pt x="8532246" y="4064000"/>
                </a:lnTo>
                <a:lnTo>
                  <a:pt x="8532246" y="4064000"/>
                </a:lnTo>
                <a:lnTo>
                  <a:pt x="8532246" y="5805714"/>
                </a:lnTo>
                <a:lnTo>
                  <a:pt x="8532246" y="6966857"/>
                </a:lnTo>
                <a:lnTo>
                  <a:pt x="3867113" y="6966857"/>
                </a:lnTo>
                <a:lnTo>
                  <a:pt x="1867770" y="6966857"/>
                </a:lnTo>
                <a:lnTo>
                  <a:pt x="1867770" y="6966857"/>
                </a:lnTo>
                <a:lnTo>
                  <a:pt x="534875" y="6966857"/>
                </a:lnTo>
                <a:cubicBezTo>
                  <a:pt x="534875" y="6066895"/>
                  <a:pt x="534876" y="5240655"/>
                  <a:pt x="534876" y="4340693"/>
                </a:cubicBezTo>
                <a:cubicBezTo>
                  <a:pt x="520686" y="3819330"/>
                  <a:pt x="388453" y="3580883"/>
                  <a:pt x="0" y="3469606"/>
                </a:cubicBezTo>
                <a:cubicBezTo>
                  <a:pt x="388453" y="3392196"/>
                  <a:pt x="523792" y="3024500"/>
                  <a:pt x="518806" y="2493000"/>
                </a:cubicBezTo>
                <a:lnTo>
                  <a:pt x="534875" y="0"/>
                </a:lnTo>
                <a:close/>
              </a:path>
            </a:pathLst>
          </a:cu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EB43112E-9738-04AE-879A-80E97EAC2DAC}"/>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endParaRPr lang="fi-FI"/>
          </a:p>
        </p:txBody>
      </p:sp>
      <p:sp>
        <p:nvSpPr>
          <p:cNvPr id="4" name="Tekstin paikkamerkki 3">
            <a:extLst>
              <a:ext uri="{FF2B5EF4-FFF2-40B4-BE49-F238E27FC236}">
                <a16:creationId xmlns:a16="http://schemas.microsoft.com/office/drawing/2014/main" id="{3A4BEA9B-DD0D-1EA5-5076-70624D98ED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Alatunnisteen paikkamerkki 5">
            <a:extLst>
              <a:ext uri="{FF2B5EF4-FFF2-40B4-BE49-F238E27FC236}">
                <a16:creationId xmlns:a16="http://schemas.microsoft.com/office/drawing/2014/main" id="{9ADCCBAF-A10A-913F-8FAB-F6DE91AE4C88}"/>
              </a:ext>
            </a:extLst>
          </p:cNvPr>
          <p:cNvSpPr>
            <a:spLocks noGrp="1"/>
          </p:cNvSpPr>
          <p:nvPr>
            <p:ph type="ftr" sz="quarter" idx="11"/>
          </p:nvPr>
        </p:nvSpPr>
        <p:spPr>
          <a:xfrm>
            <a:off x="4038600" y="6236741"/>
            <a:ext cx="4114800" cy="365125"/>
          </a:xfrm>
          <a:prstGeom prst="rect">
            <a:avLst/>
          </a:prstGeom>
        </p:spPr>
        <p:txBody>
          <a:bodyPr/>
          <a:lstStyle/>
          <a:p>
            <a:endParaRPr lang="fi-FI"/>
          </a:p>
        </p:txBody>
      </p:sp>
      <p:sp>
        <p:nvSpPr>
          <p:cNvPr id="7" name="Dian numeron paikkamerkki 6">
            <a:extLst>
              <a:ext uri="{FF2B5EF4-FFF2-40B4-BE49-F238E27FC236}">
                <a16:creationId xmlns:a16="http://schemas.microsoft.com/office/drawing/2014/main" id="{E9880378-8DEE-FEC8-61FB-1693A890BEF9}"/>
              </a:ext>
            </a:extLst>
          </p:cNvPr>
          <p:cNvSpPr>
            <a:spLocks noGrp="1"/>
          </p:cNvSpPr>
          <p:nvPr>
            <p:ph type="sldNum" sz="quarter" idx="12"/>
          </p:nvPr>
        </p:nvSpPr>
        <p:spPr>
          <a:xfrm>
            <a:off x="8610600" y="6236741"/>
            <a:ext cx="2743200" cy="365125"/>
          </a:xfrm>
          <a:prstGeom prst="rect">
            <a:avLst/>
          </a:prstGeom>
        </p:spPr>
        <p:txBody>
          <a:bodyPr/>
          <a:lstStyle/>
          <a:p>
            <a:fld id="{09DCA768-A354-4D14-8338-CDE48625C258}" type="slidenum">
              <a:rPr lang="fi-FI" smtClean="0"/>
              <a:t>‹#›</a:t>
            </a:fld>
            <a:endParaRPr lang="fi-FI"/>
          </a:p>
        </p:txBody>
      </p:sp>
      <p:graphicFrame>
        <p:nvGraphicFramePr>
          <p:cNvPr id="9" name="Kaavio 8">
            <a:extLst>
              <a:ext uri="{FF2B5EF4-FFF2-40B4-BE49-F238E27FC236}">
                <a16:creationId xmlns:a16="http://schemas.microsoft.com/office/drawing/2014/main" id="{9D9D564D-1097-F6DC-F922-F25E71B4B8F7}"/>
              </a:ext>
            </a:extLst>
          </p:cNvPr>
          <p:cNvGraphicFramePr/>
          <p:nvPr>
            <p:extLst>
              <p:ext uri="{D42A27DB-BD31-4B8C-83A1-F6EECF244321}">
                <p14:modId xmlns:p14="http://schemas.microsoft.com/office/powerpoint/2010/main" val="3126731245"/>
              </p:ext>
            </p:extLst>
          </p:nvPr>
        </p:nvGraphicFramePr>
        <p:xfrm>
          <a:off x="6240162" y="457200"/>
          <a:ext cx="5703587" cy="5418667"/>
        </p:xfrm>
        <a:graphic>
          <a:graphicData uri="http://schemas.openxmlformats.org/drawingml/2006/chart">
            <c:chart xmlns:c="http://schemas.openxmlformats.org/drawingml/2006/chart" xmlns:r="http://schemas.openxmlformats.org/officeDocument/2006/relationships" r:id="rId3"/>
          </a:graphicData>
        </a:graphic>
      </p:graphicFrame>
      <p:sp>
        <p:nvSpPr>
          <p:cNvPr id="3" name="Puhekupla: Suorakulmio 3">
            <a:extLst>
              <a:ext uri="{FF2B5EF4-FFF2-40B4-BE49-F238E27FC236}">
                <a16:creationId xmlns:a16="http://schemas.microsoft.com/office/drawing/2014/main" id="{4BC205A3-7535-D6E1-2593-ED6740F2C34B}"/>
              </a:ext>
            </a:extLst>
          </p:cNvPr>
          <p:cNvSpPr/>
          <p:nvPr userDrawn="1"/>
        </p:nvSpPr>
        <p:spPr>
          <a:xfrm>
            <a:off x="5066270" y="1"/>
            <a:ext cx="7250989" cy="6858000"/>
          </a:xfrm>
          <a:custGeom>
            <a:avLst/>
            <a:gdLst>
              <a:gd name="connsiteX0" fmla="*/ 0 w 7997371"/>
              <a:gd name="connsiteY0" fmla="*/ 0 h 6966857"/>
              <a:gd name="connsiteX1" fmla="*/ 1332895 w 7997371"/>
              <a:gd name="connsiteY1" fmla="*/ 0 h 6966857"/>
              <a:gd name="connsiteX2" fmla="*/ 1332895 w 7997371"/>
              <a:gd name="connsiteY2" fmla="*/ 0 h 6966857"/>
              <a:gd name="connsiteX3" fmla="*/ 3332238 w 7997371"/>
              <a:gd name="connsiteY3" fmla="*/ 0 h 6966857"/>
              <a:gd name="connsiteX4" fmla="*/ 7997371 w 7997371"/>
              <a:gd name="connsiteY4" fmla="*/ 0 h 6966857"/>
              <a:gd name="connsiteX5" fmla="*/ 7997371 w 7997371"/>
              <a:gd name="connsiteY5" fmla="*/ 4064000 h 6966857"/>
              <a:gd name="connsiteX6" fmla="*/ 7997371 w 7997371"/>
              <a:gd name="connsiteY6" fmla="*/ 4064000 h 6966857"/>
              <a:gd name="connsiteX7" fmla="*/ 7997371 w 7997371"/>
              <a:gd name="connsiteY7" fmla="*/ 5805714 h 6966857"/>
              <a:gd name="connsiteX8" fmla="*/ 7997371 w 7997371"/>
              <a:gd name="connsiteY8" fmla="*/ 6966857 h 6966857"/>
              <a:gd name="connsiteX9" fmla="*/ 3332238 w 7997371"/>
              <a:gd name="connsiteY9" fmla="*/ 6966857 h 6966857"/>
              <a:gd name="connsiteX10" fmla="*/ 1332895 w 7997371"/>
              <a:gd name="connsiteY10" fmla="*/ 6966857 h 6966857"/>
              <a:gd name="connsiteX11" fmla="*/ 1332895 w 7997371"/>
              <a:gd name="connsiteY11" fmla="*/ 6966857 h 6966857"/>
              <a:gd name="connsiteX12" fmla="*/ 0 w 7997371"/>
              <a:gd name="connsiteY12" fmla="*/ 6966857 h 6966857"/>
              <a:gd name="connsiteX13" fmla="*/ 0 w 7997371"/>
              <a:gd name="connsiteY13" fmla="*/ 5805714 h 6966857"/>
              <a:gd name="connsiteX14" fmla="*/ -279988 w 7997371"/>
              <a:gd name="connsiteY14" fmla="*/ 3526971 h 6966857"/>
              <a:gd name="connsiteX15" fmla="*/ 0 w 7997371"/>
              <a:gd name="connsiteY15" fmla="*/ 4064000 h 6966857"/>
              <a:gd name="connsiteX16" fmla="*/ 0 w 7997371"/>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5805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4281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599303 w 8596674"/>
              <a:gd name="connsiteY0" fmla="*/ 0 h 6966857"/>
              <a:gd name="connsiteX1" fmla="*/ 1932198 w 8596674"/>
              <a:gd name="connsiteY1" fmla="*/ 0 h 6966857"/>
              <a:gd name="connsiteX2" fmla="*/ 1932198 w 8596674"/>
              <a:gd name="connsiteY2" fmla="*/ 0 h 6966857"/>
              <a:gd name="connsiteX3" fmla="*/ 3931541 w 8596674"/>
              <a:gd name="connsiteY3" fmla="*/ 0 h 6966857"/>
              <a:gd name="connsiteX4" fmla="*/ 8596674 w 8596674"/>
              <a:gd name="connsiteY4" fmla="*/ 0 h 6966857"/>
              <a:gd name="connsiteX5" fmla="*/ 8596674 w 8596674"/>
              <a:gd name="connsiteY5" fmla="*/ 4064000 h 6966857"/>
              <a:gd name="connsiteX6" fmla="*/ 8596674 w 8596674"/>
              <a:gd name="connsiteY6" fmla="*/ 4064000 h 6966857"/>
              <a:gd name="connsiteX7" fmla="*/ 8596674 w 8596674"/>
              <a:gd name="connsiteY7" fmla="*/ 5805714 h 6966857"/>
              <a:gd name="connsiteX8" fmla="*/ 8596674 w 8596674"/>
              <a:gd name="connsiteY8" fmla="*/ 6966857 h 6966857"/>
              <a:gd name="connsiteX9" fmla="*/ 3931541 w 8596674"/>
              <a:gd name="connsiteY9" fmla="*/ 6966857 h 6966857"/>
              <a:gd name="connsiteX10" fmla="*/ 1932198 w 8596674"/>
              <a:gd name="connsiteY10" fmla="*/ 6966857 h 6966857"/>
              <a:gd name="connsiteX11" fmla="*/ 1932198 w 8596674"/>
              <a:gd name="connsiteY11" fmla="*/ 6966857 h 6966857"/>
              <a:gd name="connsiteX12" fmla="*/ 599303 w 8596674"/>
              <a:gd name="connsiteY12" fmla="*/ 6966857 h 6966857"/>
              <a:gd name="connsiteX13" fmla="*/ 599303 w 8596674"/>
              <a:gd name="connsiteY13" fmla="*/ 4281714 h 6966857"/>
              <a:gd name="connsiteX14" fmla="*/ 0 w 8596674"/>
              <a:gd name="connsiteY14" fmla="*/ 3425371 h 6966857"/>
              <a:gd name="connsiteX15" fmla="*/ 599303 w 8596674"/>
              <a:gd name="connsiteY15" fmla="*/ 2714171 h 6966857"/>
              <a:gd name="connsiteX16" fmla="*/ 599303 w 8596674"/>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7 w 8885908"/>
              <a:gd name="connsiteY13" fmla="*/ 4281714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266970 h 6966857"/>
              <a:gd name="connsiteX14" fmla="*/ 0 w 8901977"/>
              <a:gd name="connsiteY14" fmla="*/ 3366393 h 6966857"/>
              <a:gd name="connsiteX15" fmla="*/ 888537 w 8901977"/>
              <a:gd name="connsiteY15" fmla="*/ 2493000 h 6966857"/>
              <a:gd name="connsiteX16" fmla="*/ 904606 w 8901977"/>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340693 h 6966857"/>
              <a:gd name="connsiteX14" fmla="*/ 0 w 8901977"/>
              <a:gd name="connsiteY14" fmla="*/ 3366393 h 6966857"/>
              <a:gd name="connsiteX15" fmla="*/ 888537 w 8901977"/>
              <a:gd name="connsiteY15" fmla="*/ 2493000 h 6966857"/>
              <a:gd name="connsiteX16" fmla="*/ 904606 w 8901977"/>
              <a:gd name="connsiteY16" fmla="*/ 0 h 6966857"/>
              <a:gd name="connsiteX0" fmla="*/ 534875 w 8532246"/>
              <a:gd name="connsiteY0" fmla="*/ 0 h 6966857"/>
              <a:gd name="connsiteX1" fmla="*/ 1867770 w 8532246"/>
              <a:gd name="connsiteY1" fmla="*/ 0 h 6966857"/>
              <a:gd name="connsiteX2" fmla="*/ 1867770 w 8532246"/>
              <a:gd name="connsiteY2" fmla="*/ 0 h 6966857"/>
              <a:gd name="connsiteX3" fmla="*/ 3867113 w 8532246"/>
              <a:gd name="connsiteY3" fmla="*/ 0 h 6966857"/>
              <a:gd name="connsiteX4" fmla="*/ 8532246 w 8532246"/>
              <a:gd name="connsiteY4" fmla="*/ 0 h 6966857"/>
              <a:gd name="connsiteX5" fmla="*/ 8532246 w 8532246"/>
              <a:gd name="connsiteY5" fmla="*/ 4064000 h 6966857"/>
              <a:gd name="connsiteX6" fmla="*/ 8532246 w 8532246"/>
              <a:gd name="connsiteY6" fmla="*/ 4064000 h 6966857"/>
              <a:gd name="connsiteX7" fmla="*/ 8532246 w 8532246"/>
              <a:gd name="connsiteY7" fmla="*/ 5805714 h 6966857"/>
              <a:gd name="connsiteX8" fmla="*/ 8532246 w 8532246"/>
              <a:gd name="connsiteY8" fmla="*/ 6966857 h 6966857"/>
              <a:gd name="connsiteX9" fmla="*/ 3867113 w 8532246"/>
              <a:gd name="connsiteY9" fmla="*/ 6966857 h 6966857"/>
              <a:gd name="connsiteX10" fmla="*/ 1867770 w 8532246"/>
              <a:gd name="connsiteY10" fmla="*/ 6966857 h 6966857"/>
              <a:gd name="connsiteX11" fmla="*/ 1867770 w 8532246"/>
              <a:gd name="connsiteY11" fmla="*/ 6966857 h 6966857"/>
              <a:gd name="connsiteX12" fmla="*/ 534875 w 8532246"/>
              <a:gd name="connsiteY12" fmla="*/ 6966857 h 6966857"/>
              <a:gd name="connsiteX13" fmla="*/ 534876 w 8532246"/>
              <a:gd name="connsiteY13" fmla="*/ 4340693 h 6966857"/>
              <a:gd name="connsiteX14" fmla="*/ 0 w 8532246"/>
              <a:gd name="connsiteY14" fmla="*/ 3469606 h 6966857"/>
              <a:gd name="connsiteX15" fmla="*/ 518806 w 8532246"/>
              <a:gd name="connsiteY15" fmla="*/ 2493000 h 6966857"/>
              <a:gd name="connsiteX16" fmla="*/ 534875 w 8532246"/>
              <a:gd name="connsiteY16" fmla="*/ 0 h 696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32246" h="6966857">
                <a:moveTo>
                  <a:pt x="534875" y="0"/>
                </a:moveTo>
                <a:lnTo>
                  <a:pt x="1867770" y="0"/>
                </a:lnTo>
                <a:lnTo>
                  <a:pt x="1867770" y="0"/>
                </a:lnTo>
                <a:lnTo>
                  <a:pt x="3867113" y="0"/>
                </a:lnTo>
                <a:lnTo>
                  <a:pt x="8532246" y="0"/>
                </a:lnTo>
                <a:lnTo>
                  <a:pt x="8532246" y="4064000"/>
                </a:lnTo>
                <a:lnTo>
                  <a:pt x="8532246" y="4064000"/>
                </a:lnTo>
                <a:lnTo>
                  <a:pt x="8532246" y="5805714"/>
                </a:lnTo>
                <a:lnTo>
                  <a:pt x="8532246" y="6966857"/>
                </a:lnTo>
                <a:lnTo>
                  <a:pt x="3867113" y="6966857"/>
                </a:lnTo>
                <a:lnTo>
                  <a:pt x="1867770" y="6966857"/>
                </a:lnTo>
                <a:lnTo>
                  <a:pt x="1867770" y="6966857"/>
                </a:lnTo>
                <a:lnTo>
                  <a:pt x="534875" y="6966857"/>
                </a:lnTo>
                <a:cubicBezTo>
                  <a:pt x="534875" y="6066895"/>
                  <a:pt x="534876" y="5240655"/>
                  <a:pt x="534876" y="4340693"/>
                </a:cubicBezTo>
                <a:cubicBezTo>
                  <a:pt x="520686" y="3819330"/>
                  <a:pt x="388453" y="3580883"/>
                  <a:pt x="0" y="3469606"/>
                </a:cubicBezTo>
                <a:cubicBezTo>
                  <a:pt x="388453" y="3392196"/>
                  <a:pt x="523792" y="3024500"/>
                  <a:pt x="518806" y="2493000"/>
                </a:cubicBezTo>
                <a:lnTo>
                  <a:pt x="534875" y="0"/>
                </a:lnTo>
                <a:close/>
              </a:path>
            </a:pathLst>
          </a:cu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Tree>
    <p:extLst>
      <p:ext uri="{BB962C8B-B14F-4D97-AF65-F5344CB8AC3E}">
        <p14:creationId xmlns:p14="http://schemas.microsoft.com/office/powerpoint/2010/main" val="2178526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Otsikko ja teksti yksinkertainen">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BAA4149E-CB64-7708-4C62-E448054AC9D2}"/>
              </a:ext>
            </a:extLst>
          </p:cNvPr>
          <p:cNvSpPr>
            <a:spLocks noGrp="1"/>
          </p:cNvSpPr>
          <p:nvPr>
            <p:ph type="title"/>
          </p:nvPr>
        </p:nvSpPr>
        <p:spPr/>
        <p:txBody>
          <a:bodyPr/>
          <a:lstStyle/>
          <a:p>
            <a:r>
              <a:rPr lang="fi-FI"/>
              <a:t>Muokkaa ots. perustyyl. napsautt.</a:t>
            </a:r>
          </a:p>
        </p:txBody>
      </p:sp>
      <p:grpSp>
        <p:nvGrpSpPr>
          <p:cNvPr id="6" name="Ryhmä 5">
            <a:extLst>
              <a:ext uri="{FF2B5EF4-FFF2-40B4-BE49-F238E27FC236}">
                <a16:creationId xmlns:a16="http://schemas.microsoft.com/office/drawing/2014/main" id="{3A1065F5-E862-E2A4-6C64-66139D33277F}"/>
              </a:ext>
            </a:extLst>
          </p:cNvPr>
          <p:cNvGrpSpPr/>
          <p:nvPr userDrawn="1"/>
        </p:nvGrpSpPr>
        <p:grpSpPr>
          <a:xfrm>
            <a:off x="10432549" y="453797"/>
            <a:ext cx="1450978" cy="1457180"/>
            <a:chOff x="10432549" y="453797"/>
            <a:chExt cx="1450978" cy="1457180"/>
          </a:xfrm>
        </p:grpSpPr>
        <p:pic>
          <p:nvPicPr>
            <p:cNvPr id="7" name="Kuva 6">
              <a:extLst>
                <a:ext uri="{FF2B5EF4-FFF2-40B4-BE49-F238E27FC236}">
                  <a16:creationId xmlns:a16="http://schemas.microsoft.com/office/drawing/2014/main" id="{0E2A8937-8719-1C95-FE2B-51B6668FE4FA}"/>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0432549" y="765263"/>
              <a:ext cx="1140839" cy="1145714"/>
            </a:xfrm>
            <a:prstGeom prst="rect">
              <a:avLst/>
            </a:prstGeom>
            <a:noFill/>
          </p:spPr>
        </p:pic>
        <p:pic>
          <p:nvPicPr>
            <p:cNvPr id="8" name="Kuva 7">
              <a:extLst>
                <a:ext uri="{FF2B5EF4-FFF2-40B4-BE49-F238E27FC236}">
                  <a16:creationId xmlns:a16="http://schemas.microsoft.com/office/drawing/2014/main" id="{35A95895-57AE-3E62-8037-4FACA91FB4C5}"/>
                </a:ext>
              </a:extLst>
            </p:cNvPr>
            <p:cNvPicPr>
              <a:picLocks noChangeAspect="1"/>
            </p:cNvPicPr>
            <p:nvPr userDrawn="1"/>
          </p:nvPicPr>
          <p:blipFill>
            <a:blip r:embed="rId3" cstate="email">
              <a:alphaModFix amt="39000"/>
              <a:extLst>
                <a:ext uri="{28A0092B-C50C-407E-A947-70E740481C1C}">
                  <a14:useLocalDpi xmlns:a14="http://schemas.microsoft.com/office/drawing/2010/main"/>
                </a:ext>
              </a:extLst>
            </a:blip>
            <a:srcRect/>
            <a:stretch/>
          </p:blipFill>
          <p:spPr>
            <a:xfrm>
              <a:off x="11263248" y="453797"/>
              <a:ext cx="620279" cy="622929"/>
            </a:xfrm>
            <a:prstGeom prst="rect">
              <a:avLst/>
            </a:prstGeom>
            <a:effectLst/>
          </p:spPr>
        </p:pic>
      </p:grpSp>
      <p:sp>
        <p:nvSpPr>
          <p:cNvPr id="10" name="Sisällön paikkamerkki 2">
            <a:extLst>
              <a:ext uri="{FF2B5EF4-FFF2-40B4-BE49-F238E27FC236}">
                <a16:creationId xmlns:a16="http://schemas.microsoft.com/office/drawing/2014/main" id="{73293D78-538B-1CEB-51E8-1CC0DCF6882D}"/>
              </a:ext>
            </a:extLst>
          </p:cNvPr>
          <p:cNvSpPr>
            <a:spLocks noGrp="1"/>
          </p:cNvSpPr>
          <p:nvPr>
            <p:ph idx="1"/>
          </p:nvPr>
        </p:nvSpPr>
        <p:spPr>
          <a:xfrm>
            <a:off x="838200" y="1825625"/>
            <a:ext cx="10298373"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pic>
        <p:nvPicPr>
          <p:cNvPr id="3" name="Kuva 12">
            <a:extLst>
              <a:ext uri="{FF2B5EF4-FFF2-40B4-BE49-F238E27FC236}">
                <a16:creationId xmlns:a16="http://schemas.microsoft.com/office/drawing/2014/main" id="{82019711-140C-A142-C35D-0AE9BB8F3D4B}"/>
              </a:ext>
            </a:extLst>
          </p:cNvPr>
          <p:cNvPicPr>
            <a:picLocks noChangeAspect="1"/>
          </p:cNvPicPr>
          <p:nvPr userDrawn="1"/>
        </p:nvPicPr>
        <p:blipFill>
          <a:blip r:embed="rId4" cstate="print">
            <a:extLst>
              <a:ext uri="{28A0092B-C50C-407E-A947-70E740481C1C}">
                <a14:useLocalDpi xmlns:a14="http://schemas.microsoft.com/office/drawing/2010/main"/>
              </a:ext>
            </a:extLst>
          </a:blip>
          <a:srcRect/>
          <a:stretch/>
        </p:blipFill>
        <p:spPr>
          <a:xfrm>
            <a:off x="1" y="5883427"/>
            <a:ext cx="2080793" cy="945888"/>
          </a:xfrm>
          <a:prstGeom prst="rect">
            <a:avLst/>
          </a:prstGeom>
        </p:spPr>
      </p:pic>
    </p:spTree>
    <p:extLst>
      <p:ext uri="{BB962C8B-B14F-4D97-AF65-F5344CB8AC3E}">
        <p14:creationId xmlns:p14="http://schemas.microsoft.com/office/powerpoint/2010/main" val="5961387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Otsikko ja teksti väripohja">
    <p:bg>
      <p:bgPr>
        <a:solidFill>
          <a:schemeClr val="tx2"/>
        </a:solidFill>
        <a:effectLst/>
      </p:bgPr>
    </p:bg>
    <p:spTree>
      <p:nvGrpSpPr>
        <p:cNvPr id="1" name=""/>
        <p:cNvGrpSpPr/>
        <p:nvPr/>
      </p:nvGrpSpPr>
      <p:grpSpPr>
        <a:xfrm>
          <a:off x="0" y="0"/>
          <a:ext cx="0" cy="0"/>
          <a:chOff x="0" y="0"/>
          <a:chExt cx="0" cy="0"/>
        </a:xfrm>
      </p:grpSpPr>
      <p:pic>
        <p:nvPicPr>
          <p:cNvPr id="7" name="Kuva 6">
            <a:extLst>
              <a:ext uri="{FF2B5EF4-FFF2-40B4-BE49-F238E27FC236}">
                <a16:creationId xmlns:a16="http://schemas.microsoft.com/office/drawing/2014/main" id="{E63D9361-3A1D-53BA-3B9C-D7D74E1AC236}"/>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10432549" y="765263"/>
            <a:ext cx="1140839" cy="1145714"/>
          </a:xfrm>
          <a:prstGeom prst="rect">
            <a:avLst/>
          </a:prstGeom>
          <a:noFill/>
        </p:spPr>
      </p:pic>
      <p:pic>
        <p:nvPicPr>
          <p:cNvPr id="8" name="Kuva 7">
            <a:extLst>
              <a:ext uri="{FF2B5EF4-FFF2-40B4-BE49-F238E27FC236}">
                <a16:creationId xmlns:a16="http://schemas.microsoft.com/office/drawing/2014/main" id="{8206950E-45AE-805D-3D70-A43B2CBA6EDA}"/>
              </a:ext>
            </a:extLst>
          </p:cNvPr>
          <p:cNvPicPr>
            <a:picLocks noChangeAspect="1"/>
          </p:cNvPicPr>
          <p:nvPr userDrawn="1"/>
        </p:nvPicPr>
        <p:blipFill>
          <a:blip r:embed="rId3" cstate="email">
            <a:alphaModFix amt="53000"/>
            <a:extLst>
              <a:ext uri="{28A0092B-C50C-407E-A947-70E740481C1C}">
                <a14:useLocalDpi xmlns:a14="http://schemas.microsoft.com/office/drawing/2010/main"/>
              </a:ext>
            </a:extLst>
          </a:blip>
          <a:srcRect/>
          <a:stretch/>
        </p:blipFill>
        <p:spPr>
          <a:xfrm>
            <a:off x="11263248" y="453797"/>
            <a:ext cx="620279" cy="622929"/>
          </a:xfrm>
          <a:prstGeom prst="rect">
            <a:avLst/>
          </a:prstGeom>
          <a:effectLst/>
        </p:spPr>
      </p:pic>
      <p:sp>
        <p:nvSpPr>
          <p:cNvPr id="13" name="Otsikko 1">
            <a:extLst>
              <a:ext uri="{FF2B5EF4-FFF2-40B4-BE49-F238E27FC236}">
                <a16:creationId xmlns:a16="http://schemas.microsoft.com/office/drawing/2014/main" id="{1792A9E1-E074-9911-9C2C-35CFCF88E94B}"/>
              </a:ext>
            </a:extLst>
          </p:cNvPr>
          <p:cNvSpPr>
            <a:spLocks noGrp="1"/>
          </p:cNvSpPr>
          <p:nvPr userDrawn="1">
            <p:ph type="title"/>
          </p:nvPr>
        </p:nvSpPr>
        <p:spPr>
          <a:xfrm>
            <a:off x="838200" y="365125"/>
            <a:ext cx="10515600" cy="1325563"/>
          </a:xfrm>
        </p:spPr>
        <p:txBody>
          <a:bodyPr/>
          <a:lstStyle/>
          <a:p>
            <a:r>
              <a:rPr lang="fi-FI"/>
              <a:t>Muokkaa ots. perustyyl. napsautt.</a:t>
            </a:r>
          </a:p>
        </p:txBody>
      </p:sp>
      <p:sp>
        <p:nvSpPr>
          <p:cNvPr id="15" name="Sisällön paikkamerkki 2">
            <a:extLst>
              <a:ext uri="{FF2B5EF4-FFF2-40B4-BE49-F238E27FC236}">
                <a16:creationId xmlns:a16="http://schemas.microsoft.com/office/drawing/2014/main" id="{B8CEDF70-854F-85BD-E2FA-4C661F0E4BE9}"/>
              </a:ext>
            </a:extLst>
          </p:cNvPr>
          <p:cNvSpPr>
            <a:spLocks noGrp="1"/>
          </p:cNvSpPr>
          <p:nvPr>
            <p:ph idx="1"/>
          </p:nvPr>
        </p:nvSpPr>
        <p:spPr>
          <a:xfrm>
            <a:off x="838200" y="1825625"/>
            <a:ext cx="10298373"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Tree>
    <p:extLst>
      <p:ext uri="{BB962C8B-B14F-4D97-AF65-F5344CB8AC3E}">
        <p14:creationId xmlns:p14="http://schemas.microsoft.com/office/powerpoint/2010/main" val="40253278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media tekstillä">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10" name="Ryhmä 9">
            <a:extLst>
              <a:ext uri="{FF2B5EF4-FFF2-40B4-BE49-F238E27FC236}">
                <a16:creationId xmlns:a16="http://schemas.microsoft.com/office/drawing/2014/main" id="{FDF0A0AD-E1FC-117C-AC4E-6132192FBA39}"/>
              </a:ext>
            </a:extLst>
          </p:cNvPr>
          <p:cNvGrpSpPr/>
          <p:nvPr userDrawn="1"/>
        </p:nvGrpSpPr>
        <p:grpSpPr>
          <a:xfrm>
            <a:off x="9765562" y="1"/>
            <a:ext cx="2320683" cy="1966586"/>
            <a:chOff x="8862602" y="0"/>
            <a:chExt cx="3223644" cy="2731771"/>
          </a:xfrm>
        </p:grpSpPr>
        <p:pic>
          <p:nvPicPr>
            <p:cNvPr id="6" name="Kuva 5">
              <a:extLst>
                <a:ext uri="{FF2B5EF4-FFF2-40B4-BE49-F238E27FC236}">
                  <a16:creationId xmlns:a16="http://schemas.microsoft.com/office/drawing/2014/main" id="{060A2197-241E-98A7-99C3-9AEA77AF9841}"/>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9784520" y="0"/>
              <a:ext cx="2301726" cy="1155782"/>
            </a:xfrm>
            <a:prstGeom prst="rect">
              <a:avLst/>
            </a:prstGeom>
          </p:spPr>
        </p:pic>
        <p:pic>
          <p:nvPicPr>
            <p:cNvPr id="7" name="Kuva 6">
              <a:extLst>
                <a:ext uri="{FF2B5EF4-FFF2-40B4-BE49-F238E27FC236}">
                  <a16:creationId xmlns:a16="http://schemas.microsoft.com/office/drawing/2014/main" id="{E63D9361-3A1D-53BA-3B9C-D7D74E1AC236}"/>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628109" y="1155782"/>
              <a:ext cx="1569280" cy="1575989"/>
            </a:xfrm>
            <a:prstGeom prst="rect">
              <a:avLst/>
            </a:prstGeom>
          </p:spPr>
        </p:pic>
        <p:pic>
          <p:nvPicPr>
            <p:cNvPr id="8" name="Kuva 7">
              <a:extLst>
                <a:ext uri="{FF2B5EF4-FFF2-40B4-BE49-F238E27FC236}">
                  <a16:creationId xmlns:a16="http://schemas.microsoft.com/office/drawing/2014/main" id="{8206950E-45AE-805D-3D70-A43B2CBA6EDA}"/>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862602" y="376450"/>
              <a:ext cx="1023345" cy="1027719"/>
            </a:xfrm>
            <a:prstGeom prst="rect">
              <a:avLst/>
            </a:prstGeom>
          </p:spPr>
        </p:pic>
      </p:grpSp>
      <p:sp>
        <p:nvSpPr>
          <p:cNvPr id="2" name="Otsikko 1">
            <a:extLst>
              <a:ext uri="{FF2B5EF4-FFF2-40B4-BE49-F238E27FC236}">
                <a16:creationId xmlns:a16="http://schemas.microsoft.com/office/drawing/2014/main" id="{C376323E-1575-4D6E-C780-0DBCC11CAB9B}"/>
              </a:ext>
            </a:extLst>
          </p:cNvPr>
          <p:cNvSpPr>
            <a:spLocks noGrp="1"/>
          </p:cNvSpPr>
          <p:nvPr>
            <p:ph type="title"/>
          </p:nvPr>
        </p:nvSpPr>
        <p:spPr>
          <a:xfrm>
            <a:off x="2288133" y="5545162"/>
            <a:ext cx="9798113" cy="829759"/>
          </a:xfrm>
          <a:effectLst>
            <a:outerShdw blurRad="50800" dist="38100" dir="5400000" algn="t" rotWithShape="0">
              <a:prstClr val="black">
                <a:alpha val="80000"/>
              </a:prstClr>
            </a:outerShdw>
            <a:softEdge rad="0"/>
          </a:effectLst>
        </p:spPr>
        <p:txBody>
          <a:bodyPr>
            <a:normAutofit/>
          </a:bodyPr>
          <a:lstStyle>
            <a:lvl1pPr>
              <a:defRPr sz="3200">
                <a:solidFill>
                  <a:schemeClr val="bg1"/>
                </a:solidFill>
              </a:defRPr>
            </a:lvl1pPr>
          </a:lstStyle>
          <a:p>
            <a:r>
              <a:rPr lang="fi-FI"/>
              <a:t>Muokkaa ots. perustyyl. napsautt.</a:t>
            </a:r>
          </a:p>
        </p:txBody>
      </p:sp>
      <p:sp>
        <p:nvSpPr>
          <p:cNvPr id="15" name="Sisällön paikkamerkki 2">
            <a:extLst>
              <a:ext uri="{FF2B5EF4-FFF2-40B4-BE49-F238E27FC236}">
                <a16:creationId xmlns:a16="http://schemas.microsoft.com/office/drawing/2014/main" id="{9B648CE8-26C0-F8C7-85B4-F475A4902A27}"/>
              </a:ext>
            </a:extLst>
          </p:cNvPr>
          <p:cNvSpPr>
            <a:spLocks noGrp="1"/>
          </p:cNvSpPr>
          <p:nvPr>
            <p:ph idx="1"/>
          </p:nvPr>
        </p:nvSpPr>
        <p:spPr>
          <a:xfrm>
            <a:off x="977461" y="832042"/>
            <a:ext cx="6705601" cy="33090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Tree>
    <p:extLst>
      <p:ext uri="{BB962C8B-B14F-4D97-AF65-F5344CB8AC3E}">
        <p14:creationId xmlns:p14="http://schemas.microsoft.com/office/powerpoint/2010/main" val="39318892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vasen laita iso taustakuva">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Otsikko 1">
            <a:extLst>
              <a:ext uri="{FF2B5EF4-FFF2-40B4-BE49-F238E27FC236}">
                <a16:creationId xmlns:a16="http://schemas.microsoft.com/office/drawing/2014/main" id="{34F3DBF4-45CD-923E-48AE-C2CDC4E0F6E9}"/>
              </a:ext>
            </a:extLst>
          </p:cNvPr>
          <p:cNvSpPr>
            <a:spLocks noGrp="1"/>
          </p:cNvSpPr>
          <p:nvPr>
            <p:ph type="title"/>
          </p:nvPr>
        </p:nvSpPr>
        <p:spPr>
          <a:xfrm>
            <a:off x="839788" y="457200"/>
            <a:ext cx="3932237" cy="1600200"/>
          </a:xfrm>
        </p:spPr>
        <p:txBody>
          <a:bodyPr anchor="b"/>
          <a:lstStyle>
            <a:lvl1pPr>
              <a:defRPr sz="3200" b="1">
                <a:latin typeface="+mj-lt"/>
              </a:defRPr>
            </a:lvl1pPr>
          </a:lstStyle>
          <a:p>
            <a:r>
              <a:rPr lang="fi-FI"/>
              <a:t>Muokkaa ots. perustyyl. napsautt.</a:t>
            </a:r>
          </a:p>
        </p:txBody>
      </p:sp>
      <p:sp>
        <p:nvSpPr>
          <p:cNvPr id="12" name="Tekstin paikkamerkki 3">
            <a:extLst>
              <a:ext uri="{FF2B5EF4-FFF2-40B4-BE49-F238E27FC236}">
                <a16:creationId xmlns:a16="http://schemas.microsoft.com/office/drawing/2014/main" id="{9A80CEC0-9BC5-6667-FE87-C0A6B89C7870}"/>
              </a:ext>
            </a:extLst>
          </p:cNvPr>
          <p:cNvSpPr>
            <a:spLocks noGrp="1"/>
          </p:cNvSpPr>
          <p:nvPr>
            <p:ph type="body" sz="half" idx="2"/>
          </p:nvPr>
        </p:nvSpPr>
        <p:spPr>
          <a:xfrm>
            <a:off x="839788" y="2258466"/>
            <a:ext cx="3932237" cy="36105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grpSp>
        <p:nvGrpSpPr>
          <p:cNvPr id="2" name="Ryhmä 1">
            <a:extLst>
              <a:ext uri="{FF2B5EF4-FFF2-40B4-BE49-F238E27FC236}">
                <a16:creationId xmlns:a16="http://schemas.microsoft.com/office/drawing/2014/main" id="{AB9C324D-BD6E-5A08-876C-58B9D12031AA}"/>
              </a:ext>
            </a:extLst>
          </p:cNvPr>
          <p:cNvGrpSpPr/>
          <p:nvPr userDrawn="1"/>
        </p:nvGrpSpPr>
        <p:grpSpPr>
          <a:xfrm>
            <a:off x="9765562" y="1"/>
            <a:ext cx="2320683" cy="1966586"/>
            <a:chOff x="8862602" y="0"/>
            <a:chExt cx="3223644" cy="2731771"/>
          </a:xfrm>
        </p:grpSpPr>
        <p:pic>
          <p:nvPicPr>
            <p:cNvPr id="3" name="Kuva 2">
              <a:extLst>
                <a:ext uri="{FF2B5EF4-FFF2-40B4-BE49-F238E27FC236}">
                  <a16:creationId xmlns:a16="http://schemas.microsoft.com/office/drawing/2014/main" id="{D3B66700-6D09-5CB9-127C-8FC46F47A6E1}"/>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9784520" y="0"/>
              <a:ext cx="2301726" cy="1155782"/>
            </a:xfrm>
            <a:prstGeom prst="rect">
              <a:avLst/>
            </a:prstGeom>
          </p:spPr>
        </p:pic>
        <p:pic>
          <p:nvPicPr>
            <p:cNvPr id="4" name="Kuva 3">
              <a:extLst>
                <a:ext uri="{FF2B5EF4-FFF2-40B4-BE49-F238E27FC236}">
                  <a16:creationId xmlns:a16="http://schemas.microsoft.com/office/drawing/2014/main" id="{DABB15C9-588D-902C-7153-02FE345D9766}"/>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628109" y="1155782"/>
              <a:ext cx="1569280" cy="1575989"/>
            </a:xfrm>
            <a:prstGeom prst="rect">
              <a:avLst/>
            </a:prstGeom>
          </p:spPr>
        </p:pic>
        <p:pic>
          <p:nvPicPr>
            <p:cNvPr id="5" name="Kuva 4">
              <a:extLst>
                <a:ext uri="{FF2B5EF4-FFF2-40B4-BE49-F238E27FC236}">
                  <a16:creationId xmlns:a16="http://schemas.microsoft.com/office/drawing/2014/main" id="{A087FE0E-DBFB-616D-B02D-AC9125CA0410}"/>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862602" y="376450"/>
              <a:ext cx="1023345" cy="1027719"/>
            </a:xfrm>
            <a:prstGeom prst="rect">
              <a:avLst/>
            </a:prstGeom>
          </p:spPr>
        </p:pic>
      </p:grpSp>
    </p:spTree>
    <p:extLst>
      <p:ext uri="{BB962C8B-B14F-4D97-AF65-F5344CB8AC3E}">
        <p14:creationId xmlns:p14="http://schemas.microsoft.com/office/powerpoint/2010/main" val="5301770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Lopetusdia">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5" name="Kuva 24" descr="Kuva, joka sisältää kohteen teksti, seinä, sisä, valkoinen&#10;&#10;Kuvaus luotu automaattisesti">
            <a:extLst>
              <a:ext uri="{FF2B5EF4-FFF2-40B4-BE49-F238E27FC236}">
                <a16:creationId xmlns:a16="http://schemas.microsoft.com/office/drawing/2014/main" id="{71FAFE3D-C879-29C3-C1CD-26F622A27081}"/>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a:stretch/>
        </p:blipFill>
        <p:spPr>
          <a:xfrm>
            <a:off x="1" y="0"/>
            <a:ext cx="12522160" cy="7073011"/>
          </a:xfrm>
          <a:prstGeom prst="rect">
            <a:avLst/>
          </a:prstGeom>
        </p:spPr>
      </p:pic>
      <p:grpSp>
        <p:nvGrpSpPr>
          <p:cNvPr id="13" name="Ryhmä 12">
            <a:extLst>
              <a:ext uri="{FF2B5EF4-FFF2-40B4-BE49-F238E27FC236}">
                <a16:creationId xmlns:a16="http://schemas.microsoft.com/office/drawing/2014/main" id="{E8A5578E-6759-6AAE-B7E0-82E5CE7BE779}"/>
              </a:ext>
            </a:extLst>
          </p:cNvPr>
          <p:cNvGrpSpPr/>
          <p:nvPr userDrawn="1"/>
        </p:nvGrpSpPr>
        <p:grpSpPr>
          <a:xfrm>
            <a:off x="10746690" y="5461133"/>
            <a:ext cx="1445310" cy="1145301"/>
            <a:chOff x="9237473" y="-190184"/>
            <a:chExt cx="2241814" cy="1776472"/>
          </a:xfrm>
        </p:grpSpPr>
        <p:pic>
          <p:nvPicPr>
            <p:cNvPr id="6" name="Kuva 5">
              <a:extLst>
                <a:ext uri="{FF2B5EF4-FFF2-40B4-BE49-F238E27FC236}">
                  <a16:creationId xmlns:a16="http://schemas.microsoft.com/office/drawing/2014/main" id="{060A2197-241E-98A7-99C3-9AEA77AF9841}"/>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t="1743" b="1"/>
            <a:stretch/>
          </p:blipFill>
          <p:spPr>
            <a:xfrm>
              <a:off x="9788766" y="-81849"/>
              <a:ext cx="1690521" cy="1668137"/>
            </a:xfrm>
            <a:prstGeom prst="rect">
              <a:avLst/>
            </a:prstGeom>
          </p:spPr>
        </p:pic>
        <p:pic>
          <p:nvPicPr>
            <p:cNvPr id="8" name="Kuva 7">
              <a:extLst>
                <a:ext uri="{FF2B5EF4-FFF2-40B4-BE49-F238E27FC236}">
                  <a16:creationId xmlns:a16="http://schemas.microsoft.com/office/drawing/2014/main" id="{8206950E-45AE-805D-3D70-A43B2CBA6EDA}"/>
                </a:ext>
              </a:extLst>
            </p:cNvPr>
            <p:cNvPicPr>
              <a:picLocks noChangeAspect="1"/>
            </p:cNvPicPr>
            <p:nvPr userDrawn="1"/>
          </p:nvPicPr>
          <p:blipFill>
            <a:blip r:embed="rId5" cstate="email">
              <a:duotone>
                <a:schemeClr val="bg2">
                  <a:shade val="45000"/>
                  <a:satMod val="135000"/>
                </a:schemeClr>
                <a:prstClr val="white"/>
              </a:duotone>
              <a:extLst>
                <a:ext uri="{BEBA8EAE-BF5A-486C-A8C5-ECC9F3942E4B}">
                  <a14:imgProps xmlns:a14="http://schemas.microsoft.com/office/drawing/2010/main">
                    <a14:imgLayer r:embed="rId6">
                      <a14:imgEffect>
                        <a14:colorTemperature colorTemp="3192"/>
                      </a14:imgEffect>
                      <a14:imgEffect>
                        <a14:saturation sat="317000"/>
                      </a14:imgEffect>
                    </a14:imgLayer>
                  </a14:imgProps>
                </a:ext>
                <a:ext uri="{28A0092B-C50C-407E-A947-70E740481C1C}">
                  <a14:useLocalDpi xmlns:a14="http://schemas.microsoft.com/office/drawing/2010/main"/>
                </a:ext>
              </a:extLst>
            </a:blip>
            <a:stretch>
              <a:fillRect/>
            </a:stretch>
          </p:blipFill>
          <p:spPr>
            <a:xfrm>
              <a:off x="9237473" y="-190184"/>
              <a:ext cx="715037" cy="718094"/>
            </a:xfrm>
            <a:prstGeom prst="rect">
              <a:avLst/>
            </a:prstGeom>
            <a:effectLst/>
          </p:spPr>
        </p:pic>
      </p:grpSp>
      <p:sp>
        <p:nvSpPr>
          <p:cNvPr id="23" name="Otsikko 1">
            <a:extLst>
              <a:ext uri="{FF2B5EF4-FFF2-40B4-BE49-F238E27FC236}">
                <a16:creationId xmlns:a16="http://schemas.microsoft.com/office/drawing/2014/main" id="{EDD342DC-198A-3095-7DDB-2BFE30B9360B}"/>
              </a:ext>
            </a:extLst>
          </p:cNvPr>
          <p:cNvSpPr>
            <a:spLocks noGrp="1"/>
          </p:cNvSpPr>
          <p:nvPr userDrawn="1">
            <p:ph type="title"/>
          </p:nvPr>
        </p:nvSpPr>
        <p:spPr>
          <a:xfrm>
            <a:off x="510988" y="2092534"/>
            <a:ext cx="4471710" cy="1834007"/>
          </a:xfrm>
        </p:spPr>
        <p:txBody>
          <a:bodyPr anchor="b"/>
          <a:lstStyle>
            <a:lvl1pPr algn="l">
              <a:defRPr sz="3200">
                <a:solidFill>
                  <a:schemeClr val="bg1"/>
                </a:solidFill>
              </a:defRPr>
            </a:lvl1pPr>
          </a:lstStyle>
          <a:p>
            <a:r>
              <a:rPr lang="fi-FI"/>
              <a:t>Muokkaa ots. perustyyl. napsautt.</a:t>
            </a:r>
          </a:p>
        </p:txBody>
      </p:sp>
      <p:pic>
        <p:nvPicPr>
          <p:cNvPr id="2" name="Kuva 12">
            <a:extLst>
              <a:ext uri="{FF2B5EF4-FFF2-40B4-BE49-F238E27FC236}">
                <a16:creationId xmlns:a16="http://schemas.microsoft.com/office/drawing/2014/main" id="{9C469BE5-B92E-1532-3431-6C8DAC5C62A3}"/>
              </a:ext>
            </a:extLst>
          </p:cNvPr>
          <p:cNvPicPr>
            <a:picLocks noChangeAspect="1"/>
          </p:cNvPicPr>
          <p:nvPr userDrawn="1"/>
        </p:nvPicPr>
        <p:blipFill>
          <a:blip r:embed="rId7" cstate="print">
            <a:extLst>
              <a:ext uri="{28A0092B-C50C-407E-A947-70E740481C1C}">
                <a14:useLocalDpi xmlns:a14="http://schemas.microsoft.com/office/drawing/2010/main"/>
              </a:ext>
            </a:extLst>
          </a:blip>
          <a:srcRect/>
          <a:stretch/>
        </p:blipFill>
        <p:spPr>
          <a:xfrm>
            <a:off x="0" y="5883427"/>
            <a:ext cx="2080796" cy="945888"/>
          </a:xfrm>
          <a:prstGeom prst="rect">
            <a:avLst/>
          </a:prstGeom>
        </p:spPr>
      </p:pic>
      <p:pic>
        <p:nvPicPr>
          <p:cNvPr id="3" name="Kuva 20">
            <a:extLst>
              <a:ext uri="{FF2B5EF4-FFF2-40B4-BE49-F238E27FC236}">
                <a16:creationId xmlns:a16="http://schemas.microsoft.com/office/drawing/2014/main" id="{4F21CC54-02C6-8D0A-76FF-73E303B47D92}"/>
              </a:ext>
            </a:extLst>
          </p:cNvPr>
          <p:cNvPicPr>
            <a:picLocks noChangeAspect="1"/>
          </p:cNvPicPr>
          <p:nvPr userDrawn="1"/>
        </p:nvPicPr>
        <p:blipFill>
          <a:blip r:embed="rId8" cstate="print">
            <a:extLst>
              <a:ext uri="{28A0092B-C50C-407E-A947-70E740481C1C}">
                <a14:useLocalDpi xmlns:a14="http://schemas.microsoft.com/office/drawing/2010/main"/>
              </a:ext>
            </a:extLst>
          </a:blip>
          <a:srcRect/>
          <a:stretch/>
        </p:blipFill>
        <p:spPr>
          <a:xfrm>
            <a:off x="6096000" y="1883335"/>
            <a:ext cx="4494702" cy="2043206"/>
          </a:xfrm>
          <a:prstGeom prst="rect">
            <a:avLst/>
          </a:prstGeom>
        </p:spPr>
      </p:pic>
    </p:spTree>
    <p:extLst>
      <p:ext uri="{BB962C8B-B14F-4D97-AF65-F5344CB8AC3E}">
        <p14:creationId xmlns:p14="http://schemas.microsoft.com/office/powerpoint/2010/main" val="4695473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Kuvatekstillinen kuva">
    <p:bg>
      <p:bgPr>
        <a:blipFill dpi="0" rotWithShape="1">
          <a:blip r:embed="rId2">
            <a:lum/>
          </a:blip>
          <a:srcRect/>
          <a:tile tx="0" ty="0" sx="100000" sy="100000" flip="none" algn="tr"/>
        </a:blipFill>
        <a:effectLst/>
      </p:bgPr>
    </p:bg>
    <p:spTree>
      <p:nvGrpSpPr>
        <p:cNvPr id="1" name=""/>
        <p:cNvGrpSpPr/>
        <p:nvPr/>
      </p:nvGrpSpPr>
      <p:grpSpPr>
        <a:xfrm>
          <a:off x="0" y="0"/>
          <a:ext cx="0" cy="0"/>
          <a:chOff x="0" y="0"/>
          <a:chExt cx="0" cy="0"/>
        </a:xfrm>
      </p:grpSpPr>
      <p:sp>
        <p:nvSpPr>
          <p:cNvPr id="8" name="Puhekupla: Suorakulmio 3">
            <a:extLst>
              <a:ext uri="{FF2B5EF4-FFF2-40B4-BE49-F238E27FC236}">
                <a16:creationId xmlns:a16="http://schemas.microsoft.com/office/drawing/2014/main" id="{9A32F91C-7C8D-D232-EB6B-546B65655D3F}"/>
              </a:ext>
            </a:extLst>
          </p:cNvPr>
          <p:cNvSpPr/>
          <p:nvPr userDrawn="1"/>
        </p:nvSpPr>
        <p:spPr>
          <a:xfrm rot="10800000">
            <a:off x="-2" y="1"/>
            <a:ext cx="6096002" cy="6858000"/>
          </a:xfrm>
          <a:custGeom>
            <a:avLst/>
            <a:gdLst>
              <a:gd name="connsiteX0" fmla="*/ 0 w 7997371"/>
              <a:gd name="connsiteY0" fmla="*/ 0 h 6966857"/>
              <a:gd name="connsiteX1" fmla="*/ 1332895 w 7997371"/>
              <a:gd name="connsiteY1" fmla="*/ 0 h 6966857"/>
              <a:gd name="connsiteX2" fmla="*/ 1332895 w 7997371"/>
              <a:gd name="connsiteY2" fmla="*/ 0 h 6966857"/>
              <a:gd name="connsiteX3" fmla="*/ 3332238 w 7997371"/>
              <a:gd name="connsiteY3" fmla="*/ 0 h 6966857"/>
              <a:gd name="connsiteX4" fmla="*/ 7997371 w 7997371"/>
              <a:gd name="connsiteY4" fmla="*/ 0 h 6966857"/>
              <a:gd name="connsiteX5" fmla="*/ 7997371 w 7997371"/>
              <a:gd name="connsiteY5" fmla="*/ 4064000 h 6966857"/>
              <a:gd name="connsiteX6" fmla="*/ 7997371 w 7997371"/>
              <a:gd name="connsiteY6" fmla="*/ 4064000 h 6966857"/>
              <a:gd name="connsiteX7" fmla="*/ 7997371 w 7997371"/>
              <a:gd name="connsiteY7" fmla="*/ 5805714 h 6966857"/>
              <a:gd name="connsiteX8" fmla="*/ 7997371 w 7997371"/>
              <a:gd name="connsiteY8" fmla="*/ 6966857 h 6966857"/>
              <a:gd name="connsiteX9" fmla="*/ 3332238 w 7997371"/>
              <a:gd name="connsiteY9" fmla="*/ 6966857 h 6966857"/>
              <a:gd name="connsiteX10" fmla="*/ 1332895 w 7997371"/>
              <a:gd name="connsiteY10" fmla="*/ 6966857 h 6966857"/>
              <a:gd name="connsiteX11" fmla="*/ 1332895 w 7997371"/>
              <a:gd name="connsiteY11" fmla="*/ 6966857 h 6966857"/>
              <a:gd name="connsiteX12" fmla="*/ 0 w 7997371"/>
              <a:gd name="connsiteY12" fmla="*/ 6966857 h 6966857"/>
              <a:gd name="connsiteX13" fmla="*/ 0 w 7997371"/>
              <a:gd name="connsiteY13" fmla="*/ 5805714 h 6966857"/>
              <a:gd name="connsiteX14" fmla="*/ -279988 w 7997371"/>
              <a:gd name="connsiteY14" fmla="*/ 3526971 h 6966857"/>
              <a:gd name="connsiteX15" fmla="*/ 0 w 7997371"/>
              <a:gd name="connsiteY15" fmla="*/ 4064000 h 6966857"/>
              <a:gd name="connsiteX16" fmla="*/ 0 w 7997371"/>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5805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4281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599303 w 8596674"/>
              <a:gd name="connsiteY0" fmla="*/ 0 h 6966857"/>
              <a:gd name="connsiteX1" fmla="*/ 1932198 w 8596674"/>
              <a:gd name="connsiteY1" fmla="*/ 0 h 6966857"/>
              <a:gd name="connsiteX2" fmla="*/ 1932198 w 8596674"/>
              <a:gd name="connsiteY2" fmla="*/ 0 h 6966857"/>
              <a:gd name="connsiteX3" fmla="*/ 3931541 w 8596674"/>
              <a:gd name="connsiteY3" fmla="*/ 0 h 6966857"/>
              <a:gd name="connsiteX4" fmla="*/ 8596674 w 8596674"/>
              <a:gd name="connsiteY4" fmla="*/ 0 h 6966857"/>
              <a:gd name="connsiteX5" fmla="*/ 8596674 w 8596674"/>
              <a:gd name="connsiteY5" fmla="*/ 4064000 h 6966857"/>
              <a:gd name="connsiteX6" fmla="*/ 8596674 w 8596674"/>
              <a:gd name="connsiteY6" fmla="*/ 4064000 h 6966857"/>
              <a:gd name="connsiteX7" fmla="*/ 8596674 w 8596674"/>
              <a:gd name="connsiteY7" fmla="*/ 5805714 h 6966857"/>
              <a:gd name="connsiteX8" fmla="*/ 8596674 w 8596674"/>
              <a:gd name="connsiteY8" fmla="*/ 6966857 h 6966857"/>
              <a:gd name="connsiteX9" fmla="*/ 3931541 w 8596674"/>
              <a:gd name="connsiteY9" fmla="*/ 6966857 h 6966857"/>
              <a:gd name="connsiteX10" fmla="*/ 1932198 w 8596674"/>
              <a:gd name="connsiteY10" fmla="*/ 6966857 h 6966857"/>
              <a:gd name="connsiteX11" fmla="*/ 1932198 w 8596674"/>
              <a:gd name="connsiteY11" fmla="*/ 6966857 h 6966857"/>
              <a:gd name="connsiteX12" fmla="*/ 599303 w 8596674"/>
              <a:gd name="connsiteY12" fmla="*/ 6966857 h 6966857"/>
              <a:gd name="connsiteX13" fmla="*/ 599303 w 8596674"/>
              <a:gd name="connsiteY13" fmla="*/ 4281714 h 6966857"/>
              <a:gd name="connsiteX14" fmla="*/ 0 w 8596674"/>
              <a:gd name="connsiteY14" fmla="*/ 3425371 h 6966857"/>
              <a:gd name="connsiteX15" fmla="*/ 599303 w 8596674"/>
              <a:gd name="connsiteY15" fmla="*/ 2714171 h 6966857"/>
              <a:gd name="connsiteX16" fmla="*/ 599303 w 8596674"/>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7 w 8885908"/>
              <a:gd name="connsiteY13" fmla="*/ 4281714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266970 h 6966857"/>
              <a:gd name="connsiteX14" fmla="*/ 0 w 8901977"/>
              <a:gd name="connsiteY14" fmla="*/ 3366393 h 6966857"/>
              <a:gd name="connsiteX15" fmla="*/ 888537 w 8901977"/>
              <a:gd name="connsiteY15" fmla="*/ 2493000 h 6966857"/>
              <a:gd name="connsiteX16" fmla="*/ 904606 w 8901977"/>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340693 h 6966857"/>
              <a:gd name="connsiteX14" fmla="*/ 0 w 8901977"/>
              <a:gd name="connsiteY14" fmla="*/ 3366393 h 6966857"/>
              <a:gd name="connsiteX15" fmla="*/ 888537 w 8901977"/>
              <a:gd name="connsiteY15" fmla="*/ 2493000 h 6966857"/>
              <a:gd name="connsiteX16" fmla="*/ 904606 w 8901977"/>
              <a:gd name="connsiteY16" fmla="*/ 0 h 6966857"/>
              <a:gd name="connsiteX0" fmla="*/ 534875 w 8532246"/>
              <a:gd name="connsiteY0" fmla="*/ 0 h 6966857"/>
              <a:gd name="connsiteX1" fmla="*/ 1867770 w 8532246"/>
              <a:gd name="connsiteY1" fmla="*/ 0 h 6966857"/>
              <a:gd name="connsiteX2" fmla="*/ 1867770 w 8532246"/>
              <a:gd name="connsiteY2" fmla="*/ 0 h 6966857"/>
              <a:gd name="connsiteX3" fmla="*/ 3867113 w 8532246"/>
              <a:gd name="connsiteY3" fmla="*/ 0 h 6966857"/>
              <a:gd name="connsiteX4" fmla="*/ 8532246 w 8532246"/>
              <a:gd name="connsiteY4" fmla="*/ 0 h 6966857"/>
              <a:gd name="connsiteX5" fmla="*/ 8532246 w 8532246"/>
              <a:gd name="connsiteY5" fmla="*/ 4064000 h 6966857"/>
              <a:gd name="connsiteX6" fmla="*/ 8532246 w 8532246"/>
              <a:gd name="connsiteY6" fmla="*/ 4064000 h 6966857"/>
              <a:gd name="connsiteX7" fmla="*/ 8532246 w 8532246"/>
              <a:gd name="connsiteY7" fmla="*/ 5805714 h 6966857"/>
              <a:gd name="connsiteX8" fmla="*/ 8532246 w 8532246"/>
              <a:gd name="connsiteY8" fmla="*/ 6966857 h 6966857"/>
              <a:gd name="connsiteX9" fmla="*/ 3867113 w 8532246"/>
              <a:gd name="connsiteY9" fmla="*/ 6966857 h 6966857"/>
              <a:gd name="connsiteX10" fmla="*/ 1867770 w 8532246"/>
              <a:gd name="connsiteY10" fmla="*/ 6966857 h 6966857"/>
              <a:gd name="connsiteX11" fmla="*/ 1867770 w 8532246"/>
              <a:gd name="connsiteY11" fmla="*/ 6966857 h 6966857"/>
              <a:gd name="connsiteX12" fmla="*/ 534875 w 8532246"/>
              <a:gd name="connsiteY12" fmla="*/ 6966857 h 6966857"/>
              <a:gd name="connsiteX13" fmla="*/ 534876 w 8532246"/>
              <a:gd name="connsiteY13" fmla="*/ 4340693 h 6966857"/>
              <a:gd name="connsiteX14" fmla="*/ 0 w 8532246"/>
              <a:gd name="connsiteY14" fmla="*/ 3469606 h 6966857"/>
              <a:gd name="connsiteX15" fmla="*/ 518806 w 8532246"/>
              <a:gd name="connsiteY15" fmla="*/ 2493000 h 6966857"/>
              <a:gd name="connsiteX16" fmla="*/ 534875 w 8532246"/>
              <a:gd name="connsiteY16" fmla="*/ 0 h 696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32246" h="6966857">
                <a:moveTo>
                  <a:pt x="534875" y="0"/>
                </a:moveTo>
                <a:lnTo>
                  <a:pt x="1867770" y="0"/>
                </a:lnTo>
                <a:lnTo>
                  <a:pt x="1867770" y="0"/>
                </a:lnTo>
                <a:lnTo>
                  <a:pt x="3867113" y="0"/>
                </a:lnTo>
                <a:lnTo>
                  <a:pt x="8532246" y="0"/>
                </a:lnTo>
                <a:lnTo>
                  <a:pt x="8532246" y="4064000"/>
                </a:lnTo>
                <a:lnTo>
                  <a:pt x="8532246" y="4064000"/>
                </a:lnTo>
                <a:lnTo>
                  <a:pt x="8532246" y="5805714"/>
                </a:lnTo>
                <a:lnTo>
                  <a:pt x="8532246" y="6966857"/>
                </a:lnTo>
                <a:lnTo>
                  <a:pt x="3867113" y="6966857"/>
                </a:lnTo>
                <a:lnTo>
                  <a:pt x="1867770" y="6966857"/>
                </a:lnTo>
                <a:lnTo>
                  <a:pt x="1867770" y="6966857"/>
                </a:lnTo>
                <a:lnTo>
                  <a:pt x="534875" y="6966857"/>
                </a:lnTo>
                <a:cubicBezTo>
                  <a:pt x="534875" y="6066895"/>
                  <a:pt x="534876" y="5240655"/>
                  <a:pt x="534876" y="4340693"/>
                </a:cubicBezTo>
                <a:cubicBezTo>
                  <a:pt x="520686" y="3819330"/>
                  <a:pt x="388453" y="3580883"/>
                  <a:pt x="0" y="3469606"/>
                </a:cubicBezTo>
                <a:cubicBezTo>
                  <a:pt x="388453" y="3392196"/>
                  <a:pt x="523792" y="3024500"/>
                  <a:pt x="518806" y="2493000"/>
                </a:cubicBezTo>
                <a:lnTo>
                  <a:pt x="534875" y="0"/>
                </a:lnTo>
                <a:close/>
              </a:path>
            </a:pathLst>
          </a:cu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EB43112E-9738-04AE-879A-80E97EAC2DAC}"/>
              </a:ext>
            </a:extLst>
          </p:cNvPr>
          <p:cNvSpPr>
            <a:spLocks noGrp="1"/>
          </p:cNvSpPr>
          <p:nvPr>
            <p:ph type="title"/>
          </p:nvPr>
        </p:nvSpPr>
        <p:spPr>
          <a:xfrm>
            <a:off x="839788" y="457200"/>
            <a:ext cx="4114800" cy="1600200"/>
          </a:xfrm>
        </p:spPr>
        <p:txBody>
          <a:bodyPr anchor="b"/>
          <a:lstStyle>
            <a:lvl1pPr>
              <a:defRPr sz="3200"/>
            </a:lvl1pPr>
          </a:lstStyle>
          <a:p>
            <a:r>
              <a:rPr lang="fi-FI"/>
              <a:t>Muokkaa ots. perustyyl. napsautt.</a:t>
            </a:r>
          </a:p>
        </p:txBody>
      </p:sp>
      <p:sp>
        <p:nvSpPr>
          <p:cNvPr id="4" name="Tekstin paikkamerkki 3">
            <a:extLst>
              <a:ext uri="{FF2B5EF4-FFF2-40B4-BE49-F238E27FC236}">
                <a16:creationId xmlns:a16="http://schemas.microsoft.com/office/drawing/2014/main" id="{3A4BEA9B-DD0D-1EA5-5076-70624D98ED90}"/>
              </a:ext>
            </a:extLst>
          </p:cNvPr>
          <p:cNvSpPr>
            <a:spLocks noGrp="1"/>
          </p:cNvSpPr>
          <p:nvPr>
            <p:ph type="body" sz="half" idx="2"/>
          </p:nvPr>
        </p:nvSpPr>
        <p:spPr>
          <a:xfrm>
            <a:off x="839788" y="2191108"/>
            <a:ext cx="4114800" cy="367787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pic>
        <p:nvPicPr>
          <p:cNvPr id="3" name="Kuva 12">
            <a:extLst>
              <a:ext uri="{FF2B5EF4-FFF2-40B4-BE49-F238E27FC236}">
                <a16:creationId xmlns:a16="http://schemas.microsoft.com/office/drawing/2014/main" id="{69D67818-DF6F-485A-0378-55072CA51431}"/>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0" y="5883427"/>
            <a:ext cx="2080796" cy="945888"/>
          </a:xfrm>
          <a:prstGeom prst="rect">
            <a:avLst/>
          </a:prstGeom>
        </p:spPr>
      </p:pic>
    </p:spTree>
    <p:extLst>
      <p:ext uri="{BB962C8B-B14F-4D97-AF65-F5344CB8AC3E}">
        <p14:creationId xmlns:p14="http://schemas.microsoft.com/office/powerpoint/2010/main" val="7390257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Kuvatekstillinen kuva">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Puhekupla: Suorakulmio 3">
            <a:extLst>
              <a:ext uri="{FF2B5EF4-FFF2-40B4-BE49-F238E27FC236}">
                <a16:creationId xmlns:a16="http://schemas.microsoft.com/office/drawing/2014/main" id="{9A32F91C-7C8D-D232-EB6B-546B65655D3F}"/>
              </a:ext>
            </a:extLst>
          </p:cNvPr>
          <p:cNvSpPr/>
          <p:nvPr userDrawn="1"/>
        </p:nvSpPr>
        <p:spPr>
          <a:xfrm>
            <a:off x="5066270" y="1"/>
            <a:ext cx="7250989" cy="6858000"/>
          </a:xfrm>
          <a:custGeom>
            <a:avLst/>
            <a:gdLst>
              <a:gd name="connsiteX0" fmla="*/ 0 w 7997371"/>
              <a:gd name="connsiteY0" fmla="*/ 0 h 6966857"/>
              <a:gd name="connsiteX1" fmla="*/ 1332895 w 7997371"/>
              <a:gd name="connsiteY1" fmla="*/ 0 h 6966857"/>
              <a:gd name="connsiteX2" fmla="*/ 1332895 w 7997371"/>
              <a:gd name="connsiteY2" fmla="*/ 0 h 6966857"/>
              <a:gd name="connsiteX3" fmla="*/ 3332238 w 7997371"/>
              <a:gd name="connsiteY3" fmla="*/ 0 h 6966857"/>
              <a:gd name="connsiteX4" fmla="*/ 7997371 w 7997371"/>
              <a:gd name="connsiteY4" fmla="*/ 0 h 6966857"/>
              <a:gd name="connsiteX5" fmla="*/ 7997371 w 7997371"/>
              <a:gd name="connsiteY5" fmla="*/ 4064000 h 6966857"/>
              <a:gd name="connsiteX6" fmla="*/ 7997371 w 7997371"/>
              <a:gd name="connsiteY6" fmla="*/ 4064000 h 6966857"/>
              <a:gd name="connsiteX7" fmla="*/ 7997371 w 7997371"/>
              <a:gd name="connsiteY7" fmla="*/ 5805714 h 6966857"/>
              <a:gd name="connsiteX8" fmla="*/ 7997371 w 7997371"/>
              <a:gd name="connsiteY8" fmla="*/ 6966857 h 6966857"/>
              <a:gd name="connsiteX9" fmla="*/ 3332238 w 7997371"/>
              <a:gd name="connsiteY9" fmla="*/ 6966857 h 6966857"/>
              <a:gd name="connsiteX10" fmla="*/ 1332895 w 7997371"/>
              <a:gd name="connsiteY10" fmla="*/ 6966857 h 6966857"/>
              <a:gd name="connsiteX11" fmla="*/ 1332895 w 7997371"/>
              <a:gd name="connsiteY11" fmla="*/ 6966857 h 6966857"/>
              <a:gd name="connsiteX12" fmla="*/ 0 w 7997371"/>
              <a:gd name="connsiteY12" fmla="*/ 6966857 h 6966857"/>
              <a:gd name="connsiteX13" fmla="*/ 0 w 7997371"/>
              <a:gd name="connsiteY13" fmla="*/ 5805714 h 6966857"/>
              <a:gd name="connsiteX14" fmla="*/ -279988 w 7997371"/>
              <a:gd name="connsiteY14" fmla="*/ 3526971 h 6966857"/>
              <a:gd name="connsiteX15" fmla="*/ 0 w 7997371"/>
              <a:gd name="connsiteY15" fmla="*/ 4064000 h 6966857"/>
              <a:gd name="connsiteX16" fmla="*/ 0 w 7997371"/>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5805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279988 w 8277359"/>
              <a:gd name="connsiteY0" fmla="*/ 0 h 6966857"/>
              <a:gd name="connsiteX1" fmla="*/ 1612883 w 8277359"/>
              <a:gd name="connsiteY1" fmla="*/ 0 h 6966857"/>
              <a:gd name="connsiteX2" fmla="*/ 1612883 w 8277359"/>
              <a:gd name="connsiteY2" fmla="*/ 0 h 6966857"/>
              <a:gd name="connsiteX3" fmla="*/ 3612226 w 8277359"/>
              <a:gd name="connsiteY3" fmla="*/ 0 h 6966857"/>
              <a:gd name="connsiteX4" fmla="*/ 8277359 w 8277359"/>
              <a:gd name="connsiteY4" fmla="*/ 0 h 6966857"/>
              <a:gd name="connsiteX5" fmla="*/ 8277359 w 8277359"/>
              <a:gd name="connsiteY5" fmla="*/ 4064000 h 6966857"/>
              <a:gd name="connsiteX6" fmla="*/ 8277359 w 8277359"/>
              <a:gd name="connsiteY6" fmla="*/ 4064000 h 6966857"/>
              <a:gd name="connsiteX7" fmla="*/ 8277359 w 8277359"/>
              <a:gd name="connsiteY7" fmla="*/ 5805714 h 6966857"/>
              <a:gd name="connsiteX8" fmla="*/ 8277359 w 8277359"/>
              <a:gd name="connsiteY8" fmla="*/ 6966857 h 6966857"/>
              <a:gd name="connsiteX9" fmla="*/ 3612226 w 8277359"/>
              <a:gd name="connsiteY9" fmla="*/ 6966857 h 6966857"/>
              <a:gd name="connsiteX10" fmla="*/ 1612883 w 8277359"/>
              <a:gd name="connsiteY10" fmla="*/ 6966857 h 6966857"/>
              <a:gd name="connsiteX11" fmla="*/ 1612883 w 8277359"/>
              <a:gd name="connsiteY11" fmla="*/ 6966857 h 6966857"/>
              <a:gd name="connsiteX12" fmla="*/ 279988 w 8277359"/>
              <a:gd name="connsiteY12" fmla="*/ 6966857 h 6966857"/>
              <a:gd name="connsiteX13" fmla="*/ 279988 w 8277359"/>
              <a:gd name="connsiteY13" fmla="*/ 4281714 h 6966857"/>
              <a:gd name="connsiteX14" fmla="*/ 0 w 8277359"/>
              <a:gd name="connsiteY14" fmla="*/ 3526971 h 6966857"/>
              <a:gd name="connsiteX15" fmla="*/ 279988 w 8277359"/>
              <a:gd name="connsiteY15" fmla="*/ 2714171 h 6966857"/>
              <a:gd name="connsiteX16" fmla="*/ 279988 w 82773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381588 w 8378959"/>
              <a:gd name="connsiteY0" fmla="*/ 0 h 6966857"/>
              <a:gd name="connsiteX1" fmla="*/ 1714483 w 8378959"/>
              <a:gd name="connsiteY1" fmla="*/ 0 h 6966857"/>
              <a:gd name="connsiteX2" fmla="*/ 1714483 w 8378959"/>
              <a:gd name="connsiteY2" fmla="*/ 0 h 6966857"/>
              <a:gd name="connsiteX3" fmla="*/ 3713826 w 8378959"/>
              <a:gd name="connsiteY3" fmla="*/ 0 h 6966857"/>
              <a:gd name="connsiteX4" fmla="*/ 8378959 w 8378959"/>
              <a:gd name="connsiteY4" fmla="*/ 0 h 6966857"/>
              <a:gd name="connsiteX5" fmla="*/ 8378959 w 8378959"/>
              <a:gd name="connsiteY5" fmla="*/ 4064000 h 6966857"/>
              <a:gd name="connsiteX6" fmla="*/ 8378959 w 8378959"/>
              <a:gd name="connsiteY6" fmla="*/ 4064000 h 6966857"/>
              <a:gd name="connsiteX7" fmla="*/ 8378959 w 8378959"/>
              <a:gd name="connsiteY7" fmla="*/ 5805714 h 6966857"/>
              <a:gd name="connsiteX8" fmla="*/ 8378959 w 8378959"/>
              <a:gd name="connsiteY8" fmla="*/ 6966857 h 6966857"/>
              <a:gd name="connsiteX9" fmla="*/ 3713826 w 8378959"/>
              <a:gd name="connsiteY9" fmla="*/ 6966857 h 6966857"/>
              <a:gd name="connsiteX10" fmla="*/ 1714483 w 8378959"/>
              <a:gd name="connsiteY10" fmla="*/ 6966857 h 6966857"/>
              <a:gd name="connsiteX11" fmla="*/ 1714483 w 8378959"/>
              <a:gd name="connsiteY11" fmla="*/ 6966857 h 6966857"/>
              <a:gd name="connsiteX12" fmla="*/ 381588 w 8378959"/>
              <a:gd name="connsiteY12" fmla="*/ 6966857 h 6966857"/>
              <a:gd name="connsiteX13" fmla="*/ 381588 w 8378959"/>
              <a:gd name="connsiteY13" fmla="*/ 4281714 h 6966857"/>
              <a:gd name="connsiteX14" fmla="*/ 0 w 8378959"/>
              <a:gd name="connsiteY14" fmla="*/ 3425371 h 6966857"/>
              <a:gd name="connsiteX15" fmla="*/ 381588 w 8378959"/>
              <a:gd name="connsiteY15" fmla="*/ 2714171 h 6966857"/>
              <a:gd name="connsiteX16" fmla="*/ 381588 w 8378959"/>
              <a:gd name="connsiteY16" fmla="*/ 0 h 6966857"/>
              <a:gd name="connsiteX0" fmla="*/ 599303 w 8596674"/>
              <a:gd name="connsiteY0" fmla="*/ 0 h 6966857"/>
              <a:gd name="connsiteX1" fmla="*/ 1932198 w 8596674"/>
              <a:gd name="connsiteY1" fmla="*/ 0 h 6966857"/>
              <a:gd name="connsiteX2" fmla="*/ 1932198 w 8596674"/>
              <a:gd name="connsiteY2" fmla="*/ 0 h 6966857"/>
              <a:gd name="connsiteX3" fmla="*/ 3931541 w 8596674"/>
              <a:gd name="connsiteY3" fmla="*/ 0 h 6966857"/>
              <a:gd name="connsiteX4" fmla="*/ 8596674 w 8596674"/>
              <a:gd name="connsiteY4" fmla="*/ 0 h 6966857"/>
              <a:gd name="connsiteX5" fmla="*/ 8596674 w 8596674"/>
              <a:gd name="connsiteY5" fmla="*/ 4064000 h 6966857"/>
              <a:gd name="connsiteX6" fmla="*/ 8596674 w 8596674"/>
              <a:gd name="connsiteY6" fmla="*/ 4064000 h 6966857"/>
              <a:gd name="connsiteX7" fmla="*/ 8596674 w 8596674"/>
              <a:gd name="connsiteY7" fmla="*/ 5805714 h 6966857"/>
              <a:gd name="connsiteX8" fmla="*/ 8596674 w 8596674"/>
              <a:gd name="connsiteY8" fmla="*/ 6966857 h 6966857"/>
              <a:gd name="connsiteX9" fmla="*/ 3931541 w 8596674"/>
              <a:gd name="connsiteY9" fmla="*/ 6966857 h 6966857"/>
              <a:gd name="connsiteX10" fmla="*/ 1932198 w 8596674"/>
              <a:gd name="connsiteY10" fmla="*/ 6966857 h 6966857"/>
              <a:gd name="connsiteX11" fmla="*/ 1932198 w 8596674"/>
              <a:gd name="connsiteY11" fmla="*/ 6966857 h 6966857"/>
              <a:gd name="connsiteX12" fmla="*/ 599303 w 8596674"/>
              <a:gd name="connsiteY12" fmla="*/ 6966857 h 6966857"/>
              <a:gd name="connsiteX13" fmla="*/ 599303 w 8596674"/>
              <a:gd name="connsiteY13" fmla="*/ 4281714 h 6966857"/>
              <a:gd name="connsiteX14" fmla="*/ 0 w 8596674"/>
              <a:gd name="connsiteY14" fmla="*/ 3425371 h 6966857"/>
              <a:gd name="connsiteX15" fmla="*/ 599303 w 8596674"/>
              <a:gd name="connsiteY15" fmla="*/ 2714171 h 6966857"/>
              <a:gd name="connsiteX16" fmla="*/ 599303 w 8596674"/>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7 w 8885908"/>
              <a:gd name="connsiteY13" fmla="*/ 4281714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88537 w 8885908"/>
              <a:gd name="connsiteY15" fmla="*/ 2714171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904605 w 8885908"/>
              <a:gd name="connsiteY15" fmla="*/ 2507745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904606 w 8885908"/>
              <a:gd name="connsiteY13" fmla="*/ 4443906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888537 w 8885908"/>
              <a:gd name="connsiteY0" fmla="*/ 0 h 6966857"/>
              <a:gd name="connsiteX1" fmla="*/ 2221432 w 8885908"/>
              <a:gd name="connsiteY1" fmla="*/ 0 h 6966857"/>
              <a:gd name="connsiteX2" fmla="*/ 2221432 w 8885908"/>
              <a:gd name="connsiteY2" fmla="*/ 0 h 6966857"/>
              <a:gd name="connsiteX3" fmla="*/ 4220775 w 8885908"/>
              <a:gd name="connsiteY3" fmla="*/ 0 h 6966857"/>
              <a:gd name="connsiteX4" fmla="*/ 8885908 w 8885908"/>
              <a:gd name="connsiteY4" fmla="*/ 0 h 6966857"/>
              <a:gd name="connsiteX5" fmla="*/ 8885908 w 8885908"/>
              <a:gd name="connsiteY5" fmla="*/ 4064000 h 6966857"/>
              <a:gd name="connsiteX6" fmla="*/ 8885908 w 8885908"/>
              <a:gd name="connsiteY6" fmla="*/ 4064000 h 6966857"/>
              <a:gd name="connsiteX7" fmla="*/ 8885908 w 8885908"/>
              <a:gd name="connsiteY7" fmla="*/ 5805714 h 6966857"/>
              <a:gd name="connsiteX8" fmla="*/ 8885908 w 8885908"/>
              <a:gd name="connsiteY8" fmla="*/ 6966857 h 6966857"/>
              <a:gd name="connsiteX9" fmla="*/ 4220775 w 8885908"/>
              <a:gd name="connsiteY9" fmla="*/ 6966857 h 6966857"/>
              <a:gd name="connsiteX10" fmla="*/ 2221432 w 8885908"/>
              <a:gd name="connsiteY10" fmla="*/ 6966857 h 6966857"/>
              <a:gd name="connsiteX11" fmla="*/ 2221432 w 8885908"/>
              <a:gd name="connsiteY11" fmla="*/ 6966857 h 6966857"/>
              <a:gd name="connsiteX12" fmla="*/ 888537 w 8885908"/>
              <a:gd name="connsiteY12" fmla="*/ 6966857 h 6966857"/>
              <a:gd name="connsiteX13" fmla="*/ 888538 w 8885908"/>
              <a:gd name="connsiteY13" fmla="*/ 4266970 h 6966857"/>
              <a:gd name="connsiteX14" fmla="*/ 0 w 8885908"/>
              <a:gd name="connsiteY14" fmla="*/ 3425371 h 6966857"/>
              <a:gd name="connsiteX15" fmla="*/ 872468 w 8885908"/>
              <a:gd name="connsiteY15" fmla="*/ 2493000 h 6966857"/>
              <a:gd name="connsiteX16" fmla="*/ 888537 w 8885908"/>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266970 h 6966857"/>
              <a:gd name="connsiteX14" fmla="*/ 0 w 8901977"/>
              <a:gd name="connsiteY14" fmla="*/ 3366393 h 6966857"/>
              <a:gd name="connsiteX15" fmla="*/ 888537 w 8901977"/>
              <a:gd name="connsiteY15" fmla="*/ 2493000 h 6966857"/>
              <a:gd name="connsiteX16" fmla="*/ 904606 w 8901977"/>
              <a:gd name="connsiteY16" fmla="*/ 0 h 6966857"/>
              <a:gd name="connsiteX0" fmla="*/ 904606 w 8901977"/>
              <a:gd name="connsiteY0" fmla="*/ 0 h 6966857"/>
              <a:gd name="connsiteX1" fmla="*/ 2237501 w 8901977"/>
              <a:gd name="connsiteY1" fmla="*/ 0 h 6966857"/>
              <a:gd name="connsiteX2" fmla="*/ 2237501 w 8901977"/>
              <a:gd name="connsiteY2" fmla="*/ 0 h 6966857"/>
              <a:gd name="connsiteX3" fmla="*/ 4236844 w 8901977"/>
              <a:gd name="connsiteY3" fmla="*/ 0 h 6966857"/>
              <a:gd name="connsiteX4" fmla="*/ 8901977 w 8901977"/>
              <a:gd name="connsiteY4" fmla="*/ 0 h 6966857"/>
              <a:gd name="connsiteX5" fmla="*/ 8901977 w 8901977"/>
              <a:gd name="connsiteY5" fmla="*/ 4064000 h 6966857"/>
              <a:gd name="connsiteX6" fmla="*/ 8901977 w 8901977"/>
              <a:gd name="connsiteY6" fmla="*/ 4064000 h 6966857"/>
              <a:gd name="connsiteX7" fmla="*/ 8901977 w 8901977"/>
              <a:gd name="connsiteY7" fmla="*/ 5805714 h 6966857"/>
              <a:gd name="connsiteX8" fmla="*/ 8901977 w 8901977"/>
              <a:gd name="connsiteY8" fmla="*/ 6966857 h 6966857"/>
              <a:gd name="connsiteX9" fmla="*/ 4236844 w 8901977"/>
              <a:gd name="connsiteY9" fmla="*/ 6966857 h 6966857"/>
              <a:gd name="connsiteX10" fmla="*/ 2237501 w 8901977"/>
              <a:gd name="connsiteY10" fmla="*/ 6966857 h 6966857"/>
              <a:gd name="connsiteX11" fmla="*/ 2237501 w 8901977"/>
              <a:gd name="connsiteY11" fmla="*/ 6966857 h 6966857"/>
              <a:gd name="connsiteX12" fmla="*/ 904606 w 8901977"/>
              <a:gd name="connsiteY12" fmla="*/ 6966857 h 6966857"/>
              <a:gd name="connsiteX13" fmla="*/ 904607 w 8901977"/>
              <a:gd name="connsiteY13" fmla="*/ 4340693 h 6966857"/>
              <a:gd name="connsiteX14" fmla="*/ 0 w 8901977"/>
              <a:gd name="connsiteY14" fmla="*/ 3366393 h 6966857"/>
              <a:gd name="connsiteX15" fmla="*/ 888537 w 8901977"/>
              <a:gd name="connsiteY15" fmla="*/ 2493000 h 6966857"/>
              <a:gd name="connsiteX16" fmla="*/ 904606 w 8901977"/>
              <a:gd name="connsiteY16" fmla="*/ 0 h 6966857"/>
              <a:gd name="connsiteX0" fmla="*/ 534875 w 8532246"/>
              <a:gd name="connsiteY0" fmla="*/ 0 h 6966857"/>
              <a:gd name="connsiteX1" fmla="*/ 1867770 w 8532246"/>
              <a:gd name="connsiteY1" fmla="*/ 0 h 6966857"/>
              <a:gd name="connsiteX2" fmla="*/ 1867770 w 8532246"/>
              <a:gd name="connsiteY2" fmla="*/ 0 h 6966857"/>
              <a:gd name="connsiteX3" fmla="*/ 3867113 w 8532246"/>
              <a:gd name="connsiteY3" fmla="*/ 0 h 6966857"/>
              <a:gd name="connsiteX4" fmla="*/ 8532246 w 8532246"/>
              <a:gd name="connsiteY4" fmla="*/ 0 h 6966857"/>
              <a:gd name="connsiteX5" fmla="*/ 8532246 w 8532246"/>
              <a:gd name="connsiteY5" fmla="*/ 4064000 h 6966857"/>
              <a:gd name="connsiteX6" fmla="*/ 8532246 w 8532246"/>
              <a:gd name="connsiteY6" fmla="*/ 4064000 h 6966857"/>
              <a:gd name="connsiteX7" fmla="*/ 8532246 w 8532246"/>
              <a:gd name="connsiteY7" fmla="*/ 5805714 h 6966857"/>
              <a:gd name="connsiteX8" fmla="*/ 8532246 w 8532246"/>
              <a:gd name="connsiteY8" fmla="*/ 6966857 h 6966857"/>
              <a:gd name="connsiteX9" fmla="*/ 3867113 w 8532246"/>
              <a:gd name="connsiteY9" fmla="*/ 6966857 h 6966857"/>
              <a:gd name="connsiteX10" fmla="*/ 1867770 w 8532246"/>
              <a:gd name="connsiteY10" fmla="*/ 6966857 h 6966857"/>
              <a:gd name="connsiteX11" fmla="*/ 1867770 w 8532246"/>
              <a:gd name="connsiteY11" fmla="*/ 6966857 h 6966857"/>
              <a:gd name="connsiteX12" fmla="*/ 534875 w 8532246"/>
              <a:gd name="connsiteY12" fmla="*/ 6966857 h 6966857"/>
              <a:gd name="connsiteX13" fmla="*/ 534876 w 8532246"/>
              <a:gd name="connsiteY13" fmla="*/ 4340693 h 6966857"/>
              <a:gd name="connsiteX14" fmla="*/ 0 w 8532246"/>
              <a:gd name="connsiteY14" fmla="*/ 3469606 h 6966857"/>
              <a:gd name="connsiteX15" fmla="*/ 518806 w 8532246"/>
              <a:gd name="connsiteY15" fmla="*/ 2493000 h 6966857"/>
              <a:gd name="connsiteX16" fmla="*/ 534875 w 8532246"/>
              <a:gd name="connsiteY16" fmla="*/ 0 h 6966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532246" h="6966857">
                <a:moveTo>
                  <a:pt x="534875" y="0"/>
                </a:moveTo>
                <a:lnTo>
                  <a:pt x="1867770" y="0"/>
                </a:lnTo>
                <a:lnTo>
                  <a:pt x="1867770" y="0"/>
                </a:lnTo>
                <a:lnTo>
                  <a:pt x="3867113" y="0"/>
                </a:lnTo>
                <a:lnTo>
                  <a:pt x="8532246" y="0"/>
                </a:lnTo>
                <a:lnTo>
                  <a:pt x="8532246" y="4064000"/>
                </a:lnTo>
                <a:lnTo>
                  <a:pt x="8532246" y="4064000"/>
                </a:lnTo>
                <a:lnTo>
                  <a:pt x="8532246" y="5805714"/>
                </a:lnTo>
                <a:lnTo>
                  <a:pt x="8532246" y="6966857"/>
                </a:lnTo>
                <a:lnTo>
                  <a:pt x="3867113" y="6966857"/>
                </a:lnTo>
                <a:lnTo>
                  <a:pt x="1867770" y="6966857"/>
                </a:lnTo>
                <a:lnTo>
                  <a:pt x="1867770" y="6966857"/>
                </a:lnTo>
                <a:lnTo>
                  <a:pt x="534875" y="6966857"/>
                </a:lnTo>
                <a:cubicBezTo>
                  <a:pt x="534875" y="6066895"/>
                  <a:pt x="534876" y="5240655"/>
                  <a:pt x="534876" y="4340693"/>
                </a:cubicBezTo>
                <a:cubicBezTo>
                  <a:pt x="520686" y="3819330"/>
                  <a:pt x="388453" y="3580883"/>
                  <a:pt x="0" y="3469606"/>
                </a:cubicBezTo>
                <a:cubicBezTo>
                  <a:pt x="388453" y="3392196"/>
                  <a:pt x="523792" y="3024500"/>
                  <a:pt x="518806" y="2493000"/>
                </a:cubicBezTo>
                <a:lnTo>
                  <a:pt x="534875" y="0"/>
                </a:lnTo>
                <a:close/>
              </a:path>
            </a:pathLst>
          </a:cu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EB43112E-9738-04AE-879A-80E97EAC2DAC}"/>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fi-FI"/>
              <a:t>Muokkaa ots. perustyyl. napsautt.</a:t>
            </a:r>
          </a:p>
        </p:txBody>
      </p:sp>
      <p:sp>
        <p:nvSpPr>
          <p:cNvPr id="4" name="Tekstin paikkamerkki 3">
            <a:extLst>
              <a:ext uri="{FF2B5EF4-FFF2-40B4-BE49-F238E27FC236}">
                <a16:creationId xmlns:a16="http://schemas.microsoft.com/office/drawing/2014/main" id="{3A4BEA9B-DD0D-1EA5-5076-70624D98ED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i-FI"/>
              <a:t>Muokkaa tekstin perustyylejä napsauttamalla</a:t>
            </a:r>
          </a:p>
        </p:txBody>
      </p:sp>
    </p:spTree>
    <p:extLst>
      <p:ext uri="{BB962C8B-B14F-4D97-AF65-F5344CB8AC3E}">
        <p14:creationId xmlns:p14="http://schemas.microsoft.com/office/powerpoint/2010/main" val="735308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white text on a black background&#10;&#10;Description automatically generated">
            <a:extLst>
              <a:ext uri="{FF2B5EF4-FFF2-40B4-BE49-F238E27FC236}">
                <a16:creationId xmlns:a16="http://schemas.microsoft.com/office/drawing/2014/main" id="{B349A427-D964-1852-0E8A-516E8CEC1934}"/>
              </a:ext>
            </a:extLst>
          </p:cNvPr>
          <p:cNvPicPr>
            <a:picLocks noChangeAspect="1"/>
          </p:cNvPicPr>
          <p:nvPr userDrawn="1"/>
        </p:nvPicPr>
        <p:blipFill>
          <a:blip r:embed="rId24" cstate="print">
            <a:extLst>
              <a:ext uri="{28A0092B-C50C-407E-A947-70E740481C1C}">
                <a14:useLocalDpi xmlns:a14="http://schemas.microsoft.com/office/drawing/2010/main"/>
              </a:ext>
            </a:extLst>
          </a:blip>
          <a:stretch>
            <a:fillRect/>
          </a:stretch>
        </p:blipFill>
        <p:spPr>
          <a:xfrm>
            <a:off x="445411" y="6049508"/>
            <a:ext cx="1208025" cy="453630"/>
          </a:xfrm>
          <a:prstGeom prst="rect">
            <a:avLst/>
          </a:prstGeom>
        </p:spPr>
      </p:pic>
      <p:sp>
        <p:nvSpPr>
          <p:cNvPr id="2" name="Otsikon paikkamerkki 1">
            <a:extLst>
              <a:ext uri="{FF2B5EF4-FFF2-40B4-BE49-F238E27FC236}">
                <a16:creationId xmlns:a16="http://schemas.microsoft.com/office/drawing/2014/main" id="{436512E7-7789-04D5-2A76-E265BD8327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i-FI"/>
              <a:t>Muokkaa </a:t>
            </a:r>
            <a:r>
              <a:rPr lang="fi-FI" err="1"/>
              <a:t>ots</a:t>
            </a:r>
            <a:r>
              <a:rPr lang="fi-FI"/>
              <a:t>. </a:t>
            </a:r>
            <a:r>
              <a:rPr lang="fi-FI" err="1"/>
              <a:t>perustyyl</a:t>
            </a:r>
            <a:r>
              <a:rPr lang="fi-FI"/>
              <a:t>. </a:t>
            </a:r>
            <a:r>
              <a:rPr lang="fi-FI" err="1"/>
              <a:t>napsautt</a:t>
            </a:r>
            <a:r>
              <a:rPr lang="fi-FI"/>
              <a:t>.</a:t>
            </a:r>
          </a:p>
        </p:txBody>
      </p:sp>
      <p:sp>
        <p:nvSpPr>
          <p:cNvPr id="3" name="Tekstin paikkamerkki 2">
            <a:extLst>
              <a:ext uri="{FF2B5EF4-FFF2-40B4-BE49-F238E27FC236}">
                <a16:creationId xmlns:a16="http://schemas.microsoft.com/office/drawing/2014/main" id="{614CA2EC-D40E-596A-C5EE-094956A3D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17" name="Alatunnisteen paikkamerkki 4">
            <a:extLst>
              <a:ext uri="{FF2B5EF4-FFF2-40B4-BE49-F238E27FC236}">
                <a16:creationId xmlns:a16="http://schemas.microsoft.com/office/drawing/2014/main" id="{6B4E1F2A-B31A-BBED-96C7-3708FD39E7BE}"/>
              </a:ext>
            </a:extLst>
          </p:cNvPr>
          <p:cNvSpPr>
            <a:spLocks noGrp="1"/>
          </p:cNvSpPr>
          <p:nvPr>
            <p:ph type="ftr" sz="quarter" idx="3"/>
          </p:nvPr>
        </p:nvSpPr>
        <p:spPr>
          <a:xfrm>
            <a:off x="4038600" y="6236741"/>
            <a:ext cx="4114800" cy="365125"/>
          </a:xfrm>
          <a:prstGeom prst="rect">
            <a:avLst/>
          </a:prstGeom>
        </p:spPr>
        <p:txBody>
          <a:bodyPr anchor="b"/>
          <a:lstStyle>
            <a:lvl1pPr algn="ctr">
              <a:defRPr sz="1100">
                <a:solidFill>
                  <a:schemeClr val="bg1">
                    <a:lumMod val="65000"/>
                  </a:schemeClr>
                </a:solidFill>
              </a:defRPr>
            </a:lvl1pPr>
          </a:lstStyle>
          <a:p>
            <a:endParaRPr lang="en-US"/>
          </a:p>
        </p:txBody>
      </p:sp>
      <p:sp>
        <p:nvSpPr>
          <p:cNvPr id="18" name="Dian numeron paikkamerkki 5">
            <a:extLst>
              <a:ext uri="{FF2B5EF4-FFF2-40B4-BE49-F238E27FC236}">
                <a16:creationId xmlns:a16="http://schemas.microsoft.com/office/drawing/2014/main" id="{3E1C4207-0F93-0665-AA27-252B1767CE32}"/>
              </a:ext>
            </a:extLst>
          </p:cNvPr>
          <p:cNvSpPr>
            <a:spLocks noGrp="1"/>
          </p:cNvSpPr>
          <p:nvPr>
            <p:ph type="sldNum" sz="quarter" idx="4"/>
          </p:nvPr>
        </p:nvSpPr>
        <p:spPr>
          <a:xfrm>
            <a:off x="8610600" y="6236741"/>
            <a:ext cx="2743200" cy="365125"/>
          </a:xfrm>
          <a:prstGeom prst="rect">
            <a:avLst/>
          </a:prstGeom>
        </p:spPr>
        <p:txBody>
          <a:bodyPr anchor="b"/>
          <a:lstStyle>
            <a:lvl1pPr algn="r">
              <a:defRPr sz="1100">
                <a:solidFill>
                  <a:schemeClr val="bg1">
                    <a:lumMod val="65000"/>
                  </a:schemeClr>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1780361903"/>
      </p:ext>
    </p:extLst>
  </p:cSld>
  <p:clrMap bg1="lt1" tx1="dk1" bg2="lt2" tx2="dk2" accent1="accent1" accent2="accent2" accent3="accent3" accent4="accent4" accent5="accent5" accent6="accent6" hlink="hlink" folHlink="folHlink"/>
  <p:sldLayoutIdLst>
    <p:sldLayoutId id="2147483696" r:id="rId1"/>
    <p:sldLayoutId id="2147483717"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18" r:id="rId11"/>
    <p:sldLayoutId id="2147483705" r:id="rId12"/>
    <p:sldLayoutId id="2147483706" r:id="rId13"/>
    <p:sldLayoutId id="2147483707" r:id="rId14"/>
    <p:sldLayoutId id="2147483708" r:id="rId15"/>
    <p:sldLayoutId id="2147483709" r:id="rId16"/>
    <p:sldLayoutId id="2147483710" r:id="rId17"/>
    <p:sldLayoutId id="2147483713" r:id="rId18"/>
    <p:sldLayoutId id="2147483714" r:id="rId19"/>
    <p:sldLayoutId id="2147483716" r:id="rId20"/>
    <p:sldLayoutId id="2147483685" r:id="rId21"/>
    <p:sldLayoutId id="2147483693" r:id="rId22"/>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31.png"/></Relationships>
</file>

<file path=ppt/slides/_rels/slide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18.xml"/><Relationship Id="rId5" Type="http://schemas.openxmlformats.org/officeDocument/2006/relationships/image" Target="../media/image34.png"/><Relationship Id="rId4" Type="http://schemas.openxmlformats.org/officeDocument/2006/relationships/image" Target="../media/image33.png"/></Relationships>
</file>

<file path=ppt/slides/_rels/slide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8.xml"/><Relationship Id="rId4" Type="http://schemas.openxmlformats.org/officeDocument/2006/relationships/image" Target="../media/image37.png"/></Relationships>
</file>

<file path=ppt/slides/_rels/slide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image" Target="../media/image45.png"/><Relationship Id="rId4" Type="http://schemas.openxmlformats.org/officeDocument/2006/relationships/image" Target="../media/image44.jpeg"/></Relationships>
</file>

<file path=ppt/slides/_rels/slide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9.xml"/><Relationship Id="rId4" Type="http://schemas.openxmlformats.org/officeDocument/2006/relationships/image" Target="../media/image47.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9F10596C-43C9-02E4-4D87-7A4CFDCBB249}"/>
            </a:ext>
          </a:extLst>
        </p:cNvPr>
        <p:cNvGrpSpPr/>
        <p:nvPr/>
      </p:nvGrpSpPr>
      <p:grpSpPr>
        <a:xfrm>
          <a:off x="0" y="0"/>
          <a:ext cx="0" cy="0"/>
          <a:chOff x="0" y="0"/>
          <a:chExt cx="0" cy="0"/>
        </a:xfrm>
      </p:grpSpPr>
      <p:pic>
        <p:nvPicPr>
          <p:cNvPr id="5" name="Picture 5" descr="A white text on a black background&#10;&#10;Description automatically generated">
            <a:extLst>
              <a:ext uri="{FF2B5EF4-FFF2-40B4-BE49-F238E27FC236}">
                <a16:creationId xmlns:a16="http://schemas.microsoft.com/office/drawing/2014/main" id="{14E3B225-29F4-9B14-DC32-7F63566C2655}"/>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a:ext>
            </a:extLst>
          </a:blip>
          <a:stretch>
            <a:fillRect/>
          </a:stretch>
        </p:blipFill>
        <p:spPr>
          <a:xfrm>
            <a:off x="2217120" y="4879172"/>
            <a:ext cx="1477112" cy="554676"/>
          </a:xfrm>
          <a:prstGeom prst="rect">
            <a:avLst/>
          </a:prstGeom>
        </p:spPr>
      </p:pic>
      <p:sp>
        <p:nvSpPr>
          <p:cNvPr id="3" name="Tekstiruutu 2">
            <a:extLst>
              <a:ext uri="{FF2B5EF4-FFF2-40B4-BE49-F238E27FC236}">
                <a16:creationId xmlns:a16="http://schemas.microsoft.com/office/drawing/2014/main" id="{A0995999-DD69-54E3-C6D3-CDF360F2DE22}"/>
              </a:ext>
            </a:extLst>
          </p:cNvPr>
          <p:cNvSpPr txBox="1">
            <a:spLocks noGrp="1" noRot="1" noMove="1" noResize="1" noEditPoints="1" noAdjustHandles="1" noChangeArrowheads="1" noChangeShapeType="1"/>
          </p:cNvSpPr>
          <p:nvPr/>
        </p:nvSpPr>
        <p:spPr>
          <a:xfrm>
            <a:off x="557389" y="2060906"/>
            <a:ext cx="4796574" cy="1077218"/>
          </a:xfrm>
          <a:prstGeom prst="rect">
            <a:avLst/>
          </a:prstGeom>
          <a:noFill/>
        </p:spPr>
        <p:txBody>
          <a:bodyPr wrap="square" rtlCol="0">
            <a:spAutoFit/>
          </a:bodyPr>
          <a:lstStyle/>
          <a:p>
            <a:pPr algn="ctr"/>
            <a:r>
              <a:rPr lang="fi-FI" sz="6400" b="1" dirty="0">
                <a:solidFill>
                  <a:schemeClr val="bg1"/>
                </a:solidFill>
                <a:latin typeface="Lato Black" panose="020F0502020204030203" pitchFamily="34" charset="0"/>
                <a:ea typeface="Lato Black" panose="020F0502020204030203" pitchFamily="34" charset="0"/>
                <a:cs typeface="Lato Black" panose="020F0502020204030203" pitchFamily="34" charset="0"/>
              </a:rPr>
              <a:t>STRATEGIA</a:t>
            </a:r>
          </a:p>
        </p:txBody>
      </p:sp>
      <p:sp>
        <p:nvSpPr>
          <p:cNvPr id="4" name="Tekstiruutu 3">
            <a:extLst>
              <a:ext uri="{FF2B5EF4-FFF2-40B4-BE49-F238E27FC236}">
                <a16:creationId xmlns:a16="http://schemas.microsoft.com/office/drawing/2014/main" id="{DC79D9F9-96F9-F1C2-2930-4C897C5BBF31}"/>
              </a:ext>
            </a:extLst>
          </p:cNvPr>
          <p:cNvSpPr txBox="1">
            <a:spLocks noGrp="1" noRot="1" noMove="1" noResize="1" noEditPoints="1" noAdjustHandles="1" noChangeArrowheads="1" noChangeShapeType="1"/>
          </p:cNvSpPr>
          <p:nvPr/>
        </p:nvSpPr>
        <p:spPr>
          <a:xfrm>
            <a:off x="557389" y="3061180"/>
            <a:ext cx="4796574" cy="923330"/>
          </a:xfrm>
          <a:prstGeom prst="rect">
            <a:avLst/>
          </a:prstGeom>
          <a:noFill/>
        </p:spPr>
        <p:txBody>
          <a:bodyPr wrap="square" rtlCol="0">
            <a:spAutoFit/>
          </a:bodyPr>
          <a:lstStyle/>
          <a:p>
            <a:pPr algn="ctr"/>
            <a:r>
              <a:rPr lang="fi-FI" sz="5400" dirty="0">
                <a:solidFill>
                  <a:srgbClr val="75FFF6"/>
                </a:solidFill>
                <a:latin typeface="Lato Thin" panose="020F0502020204030203" pitchFamily="34" charset="0"/>
                <a:ea typeface="Lato Thin" panose="020F0502020204030203" pitchFamily="34" charset="0"/>
                <a:cs typeface="Lato Thin" panose="020F0502020204030203" pitchFamily="34" charset="0"/>
              </a:rPr>
              <a:t>2026-2030</a:t>
            </a:r>
          </a:p>
        </p:txBody>
      </p:sp>
      <p:sp>
        <p:nvSpPr>
          <p:cNvPr id="6" name="Tekstiruutu 5">
            <a:extLst>
              <a:ext uri="{FF2B5EF4-FFF2-40B4-BE49-F238E27FC236}">
                <a16:creationId xmlns:a16="http://schemas.microsoft.com/office/drawing/2014/main" id="{311F0139-CD16-4D75-E853-EEAAF897509A}"/>
              </a:ext>
            </a:extLst>
          </p:cNvPr>
          <p:cNvSpPr txBox="1">
            <a:spLocks noGrp="1" noRot="1" noMove="1" noResize="1" noEditPoints="1" noAdjustHandles="1" noChangeArrowheads="1" noChangeShapeType="1"/>
          </p:cNvSpPr>
          <p:nvPr/>
        </p:nvSpPr>
        <p:spPr>
          <a:xfrm>
            <a:off x="328675" y="4032786"/>
            <a:ext cx="5254003" cy="369332"/>
          </a:xfrm>
          <a:prstGeom prst="rect">
            <a:avLst/>
          </a:prstGeom>
          <a:noFill/>
        </p:spPr>
        <p:txBody>
          <a:bodyPr wrap="square" rtlCol="0">
            <a:spAutoFit/>
          </a:bodyPr>
          <a:lstStyle/>
          <a:p>
            <a:pPr algn="ctr"/>
            <a:r>
              <a:rPr lang="fi-FI" b="1" dirty="0" err="1">
                <a:solidFill>
                  <a:schemeClr val="bg1"/>
                </a:solidFill>
                <a:latin typeface="Lato Semibold" panose="020F0502020204030203" pitchFamily="34" charset="0"/>
                <a:ea typeface="Lato Semibold" panose="020F0502020204030203" pitchFamily="34" charset="0"/>
                <a:cs typeface="Lato Semibold" panose="020F0502020204030203" pitchFamily="34" charset="0"/>
              </a:rPr>
              <a:t>polysentrisyys</a:t>
            </a:r>
            <a:r>
              <a:rPr lang="fi-FI" b="1" dirty="0">
                <a:solidFill>
                  <a:srgbClr val="75FFF6"/>
                </a:solidFill>
                <a:latin typeface="Lato Semibold" panose="020F0502020204030203" pitchFamily="34" charset="0"/>
                <a:ea typeface="Lato Semibold" panose="020F0502020204030203" pitchFamily="34" charset="0"/>
                <a:cs typeface="Lato Semibold" panose="020F0502020204030203" pitchFamily="34" charset="0"/>
              </a:rPr>
              <a:t> • </a:t>
            </a:r>
            <a:r>
              <a:rPr lang="fi-FI" b="1" dirty="0">
                <a:solidFill>
                  <a:schemeClr val="bg1"/>
                </a:solidFill>
                <a:latin typeface="Lato Semibold" panose="020F0502020204030203" pitchFamily="34" charset="0"/>
                <a:ea typeface="Lato Semibold" panose="020F0502020204030203" pitchFamily="34" charset="0"/>
                <a:cs typeface="Lato Semibold" panose="020F0502020204030203" pitchFamily="34" charset="0"/>
              </a:rPr>
              <a:t>ristipölytys</a:t>
            </a:r>
            <a:r>
              <a:rPr lang="fi-FI" b="1" dirty="0">
                <a:solidFill>
                  <a:srgbClr val="75FFF6"/>
                </a:solidFill>
                <a:latin typeface="Lato Semibold" panose="020F0502020204030203" pitchFamily="34" charset="0"/>
                <a:ea typeface="Lato Semibold" panose="020F0502020204030203" pitchFamily="34" charset="0"/>
                <a:cs typeface="Lato Semibold" panose="020F0502020204030203" pitchFamily="34" charset="0"/>
              </a:rPr>
              <a:t> • </a:t>
            </a:r>
            <a:r>
              <a:rPr lang="fi-FI" b="1" dirty="0">
                <a:solidFill>
                  <a:schemeClr val="bg1"/>
                </a:solidFill>
                <a:latin typeface="Lato Semibold" panose="020F0502020204030203" pitchFamily="34" charset="0"/>
                <a:ea typeface="Lato Semibold" panose="020F0502020204030203" pitchFamily="34" charset="0"/>
                <a:cs typeface="Lato Semibold" panose="020F0502020204030203" pitchFamily="34" charset="0"/>
              </a:rPr>
              <a:t>innovatiivisuus</a:t>
            </a:r>
          </a:p>
        </p:txBody>
      </p:sp>
    </p:spTree>
    <p:extLst>
      <p:ext uri="{BB962C8B-B14F-4D97-AF65-F5344CB8AC3E}">
        <p14:creationId xmlns:p14="http://schemas.microsoft.com/office/powerpoint/2010/main" val="2040193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333DF6C-CC1F-30F8-429B-BA64767CA88C}"/>
            </a:ext>
          </a:extLst>
        </p:cNvPr>
        <p:cNvGrpSpPr/>
        <p:nvPr/>
      </p:nvGrpSpPr>
      <p:grpSpPr>
        <a:xfrm>
          <a:off x="0" y="0"/>
          <a:ext cx="0" cy="0"/>
          <a:chOff x="0" y="0"/>
          <a:chExt cx="0" cy="0"/>
        </a:xfrm>
      </p:grpSpPr>
      <p:sp>
        <p:nvSpPr>
          <p:cNvPr id="7" name="Rounded Rectangle 6">
            <a:extLst>
              <a:ext uri="{FF2B5EF4-FFF2-40B4-BE49-F238E27FC236}">
                <a16:creationId xmlns:a16="http://schemas.microsoft.com/office/drawing/2014/main" id="{BC956C36-F892-FA34-719C-3BA13152004A}"/>
              </a:ext>
            </a:extLst>
          </p:cNvPr>
          <p:cNvSpPr/>
          <p:nvPr/>
        </p:nvSpPr>
        <p:spPr>
          <a:xfrm>
            <a:off x="1109706" y="361916"/>
            <a:ext cx="9519645" cy="5597610"/>
          </a:xfrm>
          <a:prstGeom prst="roundRect">
            <a:avLst>
              <a:gd name="adj" fmla="val 5556"/>
            </a:avLst>
          </a:prstGeom>
          <a:solidFill>
            <a:schemeClr val="bg1"/>
          </a:solidFill>
          <a:ln w="19050">
            <a:solidFill>
              <a:schemeClr val="accent1"/>
            </a:solidFill>
            <a:extLst>
              <a:ext uri="{C807C97D-BFC1-408E-A445-0C87EB9F89A2}">
                <ask:lineSketchStyleProps xmlns:ask="http://schemas.microsoft.com/office/drawing/2018/sketchyshapes" sd="1219033472">
                  <a:custGeom>
                    <a:avLst/>
                    <a:gdLst>
                      <a:gd name="csX0" fmla="*/ 0 w 9519645"/>
                      <a:gd name="csY0" fmla="*/ 311003 h 5597610"/>
                      <a:gd name="csX1" fmla="*/ 311003 w 9519645"/>
                      <a:gd name="csY1" fmla="*/ 0 h 5597610"/>
                      <a:gd name="csX2" fmla="*/ 995437 w 9519645"/>
                      <a:gd name="csY2" fmla="*/ 0 h 5597610"/>
                      <a:gd name="csX3" fmla="*/ 1857823 w 9519645"/>
                      <a:gd name="csY3" fmla="*/ 0 h 5597610"/>
                      <a:gd name="csX4" fmla="*/ 2542257 w 9519645"/>
                      <a:gd name="csY4" fmla="*/ 0 h 5597610"/>
                      <a:gd name="csX5" fmla="*/ 3404644 w 9519645"/>
                      <a:gd name="csY5" fmla="*/ 0 h 5597610"/>
                      <a:gd name="csX6" fmla="*/ 4000101 w 9519645"/>
                      <a:gd name="csY6" fmla="*/ 0 h 5597610"/>
                      <a:gd name="csX7" fmla="*/ 4506582 w 9519645"/>
                      <a:gd name="csY7" fmla="*/ 0 h 5597610"/>
                      <a:gd name="csX8" fmla="*/ 5191016 w 9519645"/>
                      <a:gd name="csY8" fmla="*/ 0 h 5597610"/>
                      <a:gd name="csX9" fmla="*/ 5964426 w 9519645"/>
                      <a:gd name="csY9" fmla="*/ 0 h 5597610"/>
                      <a:gd name="csX10" fmla="*/ 6826812 w 9519645"/>
                      <a:gd name="csY10" fmla="*/ 0 h 5597610"/>
                      <a:gd name="csX11" fmla="*/ 7600223 w 9519645"/>
                      <a:gd name="csY11" fmla="*/ 0 h 5597610"/>
                      <a:gd name="csX12" fmla="*/ 8462609 w 9519645"/>
                      <a:gd name="csY12" fmla="*/ 0 h 5597610"/>
                      <a:gd name="csX13" fmla="*/ 9208642 w 9519645"/>
                      <a:gd name="csY13" fmla="*/ 0 h 5597610"/>
                      <a:gd name="csX14" fmla="*/ 9519645 w 9519645"/>
                      <a:gd name="csY14" fmla="*/ 311003 h 5597610"/>
                      <a:gd name="csX15" fmla="*/ 9519645 w 9519645"/>
                      <a:gd name="csY15" fmla="*/ 1032466 h 5597610"/>
                      <a:gd name="csX16" fmla="*/ 9519645 w 9519645"/>
                      <a:gd name="csY16" fmla="*/ 1554904 h 5597610"/>
                      <a:gd name="csX17" fmla="*/ 9519645 w 9519645"/>
                      <a:gd name="csY17" fmla="*/ 2027586 h 5597610"/>
                      <a:gd name="csX18" fmla="*/ 9519645 w 9519645"/>
                      <a:gd name="csY18" fmla="*/ 2550025 h 5597610"/>
                      <a:gd name="csX19" fmla="*/ 9519645 w 9519645"/>
                      <a:gd name="csY19" fmla="*/ 3072463 h 5597610"/>
                      <a:gd name="csX20" fmla="*/ 9519645 w 9519645"/>
                      <a:gd name="csY20" fmla="*/ 3694414 h 5597610"/>
                      <a:gd name="csX21" fmla="*/ 9519645 w 9519645"/>
                      <a:gd name="csY21" fmla="*/ 4316364 h 5597610"/>
                      <a:gd name="csX22" fmla="*/ 9519645 w 9519645"/>
                      <a:gd name="csY22" fmla="*/ 5286607 h 5597610"/>
                      <a:gd name="csX23" fmla="*/ 9208642 w 9519645"/>
                      <a:gd name="csY23" fmla="*/ 5597610 h 5597610"/>
                      <a:gd name="csX24" fmla="*/ 8346255 w 9519645"/>
                      <a:gd name="csY24" fmla="*/ 5597610 h 5597610"/>
                      <a:gd name="csX25" fmla="*/ 7839774 w 9519645"/>
                      <a:gd name="csY25" fmla="*/ 5597610 h 5597610"/>
                      <a:gd name="csX26" fmla="*/ 7066364 w 9519645"/>
                      <a:gd name="csY26" fmla="*/ 5597610 h 5597610"/>
                      <a:gd name="csX27" fmla="*/ 6203978 w 9519645"/>
                      <a:gd name="csY27" fmla="*/ 5597610 h 5597610"/>
                      <a:gd name="csX28" fmla="*/ 5786473 w 9519645"/>
                      <a:gd name="csY28" fmla="*/ 5597610 h 5597610"/>
                      <a:gd name="csX29" fmla="*/ 4924087 w 9519645"/>
                      <a:gd name="csY29" fmla="*/ 5597610 h 5597610"/>
                      <a:gd name="csX30" fmla="*/ 4061700 w 9519645"/>
                      <a:gd name="csY30" fmla="*/ 5597610 h 5597610"/>
                      <a:gd name="csX31" fmla="*/ 3644195 w 9519645"/>
                      <a:gd name="csY31" fmla="*/ 5597610 h 5597610"/>
                      <a:gd name="csX32" fmla="*/ 2959762 w 9519645"/>
                      <a:gd name="csY32" fmla="*/ 5597610 h 5597610"/>
                      <a:gd name="csX33" fmla="*/ 2364304 w 9519645"/>
                      <a:gd name="csY33" fmla="*/ 5597610 h 5597610"/>
                      <a:gd name="csX34" fmla="*/ 1768847 w 9519645"/>
                      <a:gd name="csY34" fmla="*/ 5597610 h 5597610"/>
                      <a:gd name="csX35" fmla="*/ 1173390 w 9519645"/>
                      <a:gd name="csY35" fmla="*/ 5597610 h 5597610"/>
                      <a:gd name="csX36" fmla="*/ 311003 w 9519645"/>
                      <a:gd name="csY36" fmla="*/ 5597610 h 5597610"/>
                      <a:gd name="csX37" fmla="*/ 0 w 9519645"/>
                      <a:gd name="csY37" fmla="*/ 5286607 h 5597610"/>
                      <a:gd name="csX38" fmla="*/ 0 w 9519645"/>
                      <a:gd name="csY38" fmla="*/ 4664657 h 5597610"/>
                      <a:gd name="csX39" fmla="*/ 0 w 9519645"/>
                      <a:gd name="csY39" fmla="*/ 4142218 h 5597610"/>
                      <a:gd name="csX40" fmla="*/ 0 w 9519645"/>
                      <a:gd name="csY40" fmla="*/ 3520268 h 5597610"/>
                      <a:gd name="csX41" fmla="*/ 0 w 9519645"/>
                      <a:gd name="csY41" fmla="*/ 2848561 h 5597610"/>
                      <a:gd name="csX42" fmla="*/ 0 w 9519645"/>
                      <a:gd name="csY42" fmla="*/ 2276367 h 5597610"/>
                      <a:gd name="csX43" fmla="*/ 0 w 9519645"/>
                      <a:gd name="csY43" fmla="*/ 1753928 h 5597610"/>
                      <a:gd name="csX44" fmla="*/ 0 w 9519645"/>
                      <a:gd name="csY44" fmla="*/ 1231490 h 5597610"/>
                      <a:gd name="csX45" fmla="*/ 0 w 9519645"/>
                      <a:gd name="csY45" fmla="*/ 311003 h 55976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9519645" h="5597610" fill="none" extrusionOk="0">
                        <a:moveTo>
                          <a:pt x="0" y="311003"/>
                        </a:moveTo>
                        <a:cubicBezTo>
                          <a:pt x="475" y="160839"/>
                          <a:pt x="147499" y="-7410"/>
                          <a:pt x="311003" y="0"/>
                        </a:cubicBezTo>
                        <a:cubicBezTo>
                          <a:pt x="501417" y="-31079"/>
                          <a:pt x="845264" y="19876"/>
                          <a:pt x="995437" y="0"/>
                        </a:cubicBezTo>
                        <a:cubicBezTo>
                          <a:pt x="1145610" y="-19876"/>
                          <a:pt x="1463454" y="35883"/>
                          <a:pt x="1857823" y="0"/>
                        </a:cubicBezTo>
                        <a:cubicBezTo>
                          <a:pt x="2252192" y="-35883"/>
                          <a:pt x="2355706" y="-18286"/>
                          <a:pt x="2542257" y="0"/>
                        </a:cubicBezTo>
                        <a:cubicBezTo>
                          <a:pt x="2728808" y="18286"/>
                          <a:pt x="3042119" y="-22312"/>
                          <a:pt x="3404644" y="0"/>
                        </a:cubicBezTo>
                        <a:cubicBezTo>
                          <a:pt x="3767169" y="22312"/>
                          <a:pt x="3837874" y="-28887"/>
                          <a:pt x="4000101" y="0"/>
                        </a:cubicBezTo>
                        <a:cubicBezTo>
                          <a:pt x="4162328" y="28887"/>
                          <a:pt x="4269655" y="12716"/>
                          <a:pt x="4506582" y="0"/>
                        </a:cubicBezTo>
                        <a:cubicBezTo>
                          <a:pt x="4743509" y="-12716"/>
                          <a:pt x="4942082" y="23761"/>
                          <a:pt x="5191016" y="0"/>
                        </a:cubicBezTo>
                        <a:cubicBezTo>
                          <a:pt x="5439950" y="-23761"/>
                          <a:pt x="5677938" y="35476"/>
                          <a:pt x="5964426" y="0"/>
                        </a:cubicBezTo>
                        <a:cubicBezTo>
                          <a:pt x="6250914" y="-35476"/>
                          <a:pt x="6521404" y="-35996"/>
                          <a:pt x="6826812" y="0"/>
                        </a:cubicBezTo>
                        <a:cubicBezTo>
                          <a:pt x="7132220" y="35996"/>
                          <a:pt x="7229156" y="-8901"/>
                          <a:pt x="7600223" y="0"/>
                        </a:cubicBezTo>
                        <a:cubicBezTo>
                          <a:pt x="7971290" y="8901"/>
                          <a:pt x="8101853" y="8457"/>
                          <a:pt x="8462609" y="0"/>
                        </a:cubicBezTo>
                        <a:cubicBezTo>
                          <a:pt x="8823365" y="-8457"/>
                          <a:pt x="8876043" y="-2710"/>
                          <a:pt x="9208642" y="0"/>
                        </a:cubicBezTo>
                        <a:cubicBezTo>
                          <a:pt x="9401441" y="-21784"/>
                          <a:pt x="9509758" y="172562"/>
                          <a:pt x="9519645" y="311003"/>
                        </a:cubicBezTo>
                        <a:cubicBezTo>
                          <a:pt x="9546822" y="631703"/>
                          <a:pt x="9527466" y="777475"/>
                          <a:pt x="9519645" y="1032466"/>
                        </a:cubicBezTo>
                        <a:cubicBezTo>
                          <a:pt x="9511824" y="1287457"/>
                          <a:pt x="9505042" y="1295321"/>
                          <a:pt x="9519645" y="1554904"/>
                        </a:cubicBezTo>
                        <a:cubicBezTo>
                          <a:pt x="9534248" y="1814487"/>
                          <a:pt x="9515276" y="1826427"/>
                          <a:pt x="9519645" y="2027586"/>
                        </a:cubicBezTo>
                        <a:cubicBezTo>
                          <a:pt x="9524014" y="2228745"/>
                          <a:pt x="9524675" y="2322588"/>
                          <a:pt x="9519645" y="2550025"/>
                        </a:cubicBezTo>
                        <a:cubicBezTo>
                          <a:pt x="9514615" y="2777462"/>
                          <a:pt x="9514534" y="2913344"/>
                          <a:pt x="9519645" y="3072463"/>
                        </a:cubicBezTo>
                        <a:cubicBezTo>
                          <a:pt x="9524756" y="3231582"/>
                          <a:pt x="9510632" y="3530463"/>
                          <a:pt x="9519645" y="3694414"/>
                        </a:cubicBezTo>
                        <a:cubicBezTo>
                          <a:pt x="9528658" y="3858365"/>
                          <a:pt x="9510377" y="4138738"/>
                          <a:pt x="9519645" y="4316364"/>
                        </a:cubicBezTo>
                        <a:cubicBezTo>
                          <a:pt x="9528914" y="4493990"/>
                          <a:pt x="9539898" y="4977014"/>
                          <a:pt x="9519645" y="5286607"/>
                        </a:cubicBezTo>
                        <a:cubicBezTo>
                          <a:pt x="9511881" y="5460207"/>
                          <a:pt x="9374899" y="5602777"/>
                          <a:pt x="9208642" y="5597610"/>
                        </a:cubicBezTo>
                        <a:cubicBezTo>
                          <a:pt x="8916003" y="5570766"/>
                          <a:pt x="8565062" y="5597096"/>
                          <a:pt x="8346255" y="5597610"/>
                        </a:cubicBezTo>
                        <a:cubicBezTo>
                          <a:pt x="8127448" y="5598124"/>
                          <a:pt x="8013033" y="5602459"/>
                          <a:pt x="7839774" y="5597610"/>
                        </a:cubicBezTo>
                        <a:cubicBezTo>
                          <a:pt x="7666515" y="5592761"/>
                          <a:pt x="7272562" y="5597689"/>
                          <a:pt x="7066364" y="5597610"/>
                        </a:cubicBezTo>
                        <a:cubicBezTo>
                          <a:pt x="6860166" y="5597532"/>
                          <a:pt x="6395123" y="5565385"/>
                          <a:pt x="6203978" y="5597610"/>
                        </a:cubicBezTo>
                        <a:cubicBezTo>
                          <a:pt x="6012833" y="5629835"/>
                          <a:pt x="5875337" y="5609513"/>
                          <a:pt x="5786473" y="5597610"/>
                        </a:cubicBezTo>
                        <a:cubicBezTo>
                          <a:pt x="5697609" y="5585707"/>
                          <a:pt x="5281761" y="5585836"/>
                          <a:pt x="4924087" y="5597610"/>
                        </a:cubicBezTo>
                        <a:cubicBezTo>
                          <a:pt x="4566413" y="5609384"/>
                          <a:pt x="4373146" y="5629107"/>
                          <a:pt x="4061700" y="5597610"/>
                        </a:cubicBezTo>
                        <a:cubicBezTo>
                          <a:pt x="3750254" y="5566113"/>
                          <a:pt x="3752994" y="5588693"/>
                          <a:pt x="3644195" y="5597610"/>
                        </a:cubicBezTo>
                        <a:cubicBezTo>
                          <a:pt x="3535397" y="5606527"/>
                          <a:pt x="3245177" y="5572591"/>
                          <a:pt x="2959762" y="5597610"/>
                        </a:cubicBezTo>
                        <a:cubicBezTo>
                          <a:pt x="2674347" y="5622629"/>
                          <a:pt x="2574354" y="5573496"/>
                          <a:pt x="2364304" y="5597610"/>
                        </a:cubicBezTo>
                        <a:cubicBezTo>
                          <a:pt x="2154254" y="5621724"/>
                          <a:pt x="2061980" y="5577284"/>
                          <a:pt x="1768847" y="5597610"/>
                        </a:cubicBezTo>
                        <a:cubicBezTo>
                          <a:pt x="1475714" y="5617936"/>
                          <a:pt x="1437017" y="5570221"/>
                          <a:pt x="1173390" y="5597610"/>
                        </a:cubicBezTo>
                        <a:cubicBezTo>
                          <a:pt x="909763" y="5624999"/>
                          <a:pt x="539870" y="5562061"/>
                          <a:pt x="311003" y="5597610"/>
                        </a:cubicBezTo>
                        <a:cubicBezTo>
                          <a:pt x="141359" y="5585029"/>
                          <a:pt x="-13341" y="5428916"/>
                          <a:pt x="0" y="5286607"/>
                        </a:cubicBezTo>
                        <a:cubicBezTo>
                          <a:pt x="29407" y="5019818"/>
                          <a:pt x="-19208" y="4892032"/>
                          <a:pt x="0" y="4664657"/>
                        </a:cubicBezTo>
                        <a:cubicBezTo>
                          <a:pt x="19208" y="4437282"/>
                          <a:pt x="11543" y="4382002"/>
                          <a:pt x="0" y="4142218"/>
                        </a:cubicBezTo>
                        <a:cubicBezTo>
                          <a:pt x="-11543" y="3902434"/>
                          <a:pt x="15968" y="3786294"/>
                          <a:pt x="0" y="3520268"/>
                        </a:cubicBezTo>
                        <a:cubicBezTo>
                          <a:pt x="-15968" y="3254242"/>
                          <a:pt x="1579" y="3018218"/>
                          <a:pt x="0" y="2848561"/>
                        </a:cubicBezTo>
                        <a:cubicBezTo>
                          <a:pt x="-1579" y="2678904"/>
                          <a:pt x="-7942" y="2475024"/>
                          <a:pt x="0" y="2276367"/>
                        </a:cubicBezTo>
                        <a:cubicBezTo>
                          <a:pt x="7942" y="2077710"/>
                          <a:pt x="-116" y="1990958"/>
                          <a:pt x="0" y="1753928"/>
                        </a:cubicBezTo>
                        <a:cubicBezTo>
                          <a:pt x="116" y="1516898"/>
                          <a:pt x="14710" y="1483492"/>
                          <a:pt x="0" y="1231490"/>
                        </a:cubicBezTo>
                        <a:cubicBezTo>
                          <a:pt x="-14710" y="979488"/>
                          <a:pt x="14854" y="606922"/>
                          <a:pt x="0" y="311003"/>
                        </a:cubicBezTo>
                        <a:close/>
                      </a:path>
                      <a:path w="9519645" h="5597610" stroke="0" extrusionOk="0">
                        <a:moveTo>
                          <a:pt x="0" y="311003"/>
                        </a:moveTo>
                        <a:cubicBezTo>
                          <a:pt x="-7881" y="134380"/>
                          <a:pt x="127182" y="4526"/>
                          <a:pt x="311003" y="0"/>
                        </a:cubicBezTo>
                        <a:cubicBezTo>
                          <a:pt x="490987" y="-15166"/>
                          <a:pt x="896778" y="33216"/>
                          <a:pt x="1173390" y="0"/>
                        </a:cubicBezTo>
                        <a:cubicBezTo>
                          <a:pt x="1450002" y="-33216"/>
                          <a:pt x="1593087" y="-21208"/>
                          <a:pt x="1768847" y="0"/>
                        </a:cubicBezTo>
                        <a:cubicBezTo>
                          <a:pt x="1944607" y="21208"/>
                          <a:pt x="2075730" y="-8302"/>
                          <a:pt x="2275328" y="0"/>
                        </a:cubicBezTo>
                        <a:cubicBezTo>
                          <a:pt x="2474926" y="8302"/>
                          <a:pt x="2700898" y="-36243"/>
                          <a:pt x="3048738" y="0"/>
                        </a:cubicBezTo>
                        <a:cubicBezTo>
                          <a:pt x="3396578" y="36243"/>
                          <a:pt x="3380475" y="19510"/>
                          <a:pt x="3644195" y="0"/>
                        </a:cubicBezTo>
                        <a:cubicBezTo>
                          <a:pt x="3907915" y="-19510"/>
                          <a:pt x="4275707" y="17846"/>
                          <a:pt x="4506582" y="0"/>
                        </a:cubicBezTo>
                        <a:cubicBezTo>
                          <a:pt x="4737457" y="-17846"/>
                          <a:pt x="4811455" y="14262"/>
                          <a:pt x="5013063" y="0"/>
                        </a:cubicBezTo>
                        <a:cubicBezTo>
                          <a:pt x="5214671" y="-14262"/>
                          <a:pt x="5524657" y="-8960"/>
                          <a:pt x="5875450" y="0"/>
                        </a:cubicBezTo>
                        <a:cubicBezTo>
                          <a:pt x="6226243" y="8960"/>
                          <a:pt x="6185149" y="-15824"/>
                          <a:pt x="6292954" y="0"/>
                        </a:cubicBezTo>
                        <a:cubicBezTo>
                          <a:pt x="6400759" y="15824"/>
                          <a:pt x="6811096" y="1661"/>
                          <a:pt x="6977388" y="0"/>
                        </a:cubicBezTo>
                        <a:cubicBezTo>
                          <a:pt x="7143680" y="-1661"/>
                          <a:pt x="7366415" y="10983"/>
                          <a:pt x="7661822" y="0"/>
                        </a:cubicBezTo>
                        <a:cubicBezTo>
                          <a:pt x="7957229" y="-10983"/>
                          <a:pt x="8095854" y="6185"/>
                          <a:pt x="8257279" y="0"/>
                        </a:cubicBezTo>
                        <a:cubicBezTo>
                          <a:pt x="8418704" y="-6185"/>
                          <a:pt x="8915598" y="-10398"/>
                          <a:pt x="9208642" y="0"/>
                        </a:cubicBezTo>
                        <a:cubicBezTo>
                          <a:pt x="9405039" y="-30582"/>
                          <a:pt x="9514027" y="137069"/>
                          <a:pt x="9519645" y="311003"/>
                        </a:cubicBezTo>
                        <a:cubicBezTo>
                          <a:pt x="9523938" y="591110"/>
                          <a:pt x="9526272" y="764566"/>
                          <a:pt x="9519645" y="932954"/>
                        </a:cubicBezTo>
                        <a:cubicBezTo>
                          <a:pt x="9513018" y="1101342"/>
                          <a:pt x="9519563" y="1412801"/>
                          <a:pt x="9519645" y="1654416"/>
                        </a:cubicBezTo>
                        <a:cubicBezTo>
                          <a:pt x="9519727" y="1896031"/>
                          <a:pt x="9545763" y="1997517"/>
                          <a:pt x="9519645" y="2276367"/>
                        </a:cubicBezTo>
                        <a:cubicBezTo>
                          <a:pt x="9493527" y="2555217"/>
                          <a:pt x="9501227" y="2534228"/>
                          <a:pt x="9519645" y="2749049"/>
                        </a:cubicBezTo>
                        <a:cubicBezTo>
                          <a:pt x="9538063" y="2963870"/>
                          <a:pt x="9520796" y="3083969"/>
                          <a:pt x="9519645" y="3271487"/>
                        </a:cubicBezTo>
                        <a:cubicBezTo>
                          <a:pt x="9518494" y="3459005"/>
                          <a:pt x="9506342" y="3675831"/>
                          <a:pt x="9519645" y="3992950"/>
                        </a:cubicBezTo>
                        <a:cubicBezTo>
                          <a:pt x="9532948" y="4310069"/>
                          <a:pt x="9502151" y="4411265"/>
                          <a:pt x="9519645" y="4614900"/>
                        </a:cubicBezTo>
                        <a:cubicBezTo>
                          <a:pt x="9537140" y="4818535"/>
                          <a:pt x="9490312" y="5110647"/>
                          <a:pt x="9519645" y="5286607"/>
                        </a:cubicBezTo>
                        <a:cubicBezTo>
                          <a:pt x="9519498" y="5454398"/>
                          <a:pt x="9411729" y="5604142"/>
                          <a:pt x="9208642" y="5597610"/>
                        </a:cubicBezTo>
                        <a:cubicBezTo>
                          <a:pt x="8984867" y="5613736"/>
                          <a:pt x="8852061" y="5586917"/>
                          <a:pt x="8524208" y="5597610"/>
                        </a:cubicBezTo>
                        <a:cubicBezTo>
                          <a:pt x="8196355" y="5608303"/>
                          <a:pt x="8094880" y="5575207"/>
                          <a:pt x="7839774" y="5597610"/>
                        </a:cubicBezTo>
                        <a:cubicBezTo>
                          <a:pt x="7584668" y="5620013"/>
                          <a:pt x="7450732" y="5612695"/>
                          <a:pt x="7333293" y="5597610"/>
                        </a:cubicBezTo>
                        <a:cubicBezTo>
                          <a:pt x="7215854" y="5582525"/>
                          <a:pt x="6864032" y="5566727"/>
                          <a:pt x="6559883" y="5597610"/>
                        </a:cubicBezTo>
                        <a:cubicBezTo>
                          <a:pt x="6255734" y="5628494"/>
                          <a:pt x="6271481" y="5592740"/>
                          <a:pt x="6053402" y="5597610"/>
                        </a:cubicBezTo>
                        <a:cubicBezTo>
                          <a:pt x="5835323" y="5602480"/>
                          <a:pt x="5446226" y="5633020"/>
                          <a:pt x="5279992" y="5597610"/>
                        </a:cubicBezTo>
                        <a:cubicBezTo>
                          <a:pt x="5113758" y="5562201"/>
                          <a:pt x="5041786" y="5608621"/>
                          <a:pt x="4862488" y="5597610"/>
                        </a:cubicBezTo>
                        <a:cubicBezTo>
                          <a:pt x="4683190" y="5586599"/>
                          <a:pt x="4294230" y="5612403"/>
                          <a:pt x="4089077" y="5597610"/>
                        </a:cubicBezTo>
                        <a:cubicBezTo>
                          <a:pt x="3883924" y="5582817"/>
                          <a:pt x="3766055" y="5581804"/>
                          <a:pt x="3582596" y="5597610"/>
                        </a:cubicBezTo>
                        <a:cubicBezTo>
                          <a:pt x="3399137" y="5613416"/>
                          <a:pt x="3253153" y="5615948"/>
                          <a:pt x="3165092" y="5597610"/>
                        </a:cubicBezTo>
                        <a:cubicBezTo>
                          <a:pt x="3077031" y="5579272"/>
                          <a:pt x="2812719" y="5619705"/>
                          <a:pt x="2658611" y="5597610"/>
                        </a:cubicBezTo>
                        <a:cubicBezTo>
                          <a:pt x="2504503" y="5575515"/>
                          <a:pt x="2084251" y="5620897"/>
                          <a:pt x="1885201" y="5597610"/>
                        </a:cubicBezTo>
                        <a:cubicBezTo>
                          <a:pt x="1686151" y="5574324"/>
                          <a:pt x="1615658" y="5596954"/>
                          <a:pt x="1378720" y="5597610"/>
                        </a:cubicBezTo>
                        <a:cubicBezTo>
                          <a:pt x="1141782" y="5598266"/>
                          <a:pt x="1094928" y="5604611"/>
                          <a:pt x="961215" y="5597610"/>
                        </a:cubicBezTo>
                        <a:cubicBezTo>
                          <a:pt x="827502" y="5590609"/>
                          <a:pt x="461996" y="5610635"/>
                          <a:pt x="311003" y="5597610"/>
                        </a:cubicBezTo>
                        <a:cubicBezTo>
                          <a:pt x="153020" y="5631290"/>
                          <a:pt x="28702" y="5486763"/>
                          <a:pt x="0" y="5286607"/>
                        </a:cubicBezTo>
                        <a:cubicBezTo>
                          <a:pt x="13074" y="5164647"/>
                          <a:pt x="7900" y="5006836"/>
                          <a:pt x="0" y="4813925"/>
                        </a:cubicBezTo>
                        <a:cubicBezTo>
                          <a:pt x="-7900" y="4621014"/>
                          <a:pt x="5530" y="4452288"/>
                          <a:pt x="0" y="4092462"/>
                        </a:cubicBezTo>
                        <a:cubicBezTo>
                          <a:pt x="-5530" y="3732636"/>
                          <a:pt x="-3664" y="3779122"/>
                          <a:pt x="0" y="3470512"/>
                        </a:cubicBezTo>
                        <a:cubicBezTo>
                          <a:pt x="3664" y="3161902"/>
                          <a:pt x="8564" y="2976770"/>
                          <a:pt x="0" y="2749049"/>
                        </a:cubicBezTo>
                        <a:cubicBezTo>
                          <a:pt x="-8564" y="2521328"/>
                          <a:pt x="11845" y="2248778"/>
                          <a:pt x="0" y="2077342"/>
                        </a:cubicBezTo>
                        <a:cubicBezTo>
                          <a:pt x="-11845" y="1905906"/>
                          <a:pt x="25511" y="1790930"/>
                          <a:pt x="0" y="1505148"/>
                        </a:cubicBezTo>
                        <a:cubicBezTo>
                          <a:pt x="-25511" y="1219366"/>
                          <a:pt x="-12733" y="858703"/>
                          <a:pt x="0" y="311003"/>
                        </a:cubicBezTo>
                        <a:close/>
                      </a:path>
                    </a:pathLst>
                  </a:custGeom>
                  <ask:type>
                    <ask:lineSketchNone/>
                  </ask:type>
                </ask:lineSketchStyleProps>
              </a:ext>
            </a:extLst>
          </a:ln>
          <a:effectLst>
            <a:outerShdw blurRad="363234" dist="53411" dir="4200000" sx="101252" sy="101252" algn="ctr" rotWithShape="0">
              <a:srgbClr val="000000">
                <a:alpha val="69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I"/>
          </a:p>
        </p:txBody>
      </p:sp>
      <p:sp>
        <p:nvSpPr>
          <p:cNvPr id="4" name="Otsikko 3">
            <a:extLst>
              <a:ext uri="{FF2B5EF4-FFF2-40B4-BE49-F238E27FC236}">
                <a16:creationId xmlns:a16="http://schemas.microsoft.com/office/drawing/2014/main" id="{AF6CA3FF-A278-C599-BD30-9991D2389E30}"/>
              </a:ext>
            </a:extLst>
          </p:cNvPr>
          <p:cNvSpPr>
            <a:spLocks noGrp="1"/>
          </p:cNvSpPr>
          <p:nvPr>
            <p:ph type="title"/>
          </p:nvPr>
        </p:nvSpPr>
        <p:spPr>
          <a:xfrm>
            <a:off x="1472389" y="556991"/>
            <a:ext cx="8041105" cy="867234"/>
          </a:xfrm>
        </p:spPr>
        <p:txBody>
          <a:bodyPr anchor="ctr">
            <a:normAutofit/>
          </a:bodyPr>
          <a:lstStyle/>
          <a:p>
            <a:r>
              <a:rPr lang="fi-FI">
                <a:solidFill>
                  <a:schemeClr val="accent2">
                    <a:lumMod val="25000"/>
                  </a:schemeClr>
                </a:solidFill>
              </a:rPr>
              <a:t>Mikä </a:t>
            </a:r>
            <a:r>
              <a:rPr lang="fi-FI" err="1">
                <a:solidFill>
                  <a:schemeClr val="accent2">
                    <a:lumMod val="25000"/>
                  </a:schemeClr>
                </a:solidFill>
              </a:rPr>
              <a:t>Sansa</a:t>
            </a:r>
            <a:r>
              <a:rPr lang="fi-FI">
                <a:solidFill>
                  <a:schemeClr val="accent2">
                    <a:lumMod val="25000"/>
                  </a:schemeClr>
                </a:solidFill>
              </a:rPr>
              <a:t> on?</a:t>
            </a:r>
            <a:endParaRPr lang="en-GB">
              <a:solidFill>
                <a:schemeClr val="accent2">
                  <a:lumMod val="25000"/>
                </a:schemeClr>
              </a:solidFill>
            </a:endParaRPr>
          </a:p>
        </p:txBody>
      </p:sp>
      <p:sp>
        <p:nvSpPr>
          <p:cNvPr id="5" name="Sisällön paikkamerkki 4">
            <a:extLst>
              <a:ext uri="{FF2B5EF4-FFF2-40B4-BE49-F238E27FC236}">
                <a16:creationId xmlns:a16="http://schemas.microsoft.com/office/drawing/2014/main" id="{3B13F17D-A5FC-140A-7690-CF0E608F8154}"/>
              </a:ext>
            </a:extLst>
          </p:cNvPr>
          <p:cNvSpPr>
            <a:spLocks noGrp="1"/>
          </p:cNvSpPr>
          <p:nvPr>
            <p:ph idx="1"/>
          </p:nvPr>
        </p:nvSpPr>
        <p:spPr>
          <a:xfrm>
            <a:off x="1472389" y="1321511"/>
            <a:ext cx="8783389" cy="4110134"/>
          </a:xfrm>
          <a:prstGeom prst="roundRect">
            <a:avLst>
              <a:gd name="adj" fmla="val 4390"/>
            </a:avLst>
          </a:prstGeom>
        </p:spPr>
        <p:txBody>
          <a:bodyPr vert="horz" lIns="91440" tIns="45720" rIns="91440" bIns="45720" rtlCol="0" anchor="t">
            <a:noAutofit/>
          </a:bodyPr>
          <a:lstStyle/>
          <a:p>
            <a:pPr marL="0" indent="0">
              <a:buNone/>
            </a:pPr>
            <a:r>
              <a:rPr lang="fi-FI" sz="1400" err="1"/>
              <a:t>Sansa</a:t>
            </a:r>
            <a:r>
              <a:rPr lang="fi-FI" sz="1400"/>
              <a:t> eli Medialähetys Sanansaattajat on Suomen evankelis-luterilaisen kirkon lähetysjärjestö, jonka erityisalaa on medialähetystyö. Toimimme kirkon, seurakuntien ja yksittäisten kristittyjen kanssa ja median välityksellä niin, että viesti Jumalan rakkaudesta koskettaa ihmisiä ja muuttaa yhteisöjä. Kirkon lähetysjärjestönä työmme perustuu luterilaiseen tunnustukseen, ja se on sekä ekumeenista että maailmanlaajaa. </a:t>
            </a:r>
          </a:p>
          <a:p>
            <a:pPr marL="0" indent="0">
              <a:buNone/>
            </a:pPr>
            <a:r>
              <a:rPr lang="fi-FI" sz="1400"/>
              <a:t>Teemme medialähetystyötä tasavertaisessa kumppanuudessa paikallisten kristillisten mediatoimijoiden kanssa. He tekevät työtään paikallisten seurakuntien kanssa siellä, missä seurakuntien toiminta on mahdollista. Kumppanimme tuottavat vuorovaikutteista kristillistä mediaa omalla kielellään ja kulttuuriinsa sopivalla tavalla. Medialähetys </a:t>
            </a:r>
            <a:r>
              <a:rPr lang="fi" sz="1400">
                <a:ea typeface="+mn-lt"/>
                <a:cs typeface="+mn-lt"/>
              </a:rPr>
              <a:t>toteuttaa Kristuksen antamaa lähetyskäskyä, </a:t>
            </a:r>
            <a:r>
              <a:rPr lang="fi-FI" sz="1400"/>
              <a:t>liittää ihmisiä maailmanlaajaan kirkkoon ja kasvattaa kristittyjen joukkoa. Sansan työ tavoittaa saavuttamattomia kansoja sekä tukee vähemmistönä ja painostuksen alla eläviä kristittyjä. Työmme pääpaino on ns. 10/40-ikkunassa.</a:t>
            </a:r>
            <a:endParaRPr lang="fi-FI" sz="1400">
              <a:solidFill>
                <a:srgbClr val="000000"/>
              </a:solidFill>
            </a:endParaRPr>
          </a:p>
          <a:p>
            <a:pPr marL="0" indent="0">
              <a:buNone/>
            </a:pPr>
            <a:r>
              <a:rPr lang="fi-FI" sz="1400"/>
              <a:t>Suomessa seurakunnat huolehtivat opetuksesta ja kirkollisista toimituksista. </a:t>
            </a:r>
            <a:r>
              <a:rPr lang="fi-FI" sz="1400" err="1"/>
              <a:t>Sansa</a:t>
            </a:r>
            <a:r>
              <a:rPr lang="fi-FI" sz="1400"/>
              <a:t> puolestaan rakentaa maailmanlaajoja yhteyksiä evankeliumin leviämiseksi. Luomme verkostoja, joissa opimme toisiltamme, ja hyödynnämme median mahdollisuuksia. Yhteistyö ja ideointi synnyttävät uutta ja vahvistavat vuorovaikutusta eri toimijoiden välillä.</a:t>
            </a:r>
          </a:p>
          <a:p>
            <a:pPr marL="0" indent="0">
              <a:buNone/>
            </a:pPr>
            <a:r>
              <a:rPr lang="fi-FI" sz="1400"/>
              <a:t>Teemme yhteistyötä seurakuntien kanssa monin tavoin, muun muassa vierailuin ja tapahtumin sekä jakamalla mediasisältöä työmme vaikuttavuudesta. Edistämme ihmisarvoa, yhdenvertaisuutta ja vapautta uskoa Kristukseen. Olemme seurakuntien rinnalla vahvistamassa paikallista hengellistä elämää ja seurakuntalaisten lähetysinnostusta. Teemme työtä rukoillen.</a:t>
            </a:r>
            <a:endParaRPr lang="fi-FI" sz="1400">
              <a:ea typeface="Lato"/>
              <a:cs typeface="Lato"/>
            </a:endParaRPr>
          </a:p>
        </p:txBody>
      </p:sp>
      <p:sp>
        <p:nvSpPr>
          <p:cNvPr id="6" name="TextBox 5">
            <a:extLst>
              <a:ext uri="{FF2B5EF4-FFF2-40B4-BE49-F238E27FC236}">
                <a16:creationId xmlns:a16="http://schemas.microsoft.com/office/drawing/2014/main" id="{833D0E02-28F8-5792-B9A3-1AC0230FC90D}"/>
              </a:ext>
            </a:extLst>
          </p:cNvPr>
          <p:cNvSpPr txBox="1"/>
          <p:nvPr/>
        </p:nvSpPr>
        <p:spPr>
          <a:xfrm>
            <a:off x="5826808" y="5435263"/>
            <a:ext cx="3686686" cy="430887"/>
          </a:xfrm>
          <a:prstGeom prst="rect">
            <a:avLst/>
          </a:prstGeom>
          <a:noFill/>
        </p:spPr>
        <p:txBody>
          <a:bodyPr wrap="square">
            <a:spAutoFit/>
          </a:bodyPr>
          <a:lstStyle/>
          <a:p>
            <a:pPr marL="0" indent="0">
              <a:buNone/>
            </a:pPr>
            <a:r>
              <a:rPr lang="fi-FI" sz="2200" i="1">
                <a:solidFill>
                  <a:schemeClr val="accent1"/>
                </a:solidFill>
                <a:latin typeface="+mj-lt"/>
              </a:rPr>
              <a:t>Yhdessä olemme </a:t>
            </a:r>
            <a:r>
              <a:rPr lang="fi-FI" sz="2200" i="1" err="1">
                <a:solidFill>
                  <a:schemeClr val="accent1"/>
                </a:solidFill>
                <a:latin typeface="+mj-lt"/>
              </a:rPr>
              <a:t>Sansa</a:t>
            </a:r>
            <a:endParaRPr lang="fi-FI" sz="2200" i="1">
              <a:solidFill>
                <a:schemeClr val="accent1"/>
              </a:solidFill>
              <a:latin typeface="+mj-lt"/>
            </a:endParaRPr>
          </a:p>
        </p:txBody>
      </p:sp>
    </p:spTree>
    <p:extLst>
      <p:ext uri="{BB962C8B-B14F-4D97-AF65-F5344CB8AC3E}">
        <p14:creationId xmlns:p14="http://schemas.microsoft.com/office/powerpoint/2010/main" val="1969462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Suorakulmio: Pyöristetyt kulmat 4">
            <a:extLst>
              <a:ext uri="{FF2B5EF4-FFF2-40B4-BE49-F238E27FC236}">
                <a16:creationId xmlns:a16="http://schemas.microsoft.com/office/drawing/2014/main" id="{DDF5A4C6-7D50-2E9C-C48A-D946FCA82D29}"/>
              </a:ext>
            </a:extLst>
          </p:cNvPr>
          <p:cNvSpPr/>
          <p:nvPr/>
        </p:nvSpPr>
        <p:spPr>
          <a:xfrm>
            <a:off x="903888" y="609600"/>
            <a:ext cx="4897822" cy="5087007"/>
          </a:xfrm>
          <a:custGeom>
            <a:avLst/>
            <a:gdLst>
              <a:gd name="connsiteX0" fmla="*/ 0 w 4653129"/>
              <a:gd name="connsiteY0" fmla="*/ 245359 h 6240920"/>
              <a:gd name="connsiteX1" fmla="*/ 245359 w 4653129"/>
              <a:gd name="connsiteY1" fmla="*/ 0 h 6240920"/>
              <a:gd name="connsiteX2" fmla="*/ 4407770 w 4653129"/>
              <a:gd name="connsiteY2" fmla="*/ 0 h 6240920"/>
              <a:gd name="connsiteX3" fmla="*/ 4653129 w 4653129"/>
              <a:gd name="connsiteY3" fmla="*/ 245359 h 6240920"/>
              <a:gd name="connsiteX4" fmla="*/ 4653129 w 4653129"/>
              <a:gd name="connsiteY4" fmla="*/ 5995561 h 6240920"/>
              <a:gd name="connsiteX5" fmla="*/ 4407770 w 4653129"/>
              <a:gd name="connsiteY5" fmla="*/ 6240920 h 6240920"/>
              <a:gd name="connsiteX6" fmla="*/ 245359 w 4653129"/>
              <a:gd name="connsiteY6" fmla="*/ 6240920 h 6240920"/>
              <a:gd name="connsiteX7" fmla="*/ 0 w 4653129"/>
              <a:gd name="connsiteY7" fmla="*/ 5995561 h 6240920"/>
              <a:gd name="connsiteX8" fmla="*/ 0 w 4653129"/>
              <a:gd name="connsiteY8" fmla="*/ 245359 h 6240920"/>
              <a:gd name="connsiteX0" fmla="*/ 0 w 4785297"/>
              <a:gd name="connsiteY0" fmla="*/ 245359 h 6240920"/>
              <a:gd name="connsiteX1" fmla="*/ 245359 w 4785297"/>
              <a:gd name="connsiteY1" fmla="*/ 0 h 6240920"/>
              <a:gd name="connsiteX2" fmla="*/ 4407770 w 4785297"/>
              <a:gd name="connsiteY2" fmla="*/ 0 h 6240920"/>
              <a:gd name="connsiteX3" fmla="*/ 4653129 w 4785297"/>
              <a:gd name="connsiteY3" fmla="*/ 245359 h 6240920"/>
              <a:gd name="connsiteX4" fmla="*/ 4785274 w 4785297"/>
              <a:gd name="connsiteY4" fmla="*/ 3224733 h 6240920"/>
              <a:gd name="connsiteX5" fmla="*/ 4653129 w 4785297"/>
              <a:gd name="connsiteY5" fmla="*/ 5995561 h 6240920"/>
              <a:gd name="connsiteX6" fmla="*/ 4407770 w 4785297"/>
              <a:gd name="connsiteY6" fmla="*/ 6240920 h 6240920"/>
              <a:gd name="connsiteX7" fmla="*/ 245359 w 4785297"/>
              <a:gd name="connsiteY7" fmla="*/ 6240920 h 6240920"/>
              <a:gd name="connsiteX8" fmla="*/ 0 w 4785297"/>
              <a:gd name="connsiteY8" fmla="*/ 5995561 h 6240920"/>
              <a:gd name="connsiteX9" fmla="*/ 0 w 4785297"/>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13"/>
              <a:gd name="connsiteY0" fmla="*/ 245359 h 6240920"/>
              <a:gd name="connsiteX1" fmla="*/ 245359 w 5078613"/>
              <a:gd name="connsiteY1" fmla="*/ 0 h 6240920"/>
              <a:gd name="connsiteX2" fmla="*/ 4407770 w 5078613"/>
              <a:gd name="connsiteY2" fmla="*/ 0 h 6240920"/>
              <a:gd name="connsiteX3" fmla="*/ 4653129 w 5078613"/>
              <a:gd name="connsiteY3" fmla="*/ 245359 h 6240920"/>
              <a:gd name="connsiteX4" fmla="*/ 4677698 w 5078613"/>
              <a:gd name="connsiteY4" fmla="*/ 2602326 h 6240920"/>
              <a:gd name="connsiteX5" fmla="*/ 5077268 w 5078613"/>
              <a:gd name="connsiteY5" fmla="*/ 3217049 h 6240920"/>
              <a:gd name="connsiteX6" fmla="*/ 4653129 w 5078613"/>
              <a:gd name="connsiteY6" fmla="*/ 5995561 h 6240920"/>
              <a:gd name="connsiteX7" fmla="*/ 4407770 w 5078613"/>
              <a:gd name="connsiteY7" fmla="*/ 6240920 h 6240920"/>
              <a:gd name="connsiteX8" fmla="*/ 245359 w 5078613"/>
              <a:gd name="connsiteY8" fmla="*/ 6240920 h 6240920"/>
              <a:gd name="connsiteX9" fmla="*/ 0 w 5078613"/>
              <a:gd name="connsiteY9" fmla="*/ 5995561 h 6240920"/>
              <a:gd name="connsiteX10" fmla="*/ 0 w 5078613"/>
              <a:gd name="connsiteY10" fmla="*/ 245359 h 6240920"/>
              <a:gd name="connsiteX0" fmla="*/ 0 w 5078405"/>
              <a:gd name="connsiteY0" fmla="*/ 245359 h 6240920"/>
              <a:gd name="connsiteX1" fmla="*/ 245359 w 5078405"/>
              <a:gd name="connsiteY1" fmla="*/ 0 h 6240920"/>
              <a:gd name="connsiteX2" fmla="*/ 4407770 w 5078405"/>
              <a:gd name="connsiteY2" fmla="*/ 0 h 6240920"/>
              <a:gd name="connsiteX3" fmla="*/ 4653129 w 5078405"/>
              <a:gd name="connsiteY3" fmla="*/ 245359 h 6240920"/>
              <a:gd name="connsiteX4" fmla="*/ 4677698 w 5078405"/>
              <a:gd name="connsiteY4" fmla="*/ 2602326 h 6240920"/>
              <a:gd name="connsiteX5" fmla="*/ 5077268 w 5078405"/>
              <a:gd name="connsiteY5" fmla="*/ 3217049 h 6240920"/>
              <a:gd name="connsiteX6" fmla="*/ 4653129 w 5078405"/>
              <a:gd name="connsiteY6" fmla="*/ 5995561 h 6240920"/>
              <a:gd name="connsiteX7" fmla="*/ 4407770 w 5078405"/>
              <a:gd name="connsiteY7" fmla="*/ 6240920 h 6240920"/>
              <a:gd name="connsiteX8" fmla="*/ 245359 w 5078405"/>
              <a:gd name="connsiteY8" fmla="*/ 6240920 h 6240920"/>
              <a:gd name="connsiteX9" fmla="*/ 0 w 5078405"/>
              <a:gd name="connsiteY9" fmla="*/ 5995561 h 6240920"/>
              <a:gd name="connsiteX10" fmla="*/ 0 w 5078405"/>
              <a:gd name="connsiteY10" fmla="*/ 245359 h 6240920"/>
              <a:gd name="connsiteX0" fmla="*/ 0 w 5078385"/>
              <a:gd name="connsiteY0" fmla="*/ 245359 h 6240920"/>
              <a:gd name="connsiteX1" fmla="*/ 245359 w 5078385"/>
              <a:gd name="connsiteY1" fmla="*/ 0 h 6240920"/>
              <a:gd name="connsiteX2" fmla="*/ 4407770 w 5078385"/>
              <a:gd name="connsiteY2" fmla="*/ 0 h 6240920"/>
              <a:gd name="connsiteX3" fmla="*/ 4653129 w 5078385"/>
              <a:gd name="connsiteY3" fmla="*/ 245359 h 6240920"/>
              <a:gd name="connsiteX4" fmla="*/ 4670014 w 5078385"/>
              <a:gd name="connsiteY4" fmla="*/ 2610010 h 6240920"/>
              <a:gd name="connsiteX5" fmla="*/ 5077268 w 5078385"/>
              <a:gd name="connsiteY5" fmla="*/ 3217049 h 6240920"/>
              <a:gd name="connsiteX6" fmla="*/ 4653129 w 5078385"/>
              <a:gd name="connsiteY6" fmla="*/ 5995561 h 6240920"/>
              <a:gd name="connsiteX7" fmla="*/ 4407770 w 5078385"/>
              <a:gd name="connsiteY7" fmla="*/ 6240920 h 6240920"/>
              <a:gd name="connsiteX8" fmla="*/ 245359 w 5078385"/>
              <a:gd name="connsiteY8" fmla="*/ 6240920 h 6240920"/>
              <a:gd name="connsiteX9" fmla="*/ 0 w 5078385"/>
              <a:gd name="connsiteY9" fmla="*/ 5995561 h 6240920"/>
              <a:gd name="connsiteX10" fmla="*/ 0 w 5078385"/>
              <a:gd name="connsiteY10"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8900"/>
              <a:gd name="connsiteY0" fmla="*/ 245359 h 6240920"/>
              <a:gd name="connsiteX1" fmla="*/ 245359 w 5078900"/>
              <a:gd name="connsiteY1" fmla="*/ 0 h 6240920"/>
              <a:gd name="connsiteX2" fmla="*/ 4407770 w 5078900"/>
              <a:gd name="connsiteY2" fmla="*/ 0 h 6240920"/>
              <a:gd name="connsiteX3" fmla="*/ 4653129 w 5078900"/>
              <a:gd name="connsiteY3" fmla="*/ 245359 h 6240920"/>
              <a:gd name="connsiteX4" fmla="*/ 4670014 w 5078900"/>
              <a:gd name="connsiteY4" fmla="*/ 2610010 h 6240920"/>
              <a:gd name="connsiteX5" fmla="*/ 5077268 w 5078900"/>
              <a:gd name="connsiteY5" fmla="*/ 3217049 h 6240920"/>
              <a:gd name="connsiteX6" fmla="*/ 4700750 w 5078900"/>
              <a:gd name="connsiteY6" fmla="*/ 3801036 h 6240920"/>
              <a:gd name="connsiteX7" fmla="*/ 4653129 w 5078900"/>
              <a:gd name="connsiteY7" fmla="*/ 5995561 h 6240920"/>
              <a:gd name="connsiteX8" fmla="*/ 4407770 w 5078900"/>
              <a:gd name="connsiteY8" fmla="*/ 6240920 h 6240920"/>
              <a:gd name="connsiteX9" fmla="*/ 245359 w 5078900"/>
              <a:gd name="connsiteY9" fmla="*/ 6240920 h 6240920"/>
              <a:gd name="connsiteX10" fmla="*/ 0 w 5078900"/>
              <a:gd name="connsiteY10" fmla="*/ 5995561 h 6240920"/>
              <a:gd name="connsiteX11" fmla="*/ 0 w 5078900"/>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762616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816404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39278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62330 w 5115688"/>
              <a:gd name="connsiteY6" fmla="*/ 3862508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40744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648428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5688" h="6240920">
                <a:moveTo>
                  <a:pt x="0" y="245359"/>
                </a:moveTo>
                <a:cubicBezTo>
                  <a:pt x="0" y="109851"/>
                  <a:pt x="109851" y="0"/>
                  <a:pt x="245359" y="0"/>
                </a:cubicBezTo>
                <a:lnTo>
                  <a:pt x="4407770" y="0"/>
                </a:lnTo>
                <a:cubicBezTo>
                  <a:pt x="4543278" y="0"/>
                  <a:pt x="4637761" y="102167"/>
                  <a:pt x="4637761" y="237675"/>
                </a:cubicBezTo>
                <a:cubicBezTo>
                  <a:pt x="4635365" y="753359"/>
                  <a:pt x="4645428" y="1884204"/>
                  <a:pt x="4654646" y="2271910"/>
                </a:cubicBezTo>
                <a:cubicBezTo>
                  <a:pt x="4656180" y="2267730"/>
                  <a:pt x="4634407" y="3140727"/>
                  <a:pt x="5115688" y="3224733"/>
                </a:cubicBezTo>
                <a:cubicBezTo>
                  <a:pt x="4616225" y="3279802"/>
                  <a:pt x="4648496" y="4044881"/>
                  <a:pt x="4654646" y="4139133"/>
                </a:cubicBezTo>
                <a:cubicBezTo>
                  <a:pt x="4660796" y="4233385"/>
                  <a:pt x="4643049" y="5530003"/>
                  <a:pt x="4653129" y="5995561"/>
                </a:cubicBezTo>
                <a:cubicBezTo>
                  <a:pt x="4653129" y="6131069"/>
                  <a:pt x="4543278" y="6240920"/>
                  <a:pt x="4407770" y="6240920"/>
                </a:cubicBezTo>
                <a:lnTo>
                  <a:pt x="245359" y="6240920"/>
                </a:lnTo>
                <a:cubicBezTo>
                  <a:pt x="109851" y="6240920"/>
                  <a:pt x="0" y="6131069"/>
                  <a:pt x="0" y="5995561"/>
                </a:cubicBezTo>
                <a:cubicBezTo>
                  <a:pt x="7684" y="4071143"/>
                  <a:pt x="30736" y="2162093"/>
                  <a:pt x="0" y="245359"/>
                </a:cubicBezTo>
                <a:close/>
              </a:path>
            </a:pathLst>
          </a:custGeom>
          <a:blipFill dpi="0" rotWithShape="1">
            <a:blip r:embed="rId4"/>
            <a:srcRect/>
            <a:stretch>
              <a:fillRect b="-5000"/>
            </a:stretch>
          </a:blipFill>
          <a:ln w="19050">
            <a:gradFill flip="none" rotWithShape="1">
              <a:gsLst>
                <a:gs pos="0">
                  <a:schemeClr val="accent2">
                    <a:lumMod val="91000"/>
                  </a:schemeClr>
                </a:gs>
                <a:gs pos="23000">
                  <a:srgbClr val="0070C0"/>
                </a:gs>
                <a:gs pos="69000">
                  <a:schemeClr val="accent2">
                    <a:lumMod val="75000"/>
                  </a:schemeClr>
                </a:gs>
                <a:gs pos="97000">
                  <a:srgbClr val="0070C0"/>
                </a:gs>
              </a:gsLst>
              <a:lin ang="2700000" scaled="1"/>
              <a:tileRect/>
            </a:gradFill>
          </a:ln>
          <a:effectLst>
            <a:outerShdw blurRad="242657" dir="5400000" sx="106000" sy="106000" algn="ctr" rotWithShape="0">
              <a:srgbClr val="000000">
                <a:alpha val="88022"/>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i-FI"/>
              <a:t>a</a:t>
            </a:r>
          </a:p>
        </p:txBody>
      </p:sp>
      <p:sp>
        <p:nvSpPr>
          <p:cNvPr id="2" name="Title 1">
            <a:extLst>
              <a:ext uri="{FF2B5EF4-FFF2-40B4-BE49-F238E27FC236}">
                <a16:creationId xmlns:a16="http://schemas.microsoft.com/office/drawing/2014/main" id="{39F98742-AD9C-CDA7-D9C6-6E069BD8FE4D}"/>
              </a:ext>
            </a:extLst>
          </p:cNvPr>
          <p:cNvSpPr>
            <a:spLocks noGrp="1"/>
          </p:cNvSpPr>
          <p:nvPr>
            <p:ph type="title"/>
          </p:nvPr>
        </p:nvSpPr>
        <p:spPr>
          <a:xfrm>
            <a:off x="1141505" y="755134"/>
            <a:ext cx="3932237" cy="1025611"/>
          </a:xfrm>
        </p:spPr>
        <p:txBody>
          <a:bodyPr>
            <a:normAutofit/>
          </a:bodyPr>
          <a:lstStyle/>
          <a:p>
            <a:r>
              <a:rPr lang="en-US" sz="3300" err="1">
                <a:solidFill>
                  <a:schemeClr val="accent2">
                    <a:lumMod val="25000"/>
                  </a:schemeClr>
                </a:solidFill>
              </a:rPr>
              <a:t>Sansan</a:t>
            </a:r>
            <a:r>
              <a:rPr lang="en-US" sz="3300">
                <a:solidFill>
                  <a:schemeClr val="accent2">
                    <a:lumMod val="25000"/>
                  </a:schemeClr>
                </a:solidFill>
              </a:rPr>
              <a:t> </a:t>
            </a:r>
            <a:r>
              <a:rPr lang="en-US" sz="3300" err="1">
                <a:solidFill>
                  <a:schemeClr val="accent2">
                    <a:lumMod val="25000"/>
                  </a:schemeClr>
                </a:solidFill>
              </a:rPr>
              <a:t>peruspilarit</a:t>
            </a:r>
            <a:endParaRPr lang="en-US" sz="3300">
              <a:solidFill>
                <a:schemeClr val="accent2">
                  <a:lumMod val="25000"/>
                </a:schemeClr>
              </a:solidFill>
            </a:endParaRPr>
          </a:p>
        </p:txBody>
      </p:sp>
      <p:sp>
        <p:nvSpPr>
          <p:cNvPr id="3" name="Content Placeholder 2">
            <a:extLst>
              <a:ext uri="{FF2B5EF4-FFF2-40B4-BE49-F238E27FC236}">
                <a16:creationId xmlns:a16="http://schemas.microsoft.com/office/drawing/2014/main" id="{97490E36-145F-45FA-5176-4F43A9A87F57}"/>
              </a:ext>
            </a:extLst>
          </p:cNvPr>
          <p:cNvSpPr>
            <a:spLocks noGrp="1"/>
          </p:cNvSpPr>
          <p:nvPr>
            <p:ph type="body" sz="half" idx="2"/>
          </p:nvPr>
        </p:nvSpPr>
        <p:spPr>
          <a:xfrm>
            <a:off x="1470412" y="2057659"/>
            <a:ext cx="2670668" cy="2966286"/>
          </a:xfrm>
        </p:spPr>
        <p:txBody>
          <a:bodyPr vert="horz" lIns="91440" tIns="45720" rIns="91440" bIns="45720" rtlCol="0" anchor="t">
            <a:normAutofit/>
          </a:bodyPr>
          <a:lstStyle/>
          <a:p>
            <a:pPr marL="514350" indent="-514350">
              <a:lnSpc>
                <a:spcPct val="150000"/>
              </a:lnSpc>
              <a:buAutoNum type="arabicPeriod"/>
            </a:pPr>
            <a:r>
              <a:rPr lang="en-US" sz="2000" b="1" err="1">
                <a:solidFill>
                  <a:schemeClr val="accent2">
                    <a:lumMod val="25000"/>
                  </a:schemeClr>
                </a:solidFill>
              </a:rPr>
              <a:t>Raamattu</a:t>
            </a:r>
            <a:endParaRPr lang="en-US" sz="2000" b="1">
              <a:solidFill>
                <a:schemeClr val="accent2">
                  <a:lumMod val="25000"/>
                </a:schemeClr>
              </a:solidFill>
            </a:endParaRPr>
          </a:p>
          <a:p>
            <a:pPr marL="514350" indent="-514350">
              <a:lnSpc>
                <a:spcPct val="150000"/>
              </a:lnSpc>
              <a:buAutoNum type="arabicPeriod"/>
            </a:pPr>
            <a:r>
              <a:rPr lang="en-US" sz="2000" b="1" err="1">
                <a:solidFill>
                  <a:schemeClr val="accent2">
                    <a:lumMod val="25000"/>
                  </a:schemeClr>
                </a:solidFill>
                <a:ea typeface="Lato"/>
                <a:cs typeface="Lato"/>
              </a:rPr>
              <a:t>Rukous</a:t>
            </a:r>
            <a:endParaRPr lang="en-US" sz="2000" b="1">
              <a:solidFill>
                <a:schemeClr val="accent2">
                  <a:lumMod val="25000"/>
                </a:schemeClr>
              </a:solidFill>
              <a:ea typeface="Lato"/>
              <a:cs typeface="Lato"/>
            </a:endParaRPr>
          </a:p>
          <a:p>
            <a:pPr marL="514350" indent="-514350">
              <a:lnSpc>
                <a:spcPct val="150000"/>
              </a:lnSpc>
              <a:buAutoNum type="arabicPeriod"/>
            </a:pPr>
            <a:r>
              <a:rPr lang="en-US" sz="2000" b="1">
                <a:solidFill>
                  <a:schemeClr val="accent2">
                    <a:lumMod val="25000"/>
                  </a:schemeClr>
                </a:solidFill>
                <a:ea typeface="Lato"/>
                <a:cs typeface="Lato"/>
              </a:rPr>
              <a:t>Rakkaus</a:t>
            </a:r>
          </a:p>
          <a:p>
            <a:pPr marL="514350" indent="-514350">
              <a:lnSpc>
                <a:spcPct val="150000"/>
              </a:lnSpc>
              <a:buAutoNum type="arabicPeriod"/>
            </a:pPr>
            <a:r>
              <a:rPr lang="en-US" sz="2000" b="1" err="1">
                <a:solidFill>
                  <a:schemeClr val="accent2">
                    <a:lumMod val="25000"/>
                  </a:schemeClr>
                </a:solidFill>
                <a:ea typeface="Lato"/>
                <a:cs typeface="Lato"/>
              </a:rPr>
              <a:t>Rohkeus</a:t>
            </a:r>
            <a:endParaRPr lang="en-US" sz="2000" b="1">
              <a:solidFill>
                <a:schemeClr val="accent2">
                  <a:lumMod val="25000"/>
                </a:schemeClr>
              </a:solidFill>
              <a:ea typeface="Lato"/>
              <a:cs typeface="Lato"/>
            </a:endParaRPr>
          </a:p>
        </p:txBody>
      </p:sp>
      <p:sp>
        <p:nvSpPr>
          <p:cNvPr id="5" name="Sisällön paikkamerkki 2">
            <a:extLst>
              <a:ext uri="{FF2B5EF4-FFF2-40B4-BE49-F238E27FC236}">
                <a16:creationId xmlns:a16="http://schemas.microsoft.com/office/drawing/2014/main" id="{66D68054-B651-D66B-B317-F079B24F8014}"/>
              </a:ext>
            </a:extLst>
          </p:cNvPr>
          <p:cNvSpPr txBox="1">
            <a:spLocks/>
          </p:cNvSpPr>
          <p:nvPr/>
        </p:nvSpPr>
        <p:spPr>
          <a:xfrm>
            <a:off x="5937307" y="4684552"/>
            <a:ext cx="5471616" cy="1857308"/>
          </a:xfrm>
          <a:prstGeom prst="roundRect">
            <a:avLst>
              <a:gd name="adj" fmla="val 11721"/>
            </a:avLst>
          </a:prstGeom>
          <a:noFill/>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i-FI" sz="2000" i="1">
                <a:solidFill>
                  <a:schemeClr val="bg1"/>
                </a:solidFill>
                <a:latin typeface="Lato"/>
                <a:ea typeface="Open Sans"/>
                <a:cs typeface="Open Sans"/>
              </a:rPr>
              <a:t>”Nyt se puhkeaa esiin – ettekö huomaa?</a:t>
            </a:r>
          </a:p>
          <a:p>
            <a:pPr marL="0" indent="0" algn="ctr">
              <a:buNone/>
            </a:pPr>
            <a:r>
              <a:rPr lang="fi-FI" sz="2000" i="1">
                <a:solidFill>
                  <a:schemeClr val="bg1"/>
                </a:solidFill>
                <a:latin typeface="Lato"/>
                <a:ea typeface="Open Sans"/>
                <a:cs typeface="Open Sans"/>
              </a:rPr>
              <a:t>Minä teen tien autiomaahan</a:t>
            </a:r>
          </a:p>
          <a:p>
            <a:pPr marL="0" indent="0" algn="ctr">
              <a:buNone/>
            </a:pPr>
            <a:r>
              <a:rPr lang="fi-FI" sz="2000" i="1">
                <a:solidFill>
                  <a:schemeClr val="bg1"/>
                </a:solidFill>
                <a:latin typeface="Lato"/>
                <a:ea typeface="Open Sans"/>
                <a:cs typeface="Open Sans"/>
              </a:rPr>
              <a:t>ja joet kuivuuden keskelle.”</a:t>
            </a:r>
          </a:p>
          <a:p>
            <a:pPr marL="0" indent="0" algn="ctr">
              <a:buNone/>
            </a:pPr>
            <a:r>
              <a:rPr lang="fi-FI" sz="1600" err="1">
                <a:solidFill>
                  <a:schemeClr val="bg1"/>
                </a:solidFill>
                <a:latin typeface="Lato"/>
                <a:ea typeface="Open Sans"/>
                <a:cs typeface="Open Sans"/>
              </a:rPr>
              <a:t>Jes</a:t>
            </a:r>
            <a:r>
              <a:rPr lang="fi-FI" sz="1600">
                <a:solidFill>
                  <a:schemeClr val="bg1"/>
                </a:solidFill>
                <a:latin typeface="Lato"/>
                <a:ea typeface="Open Sans"/>
                <a:cs typeface="Open Sans"/>
              </a:rPr>
              <a:t> 43:19</a:t>
            </a:r>
          </a:p>
        </p:txBody>
      </p:sp>
      <p:cxnSp>
        <p:nvCxnSpPr>
          <p:cNvPr id="39" name="Suora yhdysviiva 38">
            <a:extLst>
              <a:ext uri="{FF2B5EF4-FFF2-40B4-BE49-F238E27FC236}">
                <a16:creationId xmlns:a16="http://schemas.microsoft.com/office/drawing/2014/main" id="{1132B517-2C7D-E0A1-610F-F27CD0CBDEF8}"/>
              </a:ext>
            </a:extLst>
          </p:cNvPr>
          <p:cNvCxnSpPr>
            <a:cxnSpLocks/>
          </p:cNvCxnSpPr>
          <p:nvPr/>
        </p:nvCxnSpPr>
        <p:spPr>
          <a:xfrm>
            <a:off x="12325763" y="2889580"/>
            <a:ext cx="868165" cy="387965"/>
          </a:xfrm>
          <a:prstGeom prst="line">
            <a:avLst/>
          </a:prstGeom>
          <a:ln w="15875">
            <a:solidFill>
              <a:schemeClr val="tx2">
                <a:alpha val="5146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4865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2567AB6E-8F46-872A-BC47-F828C06D1847}"/>
            </a:ext>
          </a:extLst>
        </p:cNvPr>
        <p:cNvGrpSpPr/>
        <p:nvPr/>
      </p:nvGrpSpPr>
      <p:grpSpPr>
        <a:xfrm>
          <a:off x="0" y="0"/>
          <a:ext cx="0" cy="0"/>
          <a:chOff x="0" y="0"/>
          <a:chExt cx="0" cy="0"/>
        </a:xfrm>
      </p:grpSpPr>
      <p:sp>
        <p:nvSpPr>
          <p:cNvPr id="2" name="Suorakulmio: Pyöristetyt kulmat 4">
            <a:extLst>
              <a:ext uri="{FF2B5EF4-FFF2-40B4-BE49-F238E27FC236}">
                <a16:creationId xmlns:a16="http://schemas.microsoft.com/office/drawing/2014/main" id="{ED76BB8E-A94B-9E55-4C80-C75A517A2857}"/>
              </a:ext>
            </a:extLst>
          </p:cNvPr>
          <p:cNvSpPr/>
          <p:nvPr/>
        </p:nvSpPr>
        <p:spPr>
          <a:xfrm rot="5400000">
            <a:off x="2365231" y="-1011015"/>
            <a:ext cx="4635455" cy="7777657"/>
          </a:xfrm>
          <a:custGeom>
            <a:avLst/>
            <a:gdLst>
              <a:gd name="connsiteX0" fmla="*/ 0 w 4653129"/>
              <a:gd name="connsiteY0" fmla="*/ 245359 h 6240920"/>
              <a:gd name="connsiteX1" fmla="*/ 245359 w 4653129"/>
              <a:gd name="connsiteY1" fmla="*/ 0 h 6240920"/>
              <a:gd name="connsiteX2" fmla="*/ 4407770 w 4653129"/>
              <a:gd name="connsiteY2" fmla="*/ 0 h 6240920"/>
              <a:gd name="connsiteX3" fmla="*/ 4653129 w 4653129"/>
              <a:gd name="connsiteY3" fmla="*/ 245359 h 6240920"/>
              <a:gd name="connsiteX4" fmla="*/ 4653129 w 4653129"/>
              <a:gd name="connsiteY4" fmla="*/ 5995561 h 6240920"/>
              <a:gd name="connsiteX5" fmla="*/ 4407770 w 4653129"/>
              <a:gd name="connsiteY5" fmla="*/ 6240920 h 6240920"/>
              <a:gd name="connsiteX6" fmla="*/ 245359 w 4653129"/>
              <a:gd name="connsiteY6" fmla="*/ 6240920 h 6240920"/>
              <a:gd name="connsiteX7" fmla="*/ 0 w 4653129"/>
              <a:gd name="connsiteY7" fmla="*/ 5995561 h 6240920"/>
              <a:gd name="connsiteX8" fmla="*/ 0 w 4653129"/>
              <a:gd name="connsiteY8" fmla="*/ 245359 h 6240920"/>
              <a:gd name="connsiteX0" fmla="*/ 0 w 4785297"/>
              <a:gd name="connsiteY0" fmla="*/ 245359 h 6240920"/>
              <a:gd name="connsiteX1" fmla="*/ 245359 w 4785297"/>
              <a:gd name="connsiteY1" fmla="*/ 0 h 6240920"/>
              <a:gd name="connsiteX2" fmla="*/ 4407770 w 4785297"/>
              <a:gd name="connsiteY2" fmla="*/ 0 h 6240920"/>
              <a:gd name="connsiteX3" fmla="*/ 4653129 w 4785297"/>
              <a:gd name="connsiteY3" fmla="*/ 245359 h 6240920"/>
              <a:gd name="connsiteX4" fmla="*/ 4785274 w 4785297"/>
              <a:gd name="connsiteY4" fmla="*/ 3224733 h 6240920"/>
              <a:gd name="connsiteX5" fmla="*/ 4653129 w 4785297"/>
              <a:gd name="connsiteY5" fmla="*/ 5995561 h 6240920"/>
              <a:gd name="connsiteX6" fmla="*/ 4407770 w 4785297"/>
              <a:gd name="connsiteY6" fmla="*/ 6240920 h 6240920"/>
              <a:gd name="connsiteX7" fmla="*/ 245359 w 4785297"/>
              <a:gd name="connsiteY7" fmla="*/ 6240920 h 6240920"/>
              <a:gd name="connsiteX8" fmla="*/ 0 w 4785297"/>
              <a:gd name="connsiteY8" fmla="*/ 5995561 h 6240920"/>
              <a:gd name="connsiteX9" fmla="*/ 0 w 4785297"/>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13"/>
              <a:gd name="connsiteY0" fmla="*/ 245359 h 6240920"/>
              <a:gd name="connsiteX1" fmla="*/ 245359 w 5078613"/>
              <a:gd name="connsiteY1" fmla="*/ 0 h 6240920"/>
              <a:gd name="connsiteX2" fmla="*/ 4407770 w 5078613"/>
              <a:gd name="connsiteY2" fmla="*/ 0 h 6240920"/>
              <a:gd name="connsiteX3" fmla="*/ 4653129 w 5078613"/>
              <a:gd name="connsiteY3" fmla="*/ 245359 h 6240920"/>
              <a:gd name="connsiteX4" fmla="*/ 4677698 w 5078613"/>
              <a:gd name="connsiteY4" fmla="*/ 2602326 h 6240920"/>
              <a:gd name="connsiteX5" fmla="*/ 5077268 w 5078613"/>
              <a:gd name="connsiteY5" fmla="*/ 3217049 h 6240920"/>
              <a:gd name="connsiteX6" fmla="*/ 4653129 w 5078613"/>
              <a:gd name="connsiteY6" fmla="*/ 5995561 h 6240920"/>
              <a:gd name="connsiteX7" fmla="*/ 4407770 w 5078613"/>
              <a:gd name="connsiteY7" fmla="*/ 6240920 h 6240920"/>
              <a:gd name="connsiteX8" fmla="*/ 245359 w 5078613"/>
              <a:gd name="connsiteY8" fmla="*/ 6240920 h 6240920"/>
              <a:gd name="connsiteX9" fmla="*/ 0 w 5078613"/>
              <a:gd name="connsiteY9" fmla="*/ 5995561 h 6240920"/>
              <a:gd name="connsiteX10" fmla="*/ 0 w 5078613"/>
              <a:gd name="connsiteY10" fmla="*/ 245359 h 6240920"/>
              <a:gd name="connsiteX0" fmla="*/ 0 w 5078405"/>
              <a:gd name="connsiteY0" fmla="*/ 245359 h 6240920"/>
              <a:gd name="connsiteX1" fmla="*/ 245359 w 5078405"/>
              <a:gd name="connsiteY1" fmla="*/ 0 h 6240920"/>
              <a:gd name="connsiteX2" fmla="*/ 4407770 w 5078405"/>
              <a:gd name="connsiteY2" fmla="*/ 0 h 6240920"/>
              <a:gd name="connsiteX3" fmla="*/ 4653129 w 5078405"/>
              <a:gd name="connsiteY3" fmla="*/ 245359 h 6240920"/>
              <a:gd name="connsiteX4" fmla="*/ 4677698 w 5078405"/>
              <a:gd name="connsiteY4" fmla="*/ 2602326 h 6240920"/>
              <a:gd name="connsiteX5" fmla="*/ 5077268 w 5078405"/>
              <a:gd name="connsiteY5" fmla="*/ 3217049 h 6240920"/>
              <a:gd name="connsiteX6" fmla="*/ 4653129 w 5078405"/>
              <a:gd name="connsiteY6" fmla="*/ 5995561 h 6240920"/>
              <a:gd name="connsiteX7" fmla="*/ 4407770 w 5078405"/>
              <a:gd name="connsiteY7" fmla="*/ 6240920 h 6240920"/>
              <a:gd name="connsiteX8" fmla="*/ 245359 w 5078405"/>
              <a:gd name="connsiteY8" fmla="*/ 6240920 h 6240920"/>
              <a:gd name="connsiteX9" fmla="*/ 0 w 5078405"/>
              <a:gd name="connsiteY9" fmla="*/ 5995561 h 6240920"/>
              <a:gd name="connsiteX10" fmla="*/ 0 w 5078405"/>
              <a:gd name="connsiteY10" fmla="*/ 245359 h 6240920"/>
              <a:gd name="connsiteX0" fmla="*/ 0 w 5078385"/>
              <a:gd name="connsiteY0" fmla="*/ 245359 h 6240920"/>
              <a:gd name="connsiteX1" fmla="*/ 245359 w 5078385"/>
              <a:gd name="connsiteY1" fmla="*/ 0 h 6240920"/>
              <a:gd name="connsiteX2" fmla="*/ 4407770 w 5078385"/>
              <a:gd name="connsiteY2" fmla="*/ 0 h 6240920"/>
              <a:gd name="connsiteX3" fmla="*/ 4653129 w 5078385"/>
              <a:gd name="connsiteY3" fmla="*/ 245359 h 6240920"/>
              <a:gd name="connsiteX4" fmla="*/ 4670014 w 5078385"/>
              <a:gd name="connsiteY4" fmla="*/ 2610010 h 6240920"/>
              <a:gd name="connsiteX5" fmla="*/ 5077268 w 5078385"/>
              <a:gd name="connsiteY5" fmla="*/ 3217049 h 6240920"/>
              <a:gd name="connsiteX6" fmla="*/ 4653129 w 5078385"/>
              <a:gd name="connsiteY6" fmla="*/ 5995561 h 6240920"/>
              <a:gd name="connsiteX7" fmla="*/ 4407770 w 5078385"/>
              <a:gd name="connsiteY7" fmla="*/ 6240920 h 6240920"/>
              <a:gd name="connsiteX8" fmla="*/ 245359 w 5078385"/>
              <a:gd name="connsiteY8" fmla="*/ 6240920 h 6240920"/>
              <a:gd name="connsiteX9" fmla="*/ 0 w 5078385"/>
              <a:gd name="connsiteY9" fmla="*/ 5995561 h 6240920"/>
              <a:gd name="connsiteX10" fmla="*/ 0 w 5078385"/>
              <a:gd name="connsiteY10"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8900"/>
              <a:gd name="connsiteY0" fmla="*/ 245359 h 6240920"/>
              <a:gd name="connsiteX1" fmla="*/ 245359 w 5078900"/>
              <a:gd name="connsiteY1" fmla="*/ 0 h 6240920"/>
              <a:gd name="connsiteX2" fmla="*/ 4407770 w 5078900"/>
              <a:gd name="connsiteY2" fmla="*/ 0 h 6240920"/>
              <a:gd name="connsiteX3" fmla="*/ 4653129 w 5078900"/>
              <a:gd name="connsiteY3" fmla="*/ 245359 h 6240920"/>
              <a:gd name="connsiteX4" fmla="*/ 4670014 w 5078900"/>
              <a:gd name="connsiteY4" fmla="*/ 2610010 h 6240920"/>
              <a:gd name="connsiteX5" fmla="*/ 5077268 w 5078900"/>
              <a:gd name="connsiteY5" fmla="*/ 3217049 h 6240920"/>
              <a:gd name="connsiteX6" fmla="*/ 4700750 w 5078900"/>
              <a:gd name="connsiteY6" fmla="*/ 3801036 h 6240920"/>
              <a:gd name="connsiteX7" fmla="*/ 4653129 w 5078900"/>
              <a:gd name="connsiteY7" fmla="*/ 5995561 h 6240920"/>
              <a:gd name="connsiteX8" fmla="*/ 4407770 w 5078900"/>
              <a:gd name="connsiteY8" fmla="*/ 6240920 h 6240920"/>
              <a:gd name="connsiteX9" fmla="*/ 245359 w 5078900"/>
              <a:gd name="connsiteY9" fmla="*/ 6240920 h 6240920"/>
              <a:gd name="connsiteX10" fmla="*/ 0 w 5078900"/>
              <a:gd name="connsiteY10" fmla="*/ 5995561 h 6240920"/>
              <a:gd name="connsiteX11" fmla="*/ 0 w 5078900"/>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762616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816404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39278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62330 w 5115688"/>
              <a:gd name="connsiteY6" fmla="*/ 3862508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40744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648428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561356 h 8556917"/>
              <a:gd name="connsiteX1" fmla="*/ 370619 w 5115688"/>
              <a:gd name="connsiteY1" fmla="*/ 0 h 8556917"/>
              <a:gd name="connsiteX2" fmla="*/ 4407770 w 5115688"/>
              <a:gd name="connsiteY2" fmla="*/ 2315997 h 8556917"/>
              <a:gd name="connsiteX3" fmla="*/ 4637761 w 5115688"/>
              <a:gd name="connsiteY3" fmla="*/ 2553672 h 8556917"/>
              <a:gd name="connsiteX4" fmla="*/ 4654646 w 5115688"/>
              <a:gd name="connsiteY4" fmla="*/ 4587907 h 8556917"/>
              <a:gd name="connsiteX5" fmla="*/ 5115688 w 5115688"/>
              <a:gd name="connsiteY5" fmla="*/ 5540730 h 8556917"/>
              <a:gd name="connsiteX6" fmla="*/ 4654646 w 5115688"/>
              <a:gd name="connsiteY6" fmla="*/ 6455130 h 8556917"/>
              <a:gd name="connsiteX7" fmla="*/ 4653129 w 5115688"/>
              <a:gd name="connsiteY7" fmla="*/ 8311558 h 8556917"/>
              <a:gd name="connsiteX8" fmla="*/ 4407770 w 5115688"/>
              <a:gd name="connsiteY8" fmla="*/ 8556917 h 8556917"/>
              <a:gd name="connsiteX9" fmla="*/ 245359 w 5115688"/>
              <a:gd name="connsiteY9" fmla="*/ 8556917 h 8556917"/>
              <a:gd name="connsiteX10" fmla="*/ 0 w 5115688"/>
              <a:gd name="connsiteY10" fmla="*/ 8311558 h 8556917"/>
              <a:gd name="connsiteX11" fmla="*/ 0 w 5115688"/>
              <a:gd name="connsiteY11" fmla="*/ 2561356 h 8556917"/>
              <a:gd name="connsiteX0" fmla="*/ 0 w 5115688"/>
              <a:gd name="connsiteY0" fmla="*/ 2487444 h 8483005"/>
              <a:gd name="connsiteX1" fmla="*/ 320515 w 5115688"/>
              <a:gd name="connsiteY1" fmla="*/ 0 h 8483005"/>
              <a:gd name="connsiteX2" fmla="*/ 4407770 w 5115688"/>
              <a:gd name="connsiteY2" fmla="*/ 2242085 h 8483005"/>
              <a:gd name="connsiteX3" fmla="*/ 4637761 w 5115688"/>
              <a:gd name="connsiteY3" fmla="*/ 2479760 h 8483005"/>
              <a:gd name="connsiteX4" fmla="*/ 4654646 w 5115688"/>
              <a:gd name="connsiteY4" fmla="*/ 4513995 h 8483005"/>
              <a:gd name="connsiteX5" fmla="*/ 5115688 w 5115688"/>
              <a:gd name="connsiteY5" fmla="*/ 5466818 h 8483005"/>
              <a:gd name="connsiteX6" fmla="*/ 4654646 w 5115688"/>
              <a:gd name="connsiteY6" fmla="*/ 6381218 h 8483005"/>
              <a:gd name="connsiteX7" fmla="*/ 4653129 w 5115688"/>
              <a:gd name="connsiteY7" fmla="*/ 8237646 h 8483005"/>
              <a:gd name="connsiteX8" fmla="*/ 4407770 w 5115688"/>
              <a:gd name="connsiteY8" fmla="*/ 8483005 h 8483005"/>
              <a:gd name="connsiteX9" fmla="*/ 245359 w 5115688"/>
              <a:gd name="connsiteY9" fmla="*/ 8483005 h 8483005"/>
              <a:gd name="connsiteX10" fmla="*/ 0 w 5115688"/>
              <a:gd name="connsiteY10" fmla="*/ 8237646 h 8483005"/>
              <a:gd name="connsiteX11" fmla="*/ 0 w 5115688"/>
              <a:gd name="connsiteY11" fmla="*/ 2487444 h 8483005"/>
              <a:gd name="connsiteX0" fmla="*/ 0 w 5115688"/>
              <a:gd name="connsiteY0" fmla="*/ 171447 h 8483005"/>
              <a:gd name="connsiteX1" fmla="*/ 320515 w 5115688"/>
              <a:gd name="connsiteY1" fmla="*/ 0 h 8483005"/>
              <a:gd name="connsiteX2" fmla="*/ 4407770 w 5115688"/>
              <a:gd name="connsiteY2" fmla="*/ 2242085 h 8483005"/>
              <a:gd name="connsiteX3" fmla="*/ 4637761 w 5115688"/>
              <a:gd name="connsiteY3" fmla="*/ 2479760 h 8483005"/>
              <a:gd name="connsiteX4" fmla="*/ 4654646 w 5115688"/>
              <a:gd name="connsiteY4" fmla="*/ 4513995 h 8483005"/>
              <a:gd name="connsiteX5" fmla="*/ 5115688 w 5115688"/>
              <a:gd name="connsiteY5" fmla="*/ 5466818 h 8483005"/>
              <a:gd name="connsiteX6" fmla="*/ 4654646 w 5115688"/>
              <a:gd name="connsiteY6" fmla="*/ 6381218 h 8483005"/>
              <a:gd name="connsiteX7" fmla="*/ 4653129 w 5115688"/>
              <a:gd name="connsiteY7" fmla="*/ 8237646 h 8483005"/>
              <a:gd name="connsiteX8" fmla="*/ 4407770 w 5115688"/>
              <a:gd name="connsiteY8" fmla="*/ 8483005 h 8483005"/>
              <a:gd name="connsiteX9" fmla="*/ 245359 w 5115688"/>
              <a:gd name="connsiteY9" fmla="*/ 8483005 h 8483005"/>
              <a:gd name="connsiteX10" fmla="*/ 0 w 5115688"/>
              <a:gd name="connsiteY10" fmla="*/ 8237646 h 8483005"/>
              <a:gd name="connsiteX11" fmla="*/ 0 w 5115688"/>
              <a:gd name="connsiteY11" fmla="*/ 171447 h 8483005"/>
              <a:gd name="connsiteX0" fmla="*/ 0 w 5115688"/>
              <a:gd name="connsiteY0" fmla="*/ 159128 h 8470686"/>
              <a:gd name="connsiteX1" fmla="*/ 195255 w 5115688"/>
              <a:gd name="connsiteY1" fmla="*/ 0 h 8470686"/>
              <a:gd name="connsiteX2" fmla="*/ 4407770 w 5115688"/>
              <a:gd name="connsiteY2" fmla="*/ 2229766 h 8470686"/>
              <a:gd name="connsiteX3" fmla="*/ 4637761 w 5115688"/>
              <a:gd name="connsiteY3" fmla="*/ 2467441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457874 w 5115688"/>
              <a:gd name="connsiteY2" fmla="*/ 49280 h 8470686"/>
              <a:gd name="connsiteX3" fmla="*/ 4637761 w 5115688"/>
              <a:gd name="connsiteY3" fmla="*/ 2467441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457874 w 5115688"/>
              <a:gd name="connsiteY2" fmla="*/ 49280 h 8470686"/>
              <a:gd name="connsiteX3" fmla="*/ 4612709 w 5115688"/>
              <a:gd name="connsiteY3" fmla="*/ 237677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457874 w 5115688"/>
              <a:gd name="connsiteY2" fmla="*/ 49280 h 8470686"/>
              <a:gd name="connsiteX3" fmla="*/ 4650287 w 5115688"/>
              <a:gd name="connsiteY3" fmla="*/ 213039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382718 w 5115688"/>
              <a:gd name="connsiteY2" fmla="*/ 36961 h 8470686"/>
              <a:gd name="connsiteX3" fmla="*/ 4650287 w 5115688"/>
              <a:gd name="connsiteY3" fmla="*/ 213039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382718 w 5115688"/>
              <a:gd name="connsiteY2" fmla="*/ 36961 h 8470686"/>
              <a:gd name="connsiteX3" fmla="*/ 4650287 w 5115688"/>
              <a:gd name="connsiteY3" fmla="*/ 286954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333041 w 5115688"/>
              <a:gd name="connsiteY1" fmla="*/ 0 h 8470686"/>
              <a:gd name="connsiteX2" fmla="*/ 4382718 w 5115688"/>
              <a:gd name="connsiteY2" fmla="*/ 36961 h 8470686"/>
              <a:gd name="connsiteX3" fmla="*/ 4650287 w 5115688"/>
              <a:gd name="connsiteY3" fmla="*/ 286954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12526 w 5115688"/>
              <a:gd name="connsiteY0" fmla="*/ 233043 h 8470686"/>
              <a:gd name="connsiteX1" fmla="*/ 333041 w 5115688"/>
              <a:gd name="connsiteY1" fmla="*/ 0 h 8470686"/>
              <a:gd name="connsiteX2" fmla="*/ 4382718 w 5115688"/>
              <a:gd name="connsiteY2" fmla="*/ 36961 h 8470686"/>
              <a:gd name="connsiteX3" fmla="*/ 4650287 w 5115688"/>
              <a:gd name="connsiteY3" fmla="*/ 286954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12526 w 5115688"/>
              <a:gd name="connsiteY11" fmla="*/ 233043 h 8470686"/>
              <a:gd name="connsiteX0" fmla="*/ 12526 w 5115688"/>
              <a:gd name="connsiteY0" fmla="*/ 233043 h 8470686"/>
              <a:gd name="connsiteX1" fmla="*/ 333041 w 5115688"/>
              <a:gd name="connsiteY1" fmla="*/ 0 h 8470686"/>
              <a:gd name="connsiteX2" fmla="*/ 4382718 w 5115688"/>
              <a:gd name="connsiteY2" fmla="*/ 36961 h 8470686"/>
              <a:gd name="connsiteX3" fmla="*/ 4650287 w 5115688"/>
              <a:gd name="connsiteY3" fmla="*/ 286954 h 8470686"/>
              <a:gd name="connsiteX4" fmla="*/ 4641672 w 5115688"/>
              <a:gd name="connsiteY4" fmla="*/ 2877572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12526 w 5115688"/>
              <a:gd name="connsiteY11" fmla="*/ 233043 h 8470686"/>
              <a:gd name="connsiteX0" fmla="*/ 12526 w 5115690"/>
              <a:gd name="connsiteY0" fmla="*/ 233043 h 8470686"/>
              <a:gd name="connsiteX1" fmla="*/ 333041 w 5115690"/>
              <a:gd name="connsiteY1" fmla="*/ 0 h 8470686"/>
              <a:gd name="connsiteX2" fmla="*/ 4382718 w 5115690"/>
              <a:gd name="connsiteY2" fmla="*/ 36961 h 8470686"/>
              <a:gd name="connsiteX3" fmla="*/ 4650287 w 5115690"/>
              <a:gd name="connsiteY3" fmla="*/ 286954 h 8470686"/>
              <a:gd name="connsiteX4" fmla="*/ 4641672 w 5115690"/>
              <a:gd name="connsiteY4" fmla="*/ 2877572 h 8470686"/>
              <a:gd name="connsiteX5" fmla="*/ 5115690 w 5115690"/>
              <a:gd name="connsiteY5" fmla="*/ 3749861 h 8470686"/>
              <a:gd name="connsiteX6" fmla="*/ 4654646 w 5115690"/>
              <a:gd name="connsiteY6" fmla="*/ 6368899 h 8470686"/>
              <a:gd name="connsiteX7" fmla="*/ 4653129 w 5115690"/>
              <a:gd name="connsiteY7" fmla="*/ 8225327 h 8470686"/>
              <a:gd name="connsiteX8" fmla="*/ 4407770 w 5115690"/>
              <a:gd name="connsiteY8" fmla="*/ 8470686 h 8470686"/>
              <a:gd name="connsiteX9" fmla="*/ 245359 w 5115690"/>
              <a:gd name="connsiteY9" fmla="*/ 8470686 h 8470686"/>
              <a:gd name="connsiteX10" fmla="*/ 0 w 5115690"/>
              <a:gd name="connsiteY10" fmla="*/ 8225327 h 8470686"/>
              <a:gd name="connsiteX11" fmla="*/ 12526 w 5115690"/>
              <a:gd name="connsiteY11" fmla="*/ 233043 h 8470686"/>
              <a:gd name="connsiteX0" fmla="*/ 12526 w 5115690"/>
              <a:gd name="connsiteY0" fmla="*/ 233043 h 8470686"/>
              <a:gd name="connsiteX1" fmla="*/ 333041 w 5115690"/>
              <a:gd name="connsiteY1" fmla="*/ 0 h 8470686"/>
              <a:gd name="connsiteX2" fmla="*/ 4382718 w 5115690"/>
              <a:gd name="connsiteY2" fmla="*/ 36961 h 8470686"/>
              <a:gd name="connsiteX3" fmla="*/ 4650287 w 5115690"/>
              <a:gd name="connsiteY3" fmla="*/ 286954 h 8470686"/>
              <a:gd name="connsiteX4" fmla="*/ 4641672 w 5115690"/>
              <a:gd name="connsiteY4" fmla="*/ 2877572 h 8470686"/>
              <a:gd name="connsiteX5" fmla="*/ 5115690 w 5115690"/>
              <a:gd name="connsiteY5" fmla="*/ 3749861 h 8470686"/>
              <a:gd name="connsiteX6" fmla="*/ 4719530 w 5115690"/>
              <a:gd name="connsiteY6" fmla="*/ 4610572 h 8470686"/>
              <a:gd name="connsiteX7" fmla="*/ 4653129 w 5115690"/>
              <a:gd name="connsiteY7" fmla="*/ 8225327 h 8470686"/>
              <a:gd name="connsiteX8" fmla="*/ 4407770 w 5115690"/>
              <a:gd name="connsiteY8" fmla="*/ 8470686 h 8470686"/>
              <a:gd name="connsiteX9" fmla="*/ 245359 w 5115690"/>
              <a:gd name="connsiteY9" fmla="*/ 8470686 h 8470686"/>
              <a:gd name="connsiteX10" fmla="*/ 0 w 5115690"/>
              <a:gd name="connsiteY10" fmla="*/ 8225327 h 8470686"/>
              <a:gd name="connsiteX11" fmla="*/ 12526 w 5115690"/>
              <a:gd name="connsiteY11" fmla="*/ 233043 h 8470686"/>
              <a:gd name="connsiteX0" fmla="*/ 12526 w 5115690"/>
              <a:gd name="connsiteY0" fmla="*/ 233043 h 8470686"/>
              <a:gd name="connsiteX1" fmla="*/ 333041 w 5115690"/>
              <a:gd name="connsiteY1" fmla="*/ 0 h 8470686"/>
              <a:gd name="connsiteX2" fmla="*/ 4382718 w 5115690"/>
              <a:gd name="connsiteY2" fmla="*/ 36961 h 8470686"/>
              <a:gd name="connsiteX3" fmla="*/ 4650287 w 5115690"/>
              <a:gd name="connsiteY3" fmla="*/ 286954 h 8470686"/>
              <a:gd name="connsiteX4" fmla="*/ 4641672 w 5115690"/>
              <a:gd name="connsiteY4" fmla="*/ 2877572 h 8470686"/>
              <a:gd name="connsiteX5" fmla="*/ 5115690 w 5115690"/>
              <a:gd name="connsiteY5" fmla="*/ 3749861 h 8470686"/>
              <a:gd name="connsiteX6" fmla="*/ 4719530 w 5115690"/>
              <a:gd name="connsiteY6" fmla="*/ 4610572 h 8470686"/>
              <a:gd name="connsiteX7" fmla="*/ 4653129 w 5115690"/>
              <a:gd name="connsiteY7" fmla="*/ 8225327 h 8470686"/>
              <a:gd name="connsiteX8" fmla="*/ 4407770 w 5115690"/>
              <a:gd name="connsiteY8" fmla="*/ 8470686 h 8470686"/>
              <a:gd name="connsiteX9" fmla="*/ 245359 w 5115690"/>
              <a:gd name="connsiteY9" fmla="*/ 8470686 h 8470686"/>
              <a:gd name="connsiteX10" fmla="*/ 0 w 5115690"/>
              <a:gd name="connsiteY10" fmla="*/ 8225327 h 8470686"/>
              <a:gd name="connsiteX11" fmla="*/ 12526 w 5115690"/>
              <a:gd name="connsiteY11" fmla="*/ 233043 h 8470686"/>
              <a:gd name="connsiteX0" fmla="*/ 12526 w 5115690"/>
              <a:gd name="connsiteY0" fmla="*/ 233043 h 8470686"/>
              <a:gd name="connsiteX1" fmla="*/ 333041 w 5115690"/>
              <a:gd name="connsiteY1" fmla="*/ 0 h 8470686"/>
              <a:gd name="connsiteX2" fmla="*/ 4382718 w 5115690"/>
              <a:gd name="connsiteY2" fmla="*/ 36961 h 8470686"/>
              <a:gd name="connsiteX3" fmla="*/ 4650287 w 5115690"/>
              <a:gd name="connsiteY3" fmla="*/ 286954 h 8470686"/>
              <a:gd name="connsiteX4" fmla="*/ 4641672 w 5115690"/>
              <a:gd name="connsiteY4" fmla="*/ 2877572 h 8470686"/>
              <a:gd name="connsiteX5" fmla="*/ 5115690 w 5115690"/>
              <a:gd name="connsiteY5" fmla="*/ 3749861 h 8470686"/>
              <a:gd name="connsiteX6" fmla="*/ 4667628 w 5115690"/>
              <a:gd name="connsiteY6" fmla="*/ 5214578 h 8470686"/>
              <a:gd name="connsiteX7" fmla="*/ 4653129 w 5115690"/>
              <a:gd name="connsiteY7" fmla="*/ 8225327 h 8470686"/>
              <a:gd name="connsiteX8" fmla="*/ 4407770 w 5115690"/>
              <a:gd name="connsiteY8" fmla="*/ 8470686 h 8470686"/>
              <a:gd name="connsiteX9" fmla="*/ 245359 w 5115690"/>
              <a:gd name="connsiteY9" fmla="*/ 8470686 h 8470686"/>
              <a:gd name="connsiteX10" fmla="*/ 0 w 5115690"/>
              <a:gd name="connsiteY10" fmla="*/ 8225327 h 8470686"/>
              <a:gd name="connsiteX11" fmla="*/ 12526 w 5115690"/>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63283 h 8470686"/>
              <a:gd name="connsiteX6" fmla="*/ 4667628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63283 h 8470686"/>
              <a:gd name="connsiteX6" fmla="*/ 4667628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67628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67628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93580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93580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268160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93580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02716" h="8470686">
                <a:moveTo>
                  <a:pt x="12526" y="233043"/>
                </a:moveTo>
                <a:cubicBezTo>
                  <a:pt x="12526" y="97535"/>
                  <a:pt x="132652" y="0"/>
                  <a:pt x="268160" y="0"/>
                </a:cubicBezTo>
                <a:lnTo>
                  <a:pt x="4382718" y="36961"/>
                </a:lnTo>
                <a:cubicBezTo>
                  <a:pt x="4518226" y="36961"/>
                  <a:pt x="4650287" y="151446"/>
                  <a:pt x="4650287" y="286954"/>
                </a:cubicBezTo>
                <a:cubicBezTo>
                  <a:pt x="4647891" y="802638"/>
                  <a:pt x="4632454" y="2489866"/>
                  <a:pt x="4641672" y="2877572"/>
                </a:cubicBezTo>
                <a:cubicBezTo>
                  <a:pt x="4643206" y="2873392"/>
                  <a:pt x="4621435" y="3652433"/>
                  <a:pt x="5102716" y="3736439"/>
                </a:cubicBezTo>
                <a:cubicBezTo>
                  <a:pt x="4603253" y="3791508"/>
                  <a:pt x="4716607" y="4439586"/>
                  <a:pt x="4693580" y="5214578"/>
                </a:cubicBezTo>
                <a:cubicBezTo>
                  <a:pt x="4670553" y="5989570"/>
                  <a:pt x="4643049" y="7759769"/>
                  <a:pt x="4653129" y="8225327"/>
                </a:cubicBezTo>
                <a:cubicBezTo>
                  <a:pt x="4653129" y="8360835"/>
                  <a:pt x="4543278" y="8470686"/>
                  <a:pt x="4407770" y="8470686"/>
                </a:cubicBezTo>
                <a:lnTo>
                  <a:pt x="245359" y="8470686"/>
                </a:lnTo>
                <a:cubicBezTo>
                  <a:pt x="109851" y="8470686"/>
                  <a:pt x="0" y="8360835"/>
                  <a:pt x="0" y="8225327"/>
                </a:cubicBezTo>
                <a:cubicBezTo>
                  <a:pt x="7684" y="6300909"/>
                  <a:pt x="43262" y="2149777"/>
                  <a:pt x="12526" y="233043"/>
                </a:cubicBezTo>
                <a:close/>
              </a:path>
            </a:pathLst>
          </a:custGeom>
          <a:solidFill>
            <a:schemeClr val="bg1"/>
          </a:solidFill>
          <a:ln w="19050">
            <a:gradFill flip="none" rotWithShape="1">
              <a:gsLst>
                <a:gs pos="0">
                  <a:schemeClr val="tx2">
                    <a:lumMod val="20000"/>
                    <a:lumOff val="80000"/>
                  </a:schemeClr>
                </a:gs>
                <a:gs pos="22000">
                  <a:schemeClr val="tx2">
                    <a:lumMod val="75000"/>
                  </a:schemeClr>
                </a:gs>
                <a:gs pos="69000">
                  <a:schemeClr val="tx2">
                    <a:lumMod val="20000"/>
                    <a:lumOff val="80000"/>
                  </a:schemeClr>
                </a:gs>
                <a:gs pos="97000">
                  <a:schemeClr val="tx2">
                    <a:lumMod val="75000"/>
                  </a:schemeClr>
                </a:gs>
              </a:gsLst>
              <a:path path="circle">
                <a:fillToRect l="50000" t="50000" r="50000" b="50000"/>
              </a:path>
              <a:tileRect/>
            </a:gradFill>
          </a:ln>
          <a:effectLst>
            <a:outerShdw blurRad="331045" dist="50800" dir="2040000" sx="98175" sy="98175" algn="ctr" rotWithShape="0">
              <a:srgbClr val="000000">
                <a:alpha val="8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3" name="Sisällön paikkamerkki 2">
            <a:extLst>
              <a:ext uri="{FF2B5EF4-FFF2-40B4-BE49-F238E27FC236}">
                <a16:creationId xmlns:a16="http://schemas.microsoft.com/office/drawing/2014/main" id="{D0AA3ABD-9E83-C41C-F2A3-FA91C49615D9}"/>
              </a:ext>
            </a:extLst>
          </p:cNvPr>
          <p:cNvSpPr>
            <a:spLocks noGrp="1"/>
          </p:cNvSpPr>
          <p:nvPr>
            <p:ph idx="1"/>
          </p:nvPr>
        </p:nvSpPr>
        <p:spPr>
          <a:xfrm>
            <a:off x="1081345" y="1662459"/>
            <a:ext cx="7090436" cy="2228462"/>
          </a:xfrm>
        </p:spPr>
        <p:txBody>
          <a:bodyPr vert="horz" lIns="91440" tIns="45720" rIns="91440" bIns="45720" rtlCol="0" anchor="ctr">
            <a:noAutofit/>
          </a:bodyPr>
          <a:lstStyle/>
          <a:p>
            <a:pPr marL="0" indent="0" algn="ctr">
              <a:lnSpc>
                <a:spcPct val="150000"/>
              </a:lnSpc>
              <a:buNone/>
            </a:pPr>
            <a:r>
              <a:rPr lang="fi-FI" sz="2300">
                <a:solidFill>
                  <a:srgbClr val="000000"/>
                </a:solidFill>
                <a:latin typeface="Lato"/>
                <a:ea typeface="Lato"/>
                <a:cs typeface="Lato"/>
              </a:rPr>
              <a:t>Medialähetys Sanansaattajat toimii </a:t>
            </a:r>
          </a:p>
          <a:p>
            <a:pPr marL="0" indent="0" algn="ctr">
              <a:lnSpc>
                <a:spcPct val="150000"/>
              </a:lnSpc>
              <a:buNone/>
            </a:pPr>
            <a:r>
              <a:rPr lang="fi-FI" sz="2300">
                <a:solidFill>
                  <a:srgbClr val="000000"/>
                </a:solidFill>
                <a:latin typeface="Lato"/>
                <a:ea typeface="Lato"/>
                <a:cs typeface="Lato"/>
              </a:rPr>
              <a:t>kristittyjen välineenä lähetyskäskyn toteuttamisessa</a:t>
            </a:r>
          </a:p>
          <a:p>
            <a:pPr marL="0" indent="0" algn="ctr">
              <a:lnSpc>
                <a:spcPct val="150000"/>
              </a:lnSpc>
              <a:buNone/>
            </a:pPr>
            <a:r>
              <a:rPr lang="fi-FI" sz="2300">
                <a:solidFill>
                  <a:srgbClr val="000000"/>
                </a:solidFill>
                <a:latin typeface="Lato"/>
                <a:ea typeface="Lato"/>
                <a:cs typeface="Lato"/>
              </a:rPr>
              <a:t>vaikuttavasti kaikkialta kaikkialle.</a:t>
            </a:r>
            <a:br>
              <a:rPr lang="fi-FI" sz="2000">
                <a:latin typeface="Lato"/>
                <a:ea typeface="Lato"/>
                <a:cs typeface="Lato"/>
              </a:rPr>
            </a:br>
            <a:endParaRPr lang="fi-FI" sz="1800">
              <a:ea typeface="Lato"/>
              <a:cs typeface="Lato"/>
            </a:endParaRPr>
          </a:p>
        </p:txBody>
      </p:sp>
      <p:sp>
        <p:nvSpPr>
          <p:cNvPr id="14" name="TextBox 13">
            <a:extLst>
              <a:ext uri="{FF2B5EF4-FFF2-40B4-BE49-F238E27FC236}">
                <a16:creationId xmlns:a16="http://schemas.microsoft.com/office/drawing/2014/main" id="{A3AB1EA5-6E8F-52C6-C6D7-EEBE1DB0C73C}"/>
              </a:ext>
            </a:extLst>
          </p:cNvPr>
          <p:cNvSpPr txBox="1"/>
          <p:nvPr/>
        </p:nvSpPr>
        <p:spPr>
          <a:xfrm>
            <a:off x="1350972" y="881920"/>
            <a:ext cx="6141308" cy="830997"/>
          </a:xfrm>
          <a:prstGeom prst="rect">
            <a:avLst/>
          </a:prstGeom>
          <a:noFill/>
        </p:spPr>
        <p:txBody>
          <a:bodyPr wrap="square">
            <a:spAutoFit/>
          </a:bodyPr>
          <a:lstStyle/>
          <a:p>
            <a:pPr algn="ctr"/>
            <a:r>
              <a:rPr lang="en-FI" sz="4800" b="1">
                <a:solidFill>
                  <a:schemeClr val="accent1"/>
                </a:solidFill>
                <a:latin typeface="+mj-lt"/>
              </a:rPr>
              <a:t>Missio</a:t>
            </a:r>
          </a:p>
        </p:txBody>
      </p:sp>
      <p:sp>
        <p:nvSpPr>
          <p:cNvPr id="6" name="Ellipsi 5">
            <a:extLst>
              <a:ext uri="{FF2B5EF4-FFF2-40B4-BE49-F238E27FC236}">
                <a16:creationId xmlns:a16="http://schemas.microsoft.com/office/drawing/2014/main" id="{29189948-04A1-10D8-68E5-2EC62C3F1550}"/>
              </a:ext>
            </a:extLst>
          </p:cNvPr>
          <p:cNvSpPr>
            <a:spLocks noGrp="1" noRot="1" noMove="1" noResize="1" noEditPoints="1" noAdjustHandles="1" noChangeArrowheads="1" noChangeShapeType="1"/>
          </p:cNvSpPr>
          <p:nvPr/>
        </p:nvSpPr>
        <p:spPr>
          <a:xfrm>
            <a:off x="9642766" y="1662459"/>
            <a:ext cx="888641" cy="858769"/>
          </a:xfrm>
          <a:prstGeom prst="ellipse">
            <a:avLst/>
          </a:prstGeom>
          <a:blipFill>
            <a:blip r:embed="rId4">
              <a:alphaModFix amt="68000"/>
            </a:blip>
            <a:stretch>
              <a:fillRect b="-5000"/>
            </a:stretch>
          </a:blipFill>
          <a:ln w="19050">
            <a:solidFill>
              <a:schemeClr val="bg1">
                <a:alpha val="5146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cxnSp>
        <p:nvCxnSpPr>
          <p:cNvPr id="7" name="Suora yhdysviiva 6">
            <a:extLst>
              <a:ext uri="{FF2B5EF4-FFF2-40B4-BE49-F238E27FC236}">
                <a16:creationId xmlns:a16="http://schemas.microsoft.com/office/drawing/2014/main" id="{6C3A06AC-558F-FBDC-15FF-088EE07B7C46}"/>
              </a:ext>
            </a:extLst>
          </p:cNvPr>
          <p:cNvCxnSpPr>
            <a:cxnSpLocks noGrp="1" noRot="1" noMove="1" noResize="1" noEditPoints="1" noAdjustHandles="1" noChangeArrowheads="1" noChangeShapeType="1"/>
            <a:stCxn id="6" idx="7"/>
          </p:cNvCxnSpPr>
          <p:nvPr/>
        </p:nvCxnSpPr>
        <p:spPr>
          <a:xfrm flipV="1">
            <a:off x="10401269" y="1440165"/>
            <a:ext cx="1790731" cy="348058"/>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 name="Suora yhdysviiva 7">
            <a:extLst>
              <a:ext uri="{FF2B5EF4-FFF2-40B4-BE49-F238E27FC236}">
                <a16:creationId xmlns:a16="http://schemas.microsoft.com/office/drawing/2014/main" id="{74BB3BD3-8D14-923E-FA9F-3D2900DF03E5}"/>
              </a:ext>
            </a:extLst>
          </p:cNvPr>
          <p:cNvCxnSpPr>
            <a:cxnSpLocks noGrp="1" noRot="1" noMove="1" noResize="1" noEditPoints="1" noAdjustHandles="1" noChangeArrowheads="1" noChangeShapeType="1"/>
            <a:stCxn id="13" idx="7"/>
            <a:endCxn id="6" idx="3"/>
          </p:cNvCxnSpPr>
          <p:nvPr/>
        </p:nvCxnSpPr>
        <p:spPr>
          <a:xfrm flipV="1">
            <a:off x="8479361" y="2395464"/>
            <a:ext cx="1293543" cy="2276116"/>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 name="Suora yhdysviiva 9">
            <a:extLst>
              <a:ext uri="{FF2B5EF4-FFF2-40B4-BE49-F238E27FC236}">
                <a16:creationId xmlns:a16="http://schemas.microsoft.com/office/drawing/2014/main" id="{BAD3AA57-073C-2E58-9D55-8DB11B8583BB}"/>
              </a:ext>
            </a:extLst>
          </p:cNvPr>
          <p:cNvCxnSpPr>
            <a:cxnSpLocks noGrp="1" noRot="1" noMove="1" noResize="1" noEditPoints="1" noAdjustHandles="1" noChangeArrowheads="1" noChangeShapeType="1"/>
            <a:stCxn id="6" idx="5"/>
          </p:cNvCxnSpPr>
          <p:nvPr/>
        </p:nvCxnSpPr>
        <p:spPr>
          <a:xfrm>
            <a:off x="10401269" y="2395464"/>
            <a:ext cx="1790731" cy="925805"/>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sp>
        <p:nvSpPr>
          <p:cNvPr id="13" name="Ellipsi 12">
            <a:extLst>
              <a:ext uri="{FF2B5EF4-FFF2-40B4-BE49-F238E27FC236}">
                <a16:creationId xmlns:a16="http://schemas.microsoft.com/office/drawing/2014/main" id="{469A3D9F-2AEE-F8A9-4A56-BCF2B46780A0}"/>
              </a:ext>
            </a:extLst>
          </p:cNvPr>
          <p:cNvSpPr/>
          <p:nvPr/>
        </p:nvSpPr>
        <p:spPr>
          <a:xfrm>
            <a:off x="7720858" y="4545816"/>
            <a:ext cx="888641" cy="858769"/>
          </a:xfrm>
          <a:prstGeom prst="ellipse">
            <a:avLst/>
          </a:prstGeom>
          <a:noFill/>
          <a:ln w="19050">
            <a:solidFill>
              <a:schemeClr val="bg1">
                <a:alpha val="5146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cxnSp>
        <p:nvCxnSpPr>
          <p:cNvPr id="17" name="Suora yhdysviiva 16">
            <a:extLst>
              <a:ext uri="{FF2B5EF4-FFF2-40B4-BE49-F238E27FC236}">
                <a16:creationId xmlns:a16="http://schemas.microsoft.com/office/drawing/2014/main" id="{6B88E87E-DBCD-A0A8-C6B6-FBD6329B3841}"/>
              </a:ext>
            </a:extLst>
          </p:cNvPr>
          <p:cNvCxnSpPr>
            <a:cxnSpLocks noGrp="1" noRot="1" noMove="1" noResize="1" noEditPoints="1" noAdjustHandles="1" noChangeArrowheads="1" noChangeShapeType="1"/>
            <a:stCxn id="16" idx="6"/>
            <a:endCxn id="13" idx="3"/>
          </p:cNvCxnSpPr>
          <p:nvPr/>
        </p:nvCxnSpPr>
        <p:spPr>
          <a:xfrm flipV="1">
            <a:off x="5415949" y="5278821"/>
            <a:ext cx="2435047" cy="929678"/>
          </a:xfrm>
          <a:prstGeom prst="line">
            <a:avLst/>
          </a:prstGeom>
          <a:ln w="19050">
            <a:solidFill>
              <a:srgbClr val="00B0F0">
                <a:alpha val="51000"/>
              </a:srgbClr>
            </a:solidFill>
            <a:prstDash val="dash"/>
          </a:ln>
        </p:spPr>
        <p:style>
          <a:lnRef idx="1">
            <a:schemeClr val="accent1"/>
          </a:lnRef>
          <a:fillRef idx="0">
            <a:schemeClr val="accent1"/>
          </a:fillRef>
          <a:effectRef idx="0">
            <a:schemeClr val="accent1"/>
          </a:effectRef>
          <a:fontRef idx="minor">
            <a:schemeClr val="tx1"/>
          </a:fontRef>
        </p:style>
      </p:cxnSp>
      <p:sp>
        <p:nvSpPr>
          <p:cNvPr id="15" name="Sisällön paikkamerkki 2">
            <a:extLst>
              <a:ext uri="{FF2B5EF4-FFF2-40B4-BE49-F238E27FC236}">
                <a16:creationId xmlns:a16="http://schemas.microsoft.com/office/drawing/2014/main" id="{A5C1FF3B-E8B5-4293-F748-DCCB39C1C524}"/>
              </a:ext>
            </a:extLst>
          </p:cNvPr>
          <p:cNvSpPr txBox="1">
            <a:spLocks/>
          </p:cNvSpPr>
          <p:nvPr/>
        </p:nvSpPr>
        <p:spPr>
          <a:xfrm>
            <a:off x="6639998" y="3681781"/>
            <a:ext cx="4962389" cy="2782082"/>
          </a:xfrm>
          <a:prstGeom prst="roundRect">
            <a:avLst>
              <a:gd name="adj" fmla="val 11721"/>
            </a:avLst>
          </a:prstGeom>
          <a:solidFill>
            <a:schemeClr val="tx2">
              <a:lumMod val="60000"/>
              <a:lumOff val="40000"/>
            </a:schemeClr>
          </a:solidFill>
          <a:effectLst>
            <a:outerShdw blurRad="374357" dist="50800" dir="5400000" sx="98167" sy="98167" algn="ctr" rotWithShape="0">
              <a:srgbClr val="000000"/>
            </a:outerShdw>
          </a:effectLst>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br>
              <a:rPr lang="fi-FI" sz="1700" i="1" baseline="30000">
                <a:solidFill>
                  <a:srgbClr val="252627"/>
                </a:solidFill>
                <a:latin typeface="Lato"/>
                <a:ea typeface="Open Sans"/>
                <a:cs typeface="Open Sans"/>
              </a:rPr>
            </a:br>
            <a:r>
              <a:rPr lang="fi-FI" sz="1700" i="1" baseline="30000">
                <a:solidFill>
                  <a:srgbClr val="252627"/>
                </a:solidFill>
                <a:latin typeface="Lato"/>
                <a:ea typeface="Open Sans"/>
                <a:cs typeface="Open Sans"/>
              </a:rPr>
              <a:t>18</a:t>
            </a:r>
            <a:r>
              <a:rPr lang="fi-FI" sz="1700" i="1">
                <a:solidFill>
                  <a:srgbClr val="252627"/>
                </a:solidFill>
                <a:latin typeface="Lato"/>
                <a:ea typeface="Open Sans"/>
                <a:cs typeface="Open Sans"/>
              </a:rPr>
              <a:t>Jeesus tuli heidän luokseen ja puhui heille näin: »Minulle on annettu kaikki valta taivaassa ja maan päällä. </a:t>
            </a:r>
            <a:r>
              <a:rPr lang="fi-FI" sz="1700" i="1" baseline="30000">
                <a:solidFill>
                  <a:srgbClr val="252627"/>
                </a:solidFill>
                <a:latin typeface="Lato"/>
                <a:ea typeface="Open Sans"/>
                <a:cs typeface="Open Sans"/>
              </a:rPr>
              <a:t>19</a:t>
            </a:r>
            <a:r>
              <a:rPr lang="fi-FI" sz="1700" i="1">
                <a:solidFill>
                  <a:srgbClr val="252627"/>
                </a:solidFill>
                <a:latin typeface="Lato"/>
                <a:ea typeface="Open Sans"/>
                <a:cs typeface="Open Sans"/>
              </a:rPr>
              <a:t>Menkää siis ja tehkää kaikki kansat minun opetuslapsikseni: kastakaa heitä Isän ja Pojan ja Pyhän Hengen nimeen </a:t>
            </a:r>
            <a:r>
              <a:rPr lang="fi-FI" sz="1700" i="1" baseline="30000">
                <a:solidFill>
                  <a:srgbClr val="252627"/>
                </a:solidFill>
                <a:latin typeface="Lato"/>
                <a:ea typeface="Open Sans"/>
                <a:cs typeface="Open Sans"/>
              </a:rPr>
              <a:t>20</a:t>
            </a:r>
            <a:r>
              <a:rPr lang="fi-FI" sz="1700" i="1">
                <a:solidFill>
                  <a:srgbClr val="252627"/>
                </a:solidFill>
                <a:latin typeface="Lato"/>
                <a:ea typeface="Open Sans"/>
                <a:cs typeface="Open Sans"/>
              </a:rPr>
              <a:t>ja opettakaa heitä noudattamaan kaikkea, mitä minä olen käskenyt teidän noudattaa. Ja katso, minä olen teidän kanssanne kaikki päivät maailman loppuun asti. </a:t>
            </a:r>
          </a:p>
          <a:p>
            <a:pPr marL="0" indent="0" algn="ctr">
              <a:buNone/>
            </a:pPr>
            <a:r>
              <a:rPr lang="fi-FI" sz="1400">
                <a:solidFill>
                  <a:srgbClr val="252627"/>
                </a:solidFill>
                <a:latin typeface="Lato"/>
                <a:ea typeface="Open Sans"/>
                <a:cs typeface="Open Sans"/>
              </a:rPr>
              <a:t>Matt 28:18-20</a:t>
            </a:r>
          </a:p>
        </p:txBody>
      </p:sp>
      <p:sp>
        <p:nvSpPr>
          <p:cNvPr id="5" name="Ellipsi 4">
            <a:extLst>
              <a:ext uri="{FF2B5EF4-FFF2-40B4-BE49-F238E27FC236}">
                <a16:creationId xmlns:a16="http://schemas.microsoft.com/office/drawing/2014/main" id="{6F645B1B-77F7-8A9F-C701-196D17E070E9}"/>
              </a:ext>
            </a:extLst>
          </p:cNvPr>
          <p:cNvSpPr>
            <a:spLocks noGrp="1" noRot="1" noMove="1" noResize="1" noEditPoints="1" noAdjustHandles="1" noChangeArrowheads="1" noChangeShapeType="1"/>
          </p:cNvSpPr>
          <p:nvPr/>
        </p:nvSpPr>
        <p:spPr>
          <a:xfrm>
            <a:off x="4786884" y="5918946"/>
            <a:ext cx="605508" cy="585153"/>
          </a:xfrm>
          <a:prstGeom prst="ellipse">
            <a:avLst/>
          </a:prstGeom>
          <a:blipFill dpi="0" rotWithShape="1">
            <a:blip r:embed="rId5">
              <a:alphaModFix amt="80000"/>
            </a:blip>
            <a:srcRect/>
            <a:stretch>
              <a:fillRect l="-3509" t="-5370" r="-3509" b="-5370"/>
            </a:stretch>
          </a:blipFill>
          <a:ln w="158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
        <p:nvSpPr>
          <p:cNvPr id="16" name="Ellipsi 15">
            <a:extLst>
              <a:ext uri="{FF2B5EF4-FFF2-40B4-BE49-F238E27FC236}">
                <a16:creationId xmlns:a16="http://schemas.microsoft.com/office/drawing/2014/main" id="{A5DCF4A0-140F-944B-A0B1-3AC9B1917E8B}"/>
              </a:ext>
            </a:extLst>
          </p:cNvPr>
          <p:cNvSpPr>
            <a:spLocks noGrp="1" noRot="1" noMove="1" noResize="1" noEditPoints="1" noAdjustHandles="1" noChangeArrowheads="1" noChangeShapeType="1"/>
          </p:cNvSpPr>
          <p:nvPr/>
        </p:nvSpPr>
        <p:spPr>
          <a:xfrm>
            <a:off x="4760749" y="5880899"/>
            <a:ext cx="655200" cy="655200"/>
          </a:xfrm>
          <a:prstGeom prst="ellipse">
            <a:avLst/>
          </a:prstGeom>
          <a:noFill/>
          <a:ln w="15875">
            <a:solidFill>
              <a:srgbClr val="00B0F0">
                <a:alpha val="52777"/>
              </a:srgbClr>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cxnSp>
        <p:nvCxnSpPr>
          <p:cNvPr id="19" name="Suora yhdysviiva 18">
            <a:extLst>
              <a:ext uri="{FF2B5EF4-FFF2-40B4-BE49-F238E27FC236}">
                <a16:creationId xmlns:a16="http://schemas.microsoft.com/office/drawing/2014/main" id="{173FA51B-203A-2329-5C17-CEB11848E4AB}"/>
              </a:ext>
            </a:extLst>
          </p:cNvPr>
          <p:cNvCxnSpPr>
            <a:cxnSpLocks noGrp="1" noRot="1" noMove="1" noResize="1" noEditPoints="1" noAdjustHandles="1" noChangeArrowheads="1" noChangeShapeType="1"/>
            <a:endCxn id="16" idx="3"/>
          </p:cNvCxnSpPr>
          <p:nvPr/>
        </p:nvCxnSpPr>
        <p:spPr>
          <a:xfrm flipV="1">
            <a:off x="4550979" y="6440147"/>
            <a:ext cx="305722" cy="417853"/>
          </a:xfrm>
          <a:prstGeom prst="line">
            <a:avLst/>
          </a:prstGeom>
          <a:ln w="19050">
            <a:solidFill>
              <a:srgbClr val="00B0F0">
                <a:alpha val="51000"/>
              </a:srgb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3041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580B92F-E951-8188-447B-4F3A855224EF}"/>
            </a:ext>
          </a:extLst>
        </p:cNvPr>
        <p:cNvGrpSpPr/>
        <p:nvPr/>
      </p:nvGrpSpPr>
      <p:grpSpPr>
        <a:xfrm>
          <a:off x="0" y="0"/>
          <a:ext cx="0" cy="0"/>
          <a:chOff x="0" y="0"/>
          <a:chExt cx="0" cy="0"/>
        </a:xfrm>
      </p:grpSpPr>
      <p:sp>
        <p:nvSpPr>
          <p:cNvPr id="4" name="Suorakulmio: Pyöristetyt kulmat 4">
            <a:extLst>
              <a:ext uri="{FF2B5EF4-FFF2-40B4-BE49-F238E27FC236}">
                <a16:creationId xmlns:a16="http://schemas.microsoft.com/office/drawing/2014/main" id="{8AD0614F-DF25-64D1-BA49-47350ADC7484}"/>
              </a:ext>
            </a:extLst>
          </p:cNvPr>
          <p:cNvSpPr/>
          <p:nvPr/>
        </p:nvSpPr>
        <p:spPr>
          <a:xfrm rot="5400000">
            <a:off x="1978581" y="-815682"/>
            <a:ext cx="3995056" cy="6540829"/>
          </a:xfrm>
          <a:custGeom>
            <a:avLst/>
            <a:gdLst>
              <a:gd name="connsiteX0" fmla="*/ 0 w 4653129"/>
              <a:gd name="connsiteY0" fmla="*/ 245359 h 6240920"/>
              <a:gd name="connsiteX1" fmla="*/ 245359 w 4653129"/>
              <a:gd name="connsiteY1" fmla="*/ 0 h 6240920"/>
              <a:gd name="connsiteX2" fmla="*/ 4407770 w 4653129"/>
              <a:gd name="connsiteY2" fmla="*/ 0 h 6240920"/>
              <a:gd name="connsiteX3" fmla="*/ 4653129 w 4653129"/>
              <a:gd name="connsiteY3" fmla="*/ 245359 h 6240920"/>
              <a:gd name="connsiteX4" fmla="*/ 4653129 w 4653129"/>
              <a:gd name="connsiteY4" fmla="*/ 5995561 h 6240920"/>
              <a:gd name="connsiteX5" fmla="*/ 4407770 w 4653129"/>
              <a:gd name="connsiteY5" fmla="*/ 6240920 h 6240920"/>
              <a:gd name="connsiteX6" fmla="*/ 245359 w 4653129"/>
              <a:gd name="connsiteY6" fmla="*/ 6240920 h 6240920"/>
              <a:gd name="connsiteX7" fmla="*/ 0 w 4653129"/>
              <a:gd name="connsiteY7" fmla="*/ 5995561 h 6240920"/>
              <a:gd name="connsiteX8" fmla="*/ 0 w 4653129"/>
              <a:gd name="connsiteY8" fmla="*/ 245359 h 6240920"/>
              <a:gd name="connsiteX0" fmla="*/ 0 w 4785297"/>
              <a:gd name="connsiteY0" fmla="*/ 245359 h 6240920"/>
              <a:gd name="connsiteX1" fmla="*/ 245359 w 4785297"/>
              <a:gd name="connsiteY1" fmla="*/ 0 h 6240920"/>
              <a:gd name="connsiteX2" fmla="*/ 4407770 w 4785297"/>
              <a:gd name="connsiteY2" fmla="*/ 0 h 6240920"/>
              <a:gd name="connsiteX3" fmla="*/ 4653129 w 4785297"/>
              <a:gd name="connsiteY3" fmla="*/ 245359 h 6240920"/>
              <a:gd name="connsiteX4" fmla="*/ 4785274 w 4785297"/>
              <a:gd name="connsiteY4" fmla="*/ 3224733 h 6240920"/>
              <a:gd name="connsiteX5" fmla="*/ 4653129 w 4785297"/>
              <a:gd name="connsiteY5" fmla="*/ 5995561 h 6240920"/>
              <a:gd name="connsiteX6" fmla="*/ 4407770 w 4785297"/>
              <a:gd name="connsiteY6" fmla="*/ 6240920 h 6240920"/>
              <a:gd name="connsiteX7" fmla="*/ 245359 w 4785297"/>
              <a:gd name="connsiteY7" fmla="*/ 6240920 h 6240920"/>
              <a:gd name="connsiteX8" fmla="*/ 0 w 4785297"/>
              <a:gd name="connsiteY8" fmla="*/ 5995561 h 6240920"/>
              <a:gd name="connsiteX9" fmla="*/ 0 w 4785297"/>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13"/>
              <a:gd name="connsiteY0" fmla="*/ 245359 h 6240920"/>
              <a:gd name="connsiteX1" fmla="*/ 245359 w 5078613"/>
              <a:gd name="connsiteY1" fmla="*/ 0 h 6240920"/>
              <a:gd name="connsiteX2" fmla="*/ 4407770 w 5078613"/>
              <a:gd name="connsiteY2" fmla="*/ 0 h 6240920"/>
              <a:gd name="connsiteX3" fmla="*/ 4653129 w 5078613"/>
              <a:gd name="connsiteY3" fmla="*/ 245359 h 6240920"/>
              <a:gd name="connsiteX4" fmla="*/ 4677698 w 5078613"/>
              <a:gd name="connsiteY4" fmla="*/ 2602326 h 6240920"/>
              <a:gd name="connsiteX5" fmla="*/ 5077268 w 5078613"/>
              <a:gd name="connsiteY5" fmla="*/ 3217049 h 6240920"/>
              <a:gd name="connsiteX6" fmla="*/ 4653129 w 5078613"/>
              <a:gd name="connsiteY6" fmla="*/ 5995561 h 6240920"/>
              <a:gd name="connsiteX7" fmla="*/ 4407770 w 5078613"/>
              <a:gd name="connsiteY7" fmla="*/ 6240920 h 6240920"/>
              <a:gd name="connsiteX8" fmla="*/ 245359 w 5078613"/>
              <a:gd name="connsiteY8" fmla="*/ 6240920 h 6240920"/>
              <a:gd name="connsiteX9" fmla="*/ 0 w 5078613"/>
              <a:gd name="connsiteY9" fmla="*/ 5995561 h 6240920"/>
              <a:gd name="connsiteX10" fmla="*/ 0 w 5078613"/>
              <a:gd name="connsiteY10" fmla="*/ 245359 h 6240920"/>
              <a:gd name="connsiteX0" fmla="*/ 0 w 5078405"/>
              <a:gd name="connsiteY0" fmla="*/ 245359 h 6240920"/>
              <a:gd name="connsiteX1" fmla="*/ 245359 w 5078405"/>
              <a:gd name="connsiteY1" fmla="*/ 0 h 6240920"/>
              <a:gd name="connsiteX2" fmla="*/ 4407770 w 5078405"/>
              <a:gd name="connsiteY2" fmla="*/ 0 h 6240920"/>
              <a:gd name="connsiteX3" fmla="*/ 4653129 w 5078405"/>
              <a:gd name="connsiteY3" fmla="*/ 245359 h 6240920"/>
              <a:gd name="connsiteX4" fmla="*/ 4677698 w 5078405"/>
              <a:gd name="connsiteY4" fmla="*/ 2602326 h 6240920"/>
              <a:gd name="connsiteX5" fmla="*/ 5077268 w 5078405"/>
              <a:gd name="connsiteY5" fmla="*/ 3217049 h 6240920"/>
              <a:gd name="connsiteX6" fmla="*/ 4653129 w 5078405"/>
              <a:gd name="connsiteY6" fmla="*/ 5995561 h 6240920"/>
              <a:gd name="connsiteX7" fmla="*/ 4407770 w 5078405"/>
              <a:gd name="connsiteY7" fmla="*/ 6240920 h 6240920"/>
              <a:gd name="connsiteX8" fmla="*/ 245359 w 5078405"/>
              <a:gd name="connsiteY8" fmla="*/ 6240920 h 6240920"/>
              <a:gd name="connsiteX9" fmla="*/ 0 w 5078405"/>
              <a:gd name="connsiteY9" fmla="*/ 5995561 h 6240920"/>
              <a:gd name="connsiteX10" fmla="*/ 0 w 5078405"/>
              <a:gd name="connsiteY10" fmla="*/ 245359 h 6240920"/>
              <a:gd name="connsiteX0" fmla="*/ 0 w 5078385"/>
              <a:gd name="connsiteY0" fmla="*/ 245359 h 6240920"/>
              <a:gd name="connsiteX1" fmla="*/ 245359 w 5078385"/>
              <a:gd name="connsiteY1" fmla="*/ 0 h 6240920"/>
              <a:gd name="connsiteX2" fmla="*/ 4407770 w 5078385"/>
              <a:gd name="connsiteY2" fmla="*/ 0 h 6240920"/>
              <a:gd name="connsiteX3" fmla="*/ 4653129 w 5078385"/>
              <a:gd name="connsiteY3" fmla="*/ 245359 h 6240920"/>
              <a:gd name="connsiteX4" fmla="*/ 4670014 w 5078385"/>
              <a:gd name="connsiteY4" fmla="*/ 2610010 h 6240920"/>
              <a:gd name="connsiteX5" fmla="*/ 5077268 w 5078385"/>
              <a:gd name="connsiteY5" fmla="*/ 3217049 h 6240920"/>
              <a:gd name="connsiteX6" fmla="*/ 4653129 w 5078385"/>
              <a:gd name="connsiteY6" fmla="*/ 5995561 h 6240920"/>
              <a:gd name="connsiteX7" fmla="*/ 4407770 w 5078385"/>
              <a:gd name="connsiteY7" fmla="*/ 6240920 h 6240920"/>
              <a:gd name="connsiteX8" fmla="*/ 245359 w 5078385"/>
              <a:gd name="connsiteY8" fmla="*/ 6240920 h 6240920"/>
              <a:gd name="connsiteX9" fmla="*/ 0 w 5078385"/>
              <a:gd name="connsiteY9" fmla="*/ 5995561 h 6240920"/>
              <a:gd name="connsiteX10" fmla="*/ 0 w 5078385"/>
              <a:gd name="connsiteY10"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8900"/>
              <a:gd name="connsiteY0" fmla="*/ 245359 h 6240920"/>
              <a:gd name="connsiteX1" fmla="*/ 245359 w 5078900"/>
              <a:gd name="connsiteY1" fmla="*/ 0 h 6240920"/>
              <a:gd name="connsiteX2" fmla="*/ 4407770 w 5078900"/>
              <a:gd name="connsiteY2" fmla="*/ 0 h 6240920"/>
              <a:gd name="connsiteX3" fmla="*/ 4653129 w 5078900"/>
              <a:gd name="connsiteY3" fmla="*/ 245359 h 6240920"/>
              <a:gd name="connsiteX4" fmla="*/ 4670014 w 5078900"/>
              <a:gd name="connsiteY4" fmla="*/ 2610010 h 6240920"/>
              <a:gd name="connsiteX5" fmla="*/ 5077268 w 5078900"/>
              <a:gd name="connsiteY5" fmla="*/ 3217049 h 6240920"/>
              <a:gd name="connsiteX6" fmla="*/ 4700750 w 5078900"/>
              <a:gd name="connsiteY6" fmla="*/ 3801036 h 6240920"/>
              <a:gd name="connsiteX7" fmla="*/ 4653129 w 5078900"/>
              <a:gd name="connsiteY7" fmla="*/ 5995561 h 6240920"/>
              <a:gd name="connsiteX8" fmla="*/ 4407770 w 5078900"/>
              <a:gd name="connsiteY8" fmla="*/ 6240920 h 6240920"/>
              <a:gd name="connsiteX9" fmla="*/ 245359 w 5078900"/>
              <a:gd name="connsiteY9" fmla="*/ 6240920 h 6240920"/>
              <a:gd name="connsiteX10" fmla="*/ 0 w 5078900"/>
              <a:gd name="connsiteY10" fmla="*/ 5995561 h 6240920"/>
              <a:gd name="connsiteX11" fmla="*/ 0 w 5078900"/>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762616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816404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39278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62330 w 5115688"/>
              <a:gd name="connsiteY6" fmla="*/ 3862508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40744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648428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561356 h 8556917"/>
              <a:gd name="connsiteX1" fmla="*/ 370619 w 5115688"/>
              <a:gd name="connsiteY1" fmla="*/ 0 h 8556917"/>
              <a:gd name="connsiteX2" fmla="*/ 4407770 w 5115688"/>
              <a:gd name="connsiteY2" fmla="*/ 2315997 h 8556917"/>
              <a:gd name="connsiteX3" fmla="*/ 4637761 w 5115688"/>
              <a:gd name="connsiteY3" fmla="*/ 2553672 h 8556917"/>
              <a:gd name="connsiteX4" fmla="*/ 4654646 w 5115688"/>
              <a:gd name="connsiteY4" fmla="*/ 4587907 h 8556917"/>
              <a:gd name="connsiteX5" fmla="*/ 5115688 w 5115688"/>
              <a:gd name="connsiteY5" fmla="*/ 5540730 h 8556917"/>
              <a:gd name="connsiteX6" fmla="*/ 4654646 w 5115688"/>
              <a:gd name="connsiteY6" fmla="*/ 6455130 h 8556917"/>
              <a:gd name="connsiteX7" fmla="*/ 4653129 w 5115688"/>
              <a:gd name="connsiteY7" fmla="*/ 8311558 h 8556917"/>
              <a:gd name="connsiteX8" fmla="*/ 4407770 w 5115688"/>
              <a:gd name="connsiteY8" fmla="*/ 8556917 h 8556917"/>
              <a:gd name="connsiteX9" fmla="*/ 245359 w 5115688"/>
              <a:gd name="connsiteY9" fmla="*/ 8556917 h 8556917"/>
              <a:gd name="connsiteX10" fmla="*/ 0 w 5115688"/>
              <a:gd name="connsiteY10" fmla="*/ 8311558 h 8556917"/>
              <a:gd name="connsiteX11" fmla="*/ 0 w 5115688"/>
              <a:gd name="connsiteY11" fmla="*/ 2561356 h 8556917"/>
              <a:gd name="connsiteX0" fmla="*/ 0 w 5115688"/>
              <a:gd name="connsiteY0" fmla="*/ 2487444 h 8483005"/>
              <a:gd name="connsiteX1" fmla="*/ 320515 w 5115688"/>
              <a:gd name="connsiteY1" fmla="*/ 0 h 8483005"/>
              <a:gd name="connsiteX2" fmla="*/ 4407770 w 5115688"/>
              <a:gd name="connsiteY2" fmla="*/ 2242085 h 8483005"/>
              <a:gd name="connsiteX3" fmla="*/ 4637761 w 5115688"/>
              <a:gd name="connsiteY3" fmla="*/ 2479760 h 8483005"/>
              <a:gd name="connsiteX4" fmla="*/ 4654646 w 5115688"/>
              <a:gd name="connsiteY4" fmla="*/ 4513995 h 8483005"/>
              <a:gd name="connsiteX5" fmla="*/ 5115688 w 5115688"/>
              <a:gd name="connsiteY5" fmla="*/ 5466818 h 8483005"/>
              <a:gd name="connsiteX6" fmla="*/ 4654646 w 5115688"/>
              <a:gd name="connsiteY6" fmla="*/ 6381218 h 8483005"/>
              <a:gd name="connsiteX7" fmla="*/ 4653129 w 5115688"/>
              <a:gd name="connsiteY7" fmla="*/ 8237646 h 8483005"/>
              <a:gd name="connsiteX8" fmla="*/ 4407770 w 5115688"/>
              <a:gd name="connsiteY8" fmla="*/ 8483005 h 8483005"/>
              <a:gd name="connsiteX9" fmla="*/ 245359 w 5115688"/>
              <a:gd name="connsiteY9" fmla="*/ 8483005 h 8483005"/>
              <a:gd name="connsiteX10" fmla="*/ 0 w 5115688"/>
              <a:gd name="connsiteY10" fmla="*/ 8237646 h 8483005"/>
              <a:gd name="connsiteX11" fmla="*/ 0 w 5115688"/>
              <a:gd name="connsiteY11" fmla="*/ 2487444 h 8483005"/>
              <a:gd name="connsiteX0" fmla="*/ 0 w 5115688"/>
              <a:gd name="connsiteY0" fmla="*/ 171447 h 8483005"/>
              <a:gd name="connsiteX1" fmla="*/ 320515 w 5115688"/>
              <a:gd name="connsiteY1" fmla="*/ 0 h 8483005"/>
              <a:gd name="connsiteX2" fmla="*/ 4407770 w 5115688"/>
              <a:gd name="connsiteY2" fmla="*/ 2242085 h 8483005"/>
              <a:gd name="connsiteX3" fmla="*/ 4637761 w 5115688"/>
              <a:gd name="connsiteY3" fmla="*/ 2479760 h 8483005"/>
              <a:gd name="connsiteX4" fmla="*/ 4654646 w 5115688"/>
              <a:gd name="connsiteY4" fmla="*/ 4513995 h 8483005"/>
              <a:gd name="connsiteX5" fmla="*/ 5115688 w 5115688"/>
              <a:gd name="connsiteY5" fmla="*/ 5466818 h 8483005"/>
              <a:gd name="connsiteX6" fmla="*/ 4654646 w 5115688"/>
              <a:gd name="connsiteY6" fmla="*/ 6381218 h 8483005"/>
              <a:gd name="connsiteX7" fmla="*/ 4653129 w 5115688"/>
              <a:gd name="connsiteY7" fmla="*/ 8237646 h 8483005"/>
              <a:gd name="connsiteX8" fmla="*/ 4407770 w 5115688"/>
              <a:gd name="connsiteY8" fmla="*/ 8483005 h 8483005"/>
              <a:gd name="connsiteX9" fmla="*/ 245359 w 5115688"/>
              <a:gd name="connsiteY9" fmla="*/ 8483005 h 8483005"/>
              <a:gd name="connsiteX10" fmla="*/ 0 w 5115688"/>
              <a:gd name="connsiteY10" fmla="*/ 8237646 h 8483005"/>
              <a:gd name="connsiteX11" fmla="*/ 0 w 5115688"/>
              <a:gd name="connsiteY11" fmla="*/ 171447 h 8483005"/>
              <a:gd name="connsiteX0" fmla="*/ 0 w 5115688"/>
              <a:gd name="connsiteY0" fmla="*/ 159128 h 8470686"/>
              <a:gd name="connsiteX1" fmla="*/ 195255 w 5115688"/>
              <a:gd name="connsiteY1" fmla="*/ 0 h 8470686"/>
              <a:gd name="connsiteX2" fmla="*/ 4407770 w 5115688"/>
              <a:gd name="connsiteY2" fmla="*/ 2229766 h 8470686"/>
              <a:gd name="connsiteX3" fmla="*/ 4637761 w 5115688"/>
              <a:gd name="connsiteY3" fmla="*/ 2467441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457874 w 5115688"/>
              <a:gd name="connsiteY2" fmla="*/ 49280 h 8470686"/>
              <a:gd name="connsiteX3" fmla="*/ 4637761 w 5115688"/>
              <a:gd name="connsiteY3" fmla="*/ 2467441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457874 w 5115688"/>
              <a:gd name="connsiteY2" fmla="*/ 49280 h 8470686"/>
              <a:gd name="connsiteX3" fmla="*/ 4612709 w 5115688"/>
              <a:gd name="connsiteY3" fmla="*/ 237677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457874 w 5115688"/>
              <a:gd name="connsiteY2" fmla="*/ 49280 h 8470686"/>
              <a:gd name="connsiteX3" fmla="*/ 4650287 w 5115688"/>
              <a:gd name="connsiteY3" fmla="*/ 213039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382718 w 5115688"/>
              <a:gd name="connsiteY2" fmla="*/ 36961 h 8470686"/>
              <a:gd name="connsiteX3" fmla="*/ 4650287 w 5115688"/>
              <a:gd name="connsiteY3" fmla="*/ 213039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195255 w 5115688"/>
              <a:gd name="connsiteY1" fmla="*/ 0 h 8470686"/>
              <a:gd name="connsiteX2" fmla="*/ 4382718 w 5115688"/>
              <a:gd name="connsiteY2" fmla="*/ 36961 h 8470686"/>
              <a:gd name="connsiteX3" fmla="*/ 4650287 w 5115688"/>
              <a:gd name="connsiteY3" fmla="*/ 286954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0 w 5115688"/>
              <a:gd name="connsiteY0" fmla="*/ 159128 h 8470686"/>
              <a:gd name="connsiteX1" fmla="*/ 333041 w 5115688"/>
              <a:gd name="connsiteY1" fmla="*/ 0 h 8470686"/>
              <a:gd name="connsiteX2" fmla="*/ 4382718 w 5115688"/>
              <a:gd name="connsiteY2" fmla="*/ 36961 h 8470686"/>
              <a:gd name="connsiteX3" fmla="*/ 4650287 w 5115688"/>
              <a:gd name="connsiteY3" fmla="*/ 286954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0 w 5115688"/>
              <a:gd name="connsiteY11" fmla="*/ 159128 h 8470686"/>
              <a:gd name="connsiteX0" fmla="*/ 12526 w 5115688"/>
              <a:gd name="connsiteY0" fmla="*/ 233043 h 8470686"/>
              <a:gd name="connsiteX1" fmla="*/ 333041 w 5115688"/>
              <a:gd name="connsiteY1" fmla="*/ 0 h 8470686"/>
              <a:gd name="connsiteX2" fmla="*/ 4382718 w 5115688"/>
              <a:gd name="connsiteY2" fmla="*/ 36961 h 8470686"/>
              <a:gd name="connsiteX3" fmla="*/ 4650287 w 5115688"/>
              <a:gd name="connsiteY3" fmla="*/ 286954 h 8470686"/>
              <a:gd name="connsiteX4" fmla="*/ 4654646 w 5115688"/>
              <a:gd name="connsiteY4" fmla="*/ 4501676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12526 w 5115688"/>
              <a:gd name="connsiteY11" fmla="*/ 233043 h 8470686"/>
              <a:gd name="connsiteX0" fmla="*/ 12526 w 5115688"/>
              <a:gd name="connsiteY0" fmla="*/ 233043 h 8470686"/>
              <a:gd name="connsiteX1" fmla="*/ 333041 w 5115688"/>
              <a:gd name="connsiteY1" fmla="*/ 0 h 8470686"/>
              <a:gd name="connsiteX2" fmla="*/ 4382718 w 5115688"/>
              <a:gd name="connsiteY2" fmla="*/ 36961 h 8470686"/>
              <a:gd name="connsiteX3" fmla="*/ 4650287 w 5115688"/>
              <a:gd name="connsiteY3" fmla="*/ 286954 h 8470686"/>
              <a:gd name="connsiteX4" fmla="*/ 4641672 w 5115688"/>
              <a:gd name="connsiteY4" fmla="*/ 2877572 h 8470686"/>
              <a:gd name="connsiteX5" fmla="*/ 5115688 w 5115688"/>
              <a:gd name="connsiteY5" fmla="*/ 5454499 h 8470686"/>
              <a:gd name="connsiteX6" fmla="*/ 4654646 w 5115688"/>
              <a:gd name="connsiteY6" fmla="*/ 6368899 h 8470686"/>
              <a:gd name="connsiteX7" fmla="*/ 4653129 w 5115688"/>
              <a:gd name="connsiteY7" fmla="*/ 8225327 h 8470686"/>
              <a:gd name="connsiteX8" fmla="*/ 4407770 w 5115688"/>
              <a:gd name="connsiteY8" fmla="*/ 8470686 h 8470686"/>
              <a:gd name="connsiteX9" fmla="*/ 245359 w 5115688"/>
              <a:gd name="connsiteY9" fmla="*/ 8470686 h 8470686"/>
              <a:gd name="connsiteX10" fmla="*/ 0 w 5115688"/>
              <a:gd name="connsiteY10" fmla="*/ 8225327 h 8470686"/>
              <a:gd name="connsiteX11" fmla="*/ 12526 w 5115688"/>
              <a:gd name="connsiteY11" fmla="*/ 233043 h 8470686"/>
              <a:gd name="connsiteX0" fmla="*/ 12526 w 5115690"/>
              <a:gd name="connsiteY0" fmla="*/ 233043 h 8470686"/>
              <a:gd name="connsiteX1" fmla="*/ 333041 w 5115690"/>
              <a:gd name="connsiteY1" fmla="*/ 0 h 8470686"/>
              <a:gd name="connsiteX2" fmla="*/ 4382718 w 5115690"/>
              <a:gd name="connsiteY2" fmla="*/ 36961 h 8470686"/>
              <a:gd name="connsiteX3" fmla="*/ 4650287 w 5115690"/>
              <a:gd name="connsiteY3" fmla="*/ 286954 h 8470686"/>
              <a:gd name="connsiteX4" fmla="*/ 4641672 w 5115690"/>
              <a:gd name="connsiteY4" fmla="*/ 2877572 h 8470686"/>
              <a:gd name="connsiteX5" fmla="*/ 5115690 w 5115690"/>
              <a:gd name="connsiteY5" fmla="*/ 3749861 h 8470686"/>
              <a:gd name="connsiteX6" fmla="*/ 4654646 w 5115690"/>
              <a:gd name="connsiteY6" fmla="*/ 6368899 h 8470686"/>
              <a:gd name="connsiteX7" fmla="*/ 4653129 w 5115690"/>
              <a:gd name="connsiteY7" fmla="*/ 8225327 h 8470686"/>
              <a:gd name="connsiteX8" fmla="*/ 4407770 w 5115690"/>
              <a:gd name="connsiteY8" fmla="*/ 8470686 h 8470686"/>
              <a:gd name="connsiteX9" fmla="*/ 245359 w 5115690"/>
              <a:gd name="connsiteY9" fmla="*/ 8470686 h 8470686"/>
              <a:gd name="connsiteX10" fmla="*/ 0 w 5115690"/>
              <a:gd name="connsiteY10" fmla="*/ 8225327 h 8470686"/>
              <a:gd name="connsiteX11" fmla="*/ 12526 w 5115690"/>
              <a:gd name="connsiteY11" fmla="*/ 233043 h 8470686"/>
              <a:gd name="connsiteX0" fmla="*/ 12526 w 5115690"/>
              <a:gd name="connsiteY0" fmla="*/ 233043 h 8470686"/>
              <a:gd name="connsiteX1" fmla="*/ 333041 w 5115690"/>
              <a:gd name="connsiteY1" fmla="*/ 0 h 8470686"/>
              <a:gd name="connsiteX2" fmla="*/ 4382718 w 5115690"/>
              <a:gd name="connsiteY2" fmla="*/ 36961 h 8470686"/>
              <a:gd name="connsiteX3" fmla="*/ 4650287 w 5115690"/>
              <a:gd name="connsiteY3" fmla="*/ 286954 h 8470686"/>
              <a:gd name="connsiteX4" fmla="*/ 4641672 w 5115690"/>
              <a:gd name="connsiteY4" fmla="*/ 2877572 h 8470686"/>
              <a:gd name="connsiteX5" fmla="*/ 5115690 w 5115690"/>
              <a:gd name="connsiteY5" fmla="*/ 3749861 h 8470686"/>
              <a:gd name="connsiteX6" fmla="*/ 4719530 w 5115690"/>
              <a:gd name="connsiteY6" fmla="*/ 4610572 h 8470686"/>
              <a:gd name="connsiteX7" fmla="*/ 4653129 w 5115690"/>
              <a:gd name="connsiteY7" fmla="*/ 8225327 h 8470686"/>
              <a:gd name="connsiteX8" fmla="*/ 4407770 w 5115690"/>
              <a:gd name="connsiteY8" fmla="*/ 8470686 h 8470686"/>
              <a:gd name="connsiteX9" fmla="*/ 245359 w 5115690"/>
              <a:gd name="connsiteY9" fmla="*/ 8470686 h 8470686"/>
              <a:gd name="connsiteX10" fmla="*/ 0 w 5115690"/>
              <a:gd name="connsiteY10" fmla="*/ 8225327 h 8470686"/>
              <a:gd name="connsiteX11" fmla="*/ 12526 w 5115690"/>
              <a:gd name="connsiteY11" fmla="*/ 233043 h 8470686"/>
              <a:gd name="connsiteX0" fmla="*/ 12526 w 5115690"/>
              <a:gd name="connsiteY0" fmla="*/ 233043 h 8470686"/>
              <a:gd name="connsiteX1" fmla="*/ 333041 w 5115690"/>
              <a:gd name="connsiteY1" fmla="*/ 0 h 8470686"/>
              <a:gd name="connsiteX2" fmla="*/ 4382718 w 5115690"/>
              <a:gd name="connsiteY2" fmla="*/ 36961 h 8470686"/>
              <a:gd name="connsiteX3" fmla="*/ 4650287 w 5115690"/>
              <a:gd name="connsiteY3" fmla="*/ 286954 h 8470686"/>
              <a:gd name="connsiteX4" fmla="*/ 4641672 w 5115690"/>
              <a:gd name="connsiteY4" fmla="*/ 2877572 h 8470686"/>
              <a:gd name="connsiteX5" fmla="*/ 5115690 w 5115690"/>
              <a:gd name="connsiteY5" fmla="*/ 3749861 h 8470686"/>
              <a:gd name="connsiteX6" fmla="*/ 4719530 w 5115690"/>
              <a:gd name="connsiteY6" fmla="*/ 4610572 h 8470686"/>
              <a:gd name="connsiteX7" fmla="*/ 4653129 w 5115690"/>
              <a:gd name="connsiteY7" fmla="*/ 8225327 h 8470686"/>
              <a:gd name="connsiteX8" fmla="*/ 4407770 w 5115690"/>
              <a:gd name="connsiteY8" fmla="*/ 8470686 h 8470686"/>
              <a:gd name="connsiteX9" fmla="*/ 245359 w 5115690"/>
              <a:gd name="connsiteY9" fmla="*/ 8470686 h 8470686"/>
              <a:gd name="connsiteX10" fmla="*/ 0 w 5115690"/>
              <a:gd name="connsiteY10" fmla="*/ 8225327 h 8470686"/>
              <a:gd name="connsiteX11" fmla="*/ 12526 w 5115690"/>
              <a:gd name="connsiteY11" fmla="*/ 233043 h 8470686"/>
              <a:gd name="connsiteX0" fmla="*/ 12526 w 5115690"/>
              <a:gd name="connsiteY0" fmla="*/ 233043 h 8470686"/>
              <a:gd name="connsiteX1" fmla="*/ 333041 w 5115690"/>
              <a:gd name="connsiteY1" fmla="*/ 0 h 8470686"/>
              <a:gd name="connsiteX2" fmla="*/ 4382718 w 5115690"/>
              <a:gd name="connsiteY2" fmla="*/ 36961 h 8470686"/>
              <a:gd name="connsiteX3" fmla="*/ 4650287 w 5115690"/>
              <a:gd name="connsiteY3" fmla="*/ 286954 h 8470686"/>
              <a:gd name="connsiteX4" fmla="*/ 4641672 w 5115690"/>
              <a:gd name="connsiteY4" fmla="*/ 2877572 h 8470686"/>
              <a:gd name="connsiteX5" fmla="*/ 5115690 w 5115690"/>
              <a:gd name="connsiteY5" fmla="*/ 3749861 h 8470686"/>
              <a:gd name="connsiteX6" fmla="*/ 4667628 w 5115690"/>
              <a:gd name="connsiteY6" fmla="*/ 5214578 h 8470686"/>
              <a:gd name="connsiteX7" fmla="*/ 4653129 w 5115690"/>
              <a:gd name="connsiteY7" fmla="*/ 8225327 h 8470686"/>
              <a:gd name="connsiteX8" fmla="*/ 4407770 w 5115690"/>
              <a:gd name="connsiteY8" fmla="*/ 8470686 h 8470686"/>
              <a:gd name="connsiteX9" fmla="*/ 245359 w 5115690"/>
              <a:gd name="connsiteY9" fmla="*/ 8470686 h 8470686"/>
              <a:gd name="connsiteX10" fmla="*/ 0 w 5115690"/>
              <a:gd name="connsiteY10" fmla="*/ 8225327 h 8470686"/>
              <a:gd name="connsiteX11" fmla="*/ 12526 w 5115690"/>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63283 h 8470686"/>
              <a:gd name="connsiteX6" fmla="*/ 4667628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63283 h 8470686"/>
              <a:gd name="connsiteX6" fmla="*/ 4667628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67628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67628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93580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333041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93580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 name="connsiteX0" fmla="*/ 12526 w 5102716"/>
              <a:gd name="connsiteY0" fmla="*/ 233043 h 8470686"/>
              <a:gd name="connsiteX1" fmla="*/ 268160 w 5102716"/>
              <a:gd name="connsiteY1" fmla="*/ 0 h 8470686"/>
              <a:gd name="connsiteX2" fmla="*/ 4382718 w 5102716"/>
              <a:gd name="connsiteY2" fmla="*/ 36961 h 8470686"/>
              <a:gd name="connsiteX3" fmla="*/ 4650287 w 5102716"/>
              <a:gd name="connsiteY3" fmla="*/ 286954 h 8470686"/>
              <a:gd name="connsiteX4" fmla="*/ 4641672 w 5102716"/>
              <a:gd name="connsiteY4" fmla="*/ 2877572 h 8470686"/>
              <a:gd name="connsiteX5" fmla="*/ 5102716 w 5102716"/>
              <a:gd name="connsiteY5" fmla="*/ 3736439 h 8470686"/>
              <a:gd name="connsiteX6" fmla="*/ 4693580 w 5102716"/>
              <a:gd name="connsiteY6" fmla="*/ 5214578 h 8470686"/>
              <a:gd name="connsiteX7" fmla="*/ 4653129 w 5102716"/>
              <a:gd name="connsiteY7" fmla="*/ 8225327 h 8470686"/>
              <a:gd name="connsiteX8" fmla="*/ 4407770 w 5102716"/>
              <a:gd name="connsiteY8" fmla="*/ 8470686 h 8470686"/>
              <a:gd name="connsiteX9" fmla="*/ 245359 w 5102716"/>
              <a:gd name="connsiteY9" fmla="*/ 8470686 h 8470686"/>
              <a:gd name="connsiteX10" fmla="*/ 0 w 5102716"/>
              <a:gd name="connsiteY10" fmla="*/ 8225327 h 8470686"/>
              <a:gd name="connsiteX11" fmla="*/ 12526 w 5102716"/>
              <a:gd name="connsiteY11" fmla="*/ 233043 h 8470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02716" h="8470686">
                <a:moveTo>
                  <a:pt x="12526" y="233043"/>
                </a:moveTo>
                <a:cubicBezTo>
                  <a:pt x="12526" y="97535"/>
                  <a:pt x="132652" y="0"/>
                  <a:pt x="268160" y="0"/>
                </a:cubicBezTo>
                <a:lnTo>
                  <a:pt x="4382718" y="36961"/>
                </a:lnTo>
                <a:cubicBezTo>
                  <a:pt x="4518226" y="36961"/>
                  <a:pt x="4650287" y="151446"/>
                  <a:pt x="4650287" y="286954"/>
                </a:cubicBezTo>
                <a:cubicBezTo>
                  <a:pt x="4647891" y="802638"/>
                  <a:pt x="4632454" y="2489866"/>
                  <a:pt x="4641672" y="2877572"/>
                </a:cubicBezTo>
                <a:cubicBezTo>
                  <a:pt x="4643206" y="2873392"/>
                  <a:pt x="4621435" y="3652433"/>
                  <a:pt x="5102716" y="3736439"/>
                </a:cubicBezTo>
                <a:cubicBezTo>
                  <a:pt x="4603253" y="3791508"/>
                  <a:pt x="4716607" y="4439586"/>
                  <a:pt x="4693580" y="5214578"/>
                </a:cubicBezTo>
                <a:cubicBezTo>
                  <a:pt x="4670553" y="5989570"/>
                  <a:pt x="4643049" y="7759769"/>
                  <a:pt x="4653129" y="8225327"/>
                </a:cubicBezTo>
                <a:cubicBezTo>
                  <a:pt x="4653129" y="8360835"/>
                  <a:pt x="4543278" y="8470686"/>
                  <a:pt x="4407770" y="8470686"/>
                </a:cubicBezTo>
                <a:lnTo>
                  <a:pt x="245359" y="8470686"/>
                </a:lnTo>
                <a:cubicBezTo>
                  <a:pt x="109851" y="8470686"/>
                  <a:pt x="0" y="8360835"/>
                  <a:pt x="0" y="8225327"/>
                </a:cubicBezTo>
                <a:cubicBezTo>
                  <a:pt x="7684" y="6300909"/>
                  <a:pt x="43262" y="2149777"/>
                  <a:pt x="12526" y="233043"/>
                </a:cubicBezTo>
                <a:close/>
              </a:path>
            </a:pathLst>
          </a:custGeom>
          <a:solidFill>
            <a:schemeClr val="bg1">
              <a:lumMod val="95000"/>
            </a:schemeClr>
          </a:solidFill>
          <a:ln w="19050">
            <a:solidFill>
              <a:srgbClr val="00B0F0"/>
            </a:solidFill>
          </a:ln>
          <a:effectLst>
            <a:outerShdw blurRad="314429" dist="50800" dir="5400000" sx="99354" sy="99354"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6" name="TextBox 8">
            <a:extLst>
              <a:ext uri="{FF2B5EF4-FFF2-40B4-BE49-F238E27FC236}">
                <a16:creationId xmlns:a16="http://schemas.microsoft.com/office/drawing/2014/main" id="{6C57BDAE-1CB0-056C-AD7A-8F78A16F452A}"/>
              </a:ext>
            </a:extLst>
          </p:cNvPr>
          <p:cNvSpPr txBox="1"/>
          <p:nvPr/>
        </p:nvSpPr>
        <p:spPr>
          <a:xfrm>
            <a:off x="1248639" y="900989"/>
            <a:ext cx="5583007" cy="830997"/>
          </a:xfrm>
          <a:prstGeom prst="rect">
            <a:avLst/>
          </a:prstGeom>
          <a:noFill/>
        </p:spPr>
        <p:txBody>
          <a:bodyPr wrap="square">
            <a:spAutoFit/>
          </a:bodyPr>
          <a:lstStyle/>
          <a:p>
            <a:pPr algn="ctr"/>
            <a:r>
              <a:rPr lang="en-FI" sz="4800" b="1">
                <a:solidFill>
                  <a:schemeClr val="accent1"/>
                </a:solidFill>
                <a:latin typeface="+mj-lt"/>
              </a:rPr>
              <a:t>Visio</a:t>
            </a:r>
          </a:p>
        </p:txBody>
      </p:sp>
      <p:sp>
        <p:nvSpPr>
          <p:cNvPr id="10" name="Sisällön paikkamerkki 2">
            <a:extLst>
              <a:ext uri="{FF2B5EF4-FFF2-40B4-BE49-F238E27FC236}">
                <a16:creationId xmlns:a16="http://schemas.microsoft.com/office/drawing/2014/main" id="{4444717E-42A8-FD18-C315-DF557DB13978}"/>
              </a:ext>
            </a:extLst>
          </p:cNvPr>
          <p:cNvSpPr txBox="1">
            <a:spLocks/>
          </p:cNvSpPr>
          <p:nvPr/>
        </p:nvSpPr>
        <p:spPr>
          <a:xfrm>
            <a:off x="697559" y="1226270"/>
            <a:ext cx="6538078" cy="2716788"/>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buFont typeface="Arial" panose="020B0604020202020204" pitchFamily="34" charset="0"/>
              <a:buNone/>
            </a:pPr>
            <a:r>
              <a:rPr lang="fi" sz="2400">
                <a:solidFill>
                  <a:srgbClr val="000000"/>
                </a:solidFill>
                <a:ea typeface="+mn-lt"/>
                <a:cs typeface="+mn-lt"/>
              </a:rPr>
              <a:t>Sansan kumppanit kukoistavat, ihmiset kohtaavat evankeliumin omalla kielellään ja reagoivat siihen myönteisesti</a:t>
            </a:r>
            <a:r>
              <a:rPr lang="fi-FI" sz="2400">
                <a:solidFill>
                  <a:srgbClr val="000000"/>
                </a:solidFill>
                <a:ea typeface="+mn-lt"/>
                <a:cs typeface="+mn-lt"/>
              </a:rPr>
              <a:t>.</a:t>
            </a:r>
            <a:r>
              <a:rPr lang="fi-FI" sz="2400">
                <a:solidFill>
                  <a:srgbClr val="000000"/>
                </a:solidFill>
                <a:latin typeface="Lato"/>
                <a:ea typeface="Lato"/>
                <a:cs typeface="Lato"/>
              </a:rPr>
              <a:t> </a:t>
            </a:r>
            <a:endParaRPr lang="fi-FI"/>
          </a:p>
        </p:txBody>
      </p:sp>
      <p:sp>
        <p:nvSpPr>
          <p:cNvPr id="2" name="Ellipsi 1">
            <a:extLst>
              <a:ext uri="{FF2B5EF4-FFF2-40B4-BE49-F238E27FC236}">
                <a16:creationId xmlns:a16="http://schemas.microsoft.com/office/drawing/2014/main" id="{A87622BF-6C95-2F36-95D1-5E2429013541}"/>
              </a:ext>
            </a:extLst>
          </p:cNvPr>
          <p:cNvSpPr>
            <a:spLocks noGrp="1" noRot="1" noMove="1" noResize="1" noEditPoints="1" noAdjustHandles="1" noChangeArrowheads="1" noChangeShapeType="1"/>
          </p:cNvSpPr>
          <p:nvPr/>
        </p:nvSpPr>
        <p:spPr>
          <a:xfrm>
            <a:off x="4392067" y="4807327"/>
            <a:ext cx="828000" cy="824403"/>
          </a:xfrm>
          <a:prstGeom prst="ellipse">
            <a:avLst/>
          </a:prstGeom>
          <a:blipFill>
            <a:blip r:embed="rId3"/>
            <a:stretch>
              <a:fillRect l="5818" t="6606" r="-1468" b="-2258"/>
            </a:stretch>
          </a:blipFill>
          <a:ln w="19050">
            <a:solidFill>
              <a:schemeClr val="bg1">
                <a:alpha val="5146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cxnSp>
        <p:nvCxnSpPr>
          <p:cNvPr id="5" name="Suora yhdysviiva 4">
            <a:extLst>
              <a:ext uri="{FF2B5EF4-FFF2-40B4-BE49-F238E27FC236}">
                <a16:creationId xmlns:a16="http://schemas.microsoft.com/office/drawing/2014/main" id="{3A478B97-A4FF-F5A6-5FD3-EA654E6C6050}"/>
              </a:ext>
            </a:extLst>
          </p:cNvPr>
          <p:cNvCxnSpPr>
            <a:cxnSpLocks noGrp="1" noRot="1" noMove="1" noResize="1" noEditPoints="1" noAdjustHandles="1" noChangeArrowheads="1" noChangeShapeType="1"/>
            <a:endCxn id="2" idx="2"/>
          </p:cNvCxnSpPr>
          <p:nvPr/>
        </p:nvCxnSpPr>
        <p:spPr>
          <a:xfrm flipV="1">
            <a:off x="2184574" y="5219529"/>
            <a:ext cx="2207493" cy="1562063"/>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Sisällön paikkamerkki 2">
            <a:extLst>
              <a:ext uri="{FF2B5EF4-FFF2-40B4-BE49-F238E27FC236}">
                <a16:creationId xmlns:a16="http://schemas.microsoft.com/office/drawing/2014/main" id="{75862250-F8B1-FFDF-7303-8EB6118256A5}"/>
              </a:ext>
            </a:extLst>
          </p:cNvPr>
          <p:cNvSpPr txBox="1">
            <a:spLocks/>
          </p:cNvSpPr>
          <p:nvPr/>
        </p:nvSpPr>
        <p:spPr>
          <a:xfrm>
            <a:off x="6329199" y="3943058"/>
            <a:ext cx="4856552" cy="2564400"/>
          </a:xfrm>
          <a:prstGeom prst="roundRect">
            <a:avLst>
              <a:gd name="adj" fmla="val 11721"/>
            </a:avLst>
          </a:prstGeom>
          <a:solidFill>
            <a:schemeClr val="tx2">
              <a:lumMod val="60000"/>
              <a:lumOff val="40000"/>
            </a:schemeClr>
          </a:solidFill>
          <a:ln w="19050">
            <a:solidFill>
              <a:schemeClr val="bg1"/>
            </a:solidFill>
          </a:ln>
          <a:effectLst>
            <a:outerShdw blurRad="279024" dist="50800" dir="5400000" sx="97000" sy="97000" algn="ctr" rotWithShape="0">
              <a:srgbClr val="000000">
                <a:alpha val="97101"/>
              </a:srgbClr>
            </a:outerShdw>
          </a:effectLst>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br>
              <a:rPr lang="fi-FI" sz="800" i="1">
                <a:solidFill>
                  <a:srgbClr val="252627"/>
                </a:solidFill>
                <a:latin typeface="Lato"/>
                <a:ea typeface="Open Sans"/>
                <a:cs typeface="Open Sans"/>
              </a:rPr>
            </a:br>
            <a:r>
              <a:rPr lang="fi-FI" sz="1800" i="1">
                <a:solidFill>
                  <a:srgbClr val="252627"/>
                </a:solidFill>
                <a:latin typeface="Lato"/>
                <a:ea typeface="Open Sans"/>
                <a:cs typeface="Open Sans"/>
              </a:rPr>
              <a:t>Seurakunnan ja sen jäsenten tulee edistää lähetystyötä. Lähetystyö on evankeliumin levittämistä niiden keskuuteen, jotka eivät ole kristittyjä. Seurakunnan lähetystyöstä määrätään tarkemmin kirkkoneuvoston tai seurakuntaneuvoston hyväksymässä lähetystyön johtosäännössä.</a:t>
            </a:r>
            <a:endParaRPr lang="fi-FI">
              <a:ea typeface="Lato"/>
              <a:cs typeface="Lato"/>
            </a:endParaRPr>
          </a:p>
          <a:p>
            <a:pPr marL="0" indent="0">
              <a:buNone/>
            </a:pPr>
            <a:r>
              <a:rPr lang="fi-FI" sz="1800">
                <a:solidFill>
                  <a:srgbClr val="252627"/>
                </a:solidFill>
                <a:latin typeface="Open Sans"/>
                <a:ea typeface="Open Sans"/>
                <a:cs typeface="Open Sans"/>
              </a:rPr>
              <a:t>       </a:t>
            </a:r>
            <a:r>
              <a:rPr lang="fi-FI" sz="1400">
                <a:solidFill>
                  <a:srgbClr val="252627"/>
                </a:solidFill>
                <a:latin typeface="Lato"/>
                <a:ea typeface="Open Sans"/>
                <a:cs typeface="Open Sans"/>
              </a:rPr>
              <a:t>Kirkkojärjestys 3 §25</a:t>
            </a:r>
          </a:p>
        </p:txBody>
      </p:sp>
      <p:cxnSp>
        <p:nvCxnSpPr>
          <p:cNvPr id="3" name="Suora yhdysviiva 2">
            <a:extLst>
              <a:ext uri="{FF2B5EF4-FFF2-40B4-BE49-F238E27FC236}">
                <a16:creationId xmlns:a16="http://schemas.microsoft.com/office/drawing/2014/main" id="{9E546649-0C6B-4D2E-B8F4-D9F54BFC1FDE}"/>
              </a:ext>
            </a:extLst>
          </p:cNvPr>
          <p:cNvCxnSpPr>
            <a:cxnSpLocks noGrp="1" noRot="1" noMove="1" noResize="1" noEditPoints="1" noAdjustHandles="1" noChangeArrowheads="1" noChangeShapeType="1"/>
            <a:stCxn id="2" idx="6"/>
            <a:endCxn id="8" idx="1"/>
          </p:cNvCxnSpPr>
          <p:nvPr/>
        </p:nvCxnSpPr>
        <p:spPr>
          <a:xfrm>
            <a:off x="5220067" y="5219529"/>
            <a:ext cx="1647588" cy="759007"/>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Suora yhdysviiva 6">
            <a:extLst>
              <a:ext uri="{FF2B5EF4-FFF2-40B4-BE49-F238E27FC236}">
                <a16:creationId xmlns:a16="http://schemas.microsoft.com/office/drawing/2014/main" id="{4914197A-3FCA-3108-36CE-CFA0DD228C1D}"/>
              </a:ext>
            </a:extLst>
          </p:cNvPr>
          <p:cNvCxnSpPr>
            <a:cxnSpLocks noGrp="1" noRot="1" noMove="1" noResize="1" noEditPoints="1" noAdjustHandles="1" noChangeArrowheads="1" noChangeShapeType="1"/>
            <a:stCxn id="8" idx="5"/>
          </p:cNvCxnSpPr>
          <p:nvPr/>
        </p:nvCxnSpPr>
        <p:spPr>
          <a:xfrm>
            <a:off x="7145447" y="6245823"/>
            <a:ext cx="447155" cy="612177"/>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sp>
        <p:nvSpPr>
          <p:cNvPr id="8" name="Ellipsi 7">
            <a:extLst>
              <a:ext uri="{FF2B5EF4-FFF2-40B4-BE49-F238E27FC236}">
                <a16:creationId xmlns:a16="http://schemas.microsoft.com/office/drawing/2014/main" id="{C2C55678-9B05-4B78-D7CE-D8A0B17512FB}"/>
              </a:ext>
            </a:extLst>
          </p:cNvPr>
          <p:cNvSpPr>
            <a:spLocks noGrp="1" noRot="1" noMove="1" noResize="1" noEditPoints="1" noAdjustHandles="1" noChangeArrowheads="1" noChangeShapeType="1"/>
          </p:cNvSpPr>
          <p:nvPr/>
        </p:nvSpPr>
        <p:spPr>
          <a:xfrm>
            <a:off x="6810123" y="5923179"/>
            <a:ext cx="392856" cy="378001"/>
          </a:xfrm>
          <a:prstGeom prst="ellipse">
            <a:avLst/>
          </a:prstGeom>
          <a:blipFill>
            <a:blip r:embed="rId4"/>
            <a:stretch>
              <a:fillRect l="-15555" t="-13055" r="-15555" b="-18056"/>
            </a:stretch>
          </a:blipFill>
          <a:ln w="19050">
            <a:solidFill>
              <a:schemeClr val="bg1">
                <a:alpha val="5146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Tree>
    <p:extLst>
      <p:ext uri="{BB962C8B-B14F-4D97-AF65-F5344CB8AC3E}">
        <p14:creationId xmlns:p14="http://schemas.microsoft.com/office/powerpoint/2010/main" val="3962719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000" r="-11000" b="-9000"/>
          </a:stretch>
        </a:blipFill>
        <a:effectLst/>
      </p:bgPr>
    </p:bg>
    <p:spTree>
      <p:nvGrpSpPr>
        <p:cNvPr id="1" name=""/>
        <p:cNvGrpSpPr/>
        <p:nvPr/>
      </p:nvGrpSpPr>
      <p:grpSpPr>
        <a:xfrm>
          <a:off x="0" y="0"/>
          <a:ext cx="0" cy="0"/>
          <a:chOff x="0" y="0"/>
          <a:chExt cx="0" cy="0"/>
        </a:xfrm>
      </p:grpSpPr>
      <p:sp>
        <p:nvSpPr>
          <p:cNvPr id="42" name="Puolivapaa piirto 41">
            <a:extLst>
              <a:ext uri="{FF2B5EF4-FFF2-40B4-BE49-F238E27FC236}">
                <a16:creationId xmlns:a16="http://schemas.microsoft.com/office/drawing/2014/main" id="{4E4A99B6-BDA3-3552-293E-7413208AA3B6}"/>
              </a:ext>
            </a:extLst>
          </p:cNvPr>
          <p:cNvSpPr>
            <a:spLocks noGrp="1" noRot="1" noMove="1" noResize="1" noEditPoints="1" noAdjustHandles="1" noChangeArrowheads="1" noChangeShapeType="1"/>
          </p:cNvSpPr>
          <p:nvPr/>
        </p:nvSpPr>
        <p:spPr>
          <a:xfrm rot="165575">
            <a:off x="-15776" y="906798"/>
            <a:ext cx="12234000" cy="1868779"/>
          </a:xfrm>
          <a:custGeom>
            <a:avLst/>
            <a:gdLst>
              <a:gd name="csX0" fmla="*/ 0 w 12616542"/>
              <a:gd name="csY0" fmla="*/ 1709057 h 2614187"/>
              <a:gd name="csX1" fmla="*/ 2318657 w 12616542"/>
              <a:gd name="csY1" fmla="*/ 2579914 h 2614187"/>
              <a:gd name="csX2" fmla="*/ 5584371 w 12616542"/>
              <a:gd name="csY2" fmla="*/ 2242457 h 2614187"/>
              <a:gd name="csX3" fmla="*/ 9274628 w 12616542"/>
              <a:gd name="csY3" fmla="*/ 468086 h 2614187"/>
              <a:gd name="csX4" fmla="*/ 12616542 w 12616542"/>
              <a:gd name="csY4" fmla="*/ 0 h 2614187"/>
            </a:gdLst>
            <a:ahLst/>
            <a:cxnLst>
              <a:cxn ang="0">
                <a:pos x="csX0" y="csY0"/>
              </a:cxn>
              <a:cxn ang="0">
                <a:pos x="csX1" y="csY1"/>
              </a:cxn>
              <a:cxn ang="0">
                <a:pos x="csX2" y="csY2"/>
              </a:cxn>
              <a:cxn ang="0">
                <a:pos x="csX3" y="csY3"/>
              </a:cxn>
              <a:cxn ang="0">
                <a:pos x="csX4" y="csY4"/>
              </a:cxn>
            </a:cxnLst>
            <a:rect l="l" t="t" r="r" b="b"/>
            <a:pathLst>
              <a:path w="12616542" h="2614187">
                <a:moveTo>
                  <a:pt x="0" y="1709057"/>
                </a:moveTo>
                <a:cubicBezTo>
                  <a:pt x="693964" y="2100035"/>
                  <a:pt x="1387929" y="2491014"/>
                  <a:pt x="2318657" y="2579914"/>
                </a:cubicBezTo>
                <a:cubicBezTo>
                  <a:pt x="3249386" y="2668814"/>
                  <a:pt x="4425043" y="2594428"/>
                  <a:pt x="5584371" y="2242457"/>
                </a:cubicBezTo>
                <a:cubicBezTo>
                  <a:pt x="6743699" y="1890486"/>
                  <a:pt x="8102600" y="841829"/>
                  <a:pt x="9274628" y="468086"/>
                </a:cubicBezTo>
                <a:cubicBezTo>
                  <a:pt x="10446656" y="94343"/>
                  <a:pt x="11531599" y="47171"/>
                  <a:pt x="12616542" y="0"/>
                </a:cubicBezTo>
              </a:path>
            </a:pathLst>
          </a:custGeom>
          <a:noFill/>
          <a:ln w="15875">
            <a:solidFill>
              <a:srgbClr val="FFC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6" name="Suorakulmio: Pyöristetyt kulmat 4">
            <a:extLst>
              <a:ext uri="{FF2B5EF4-FFF2-40B4-BE49-F238E27FC236}">
                <a16:creationId xmlns:a16="http://schemas.microsoft.com/office/drawing/2014/main" id="{671C3195-7A8B-82DD-8E7F-CE7A67326E1F}"/>
              </a:ext>
            </a:extLst>
          </p:cNvPr>
          <p:cNvSpPr>
            <a:spLocks noGrp="1" noRot="1" noMove="1" noResize="1" noEditPoints="1" noAdjustHandles="1" noChangeArrowheads="1" noChangeShapeType="1"/>
          </p:cNvSpPr>
          <p:nvPr/>
        </p:nvSpPr>
        <p:spPr>
          <a:xfrm>
            <a:off x="305824" y="1828800"/>
            <a:ext cx="3660694" cy="4773066"/>
          </a:xfrm>
          <a:custGeom>
            <a:avLst/>
            <a:gdLst>
              <a:gd name="connsiteX0" fmla="*/ 0 w 4653129"/>
              <a:gd name="connsiteY0" fmla="*/ 245359 h 6240920"/>
              <a:gd name="connsiteX1" fmla="*/ 245359 w 4653129"/>
              <a:gd name="connsiteY1" fmla="*/ 0 h 6240920"/>
              <a:gd name="connsiteX2" fmla="*/ 4407770 w 4653129"/>
              <a:gd name="connsiteY2" fmla="*/ 0 h 6240920"/>
              <a:gd name="connsiteX3" fmla="*/ 4653129 w 4653129"/>
              <a:gd name="connsiteY3" fmla="*/ 245359 h 6240920"/>
              <a:gd name="connsiteX4" fmla="*/ 4653129 w 4653129"/>
              <a:gd name="connsiteY4" fmla="*/ 5995561 h 6240920"/>
              <a:gd name="connsiteX5" fmla="*/ 4407770 w 4653129"/>
              <a:gd name="connsiteY5" fmla="*/ 6240920 h 6240920"/>
              <a:gd name="connsiteX6" fmla="*/ 245359 w 4653129"/>
              <a:gd name="connsiteY6" fmla="*/ 6240920 h 6240920"/>
              <a:gd name="connsiteX7" fmla="*/ 0 w 4653129"/>
              <a:gd name="connsiteY7" fmla="*/ 5995561 h 6240920"/>
              <a:gd name="connsiteX8" fmla="*/ 0 w 4653129"/>
              <a:gd name="connsiteY8" fmla="*/ 245359 h 6240920"/>
              <a:gd name="connsiteX0" fmla="*/ 0 w 4785297"/>
              <a:gd name="connsiteY0" fmla="*/ 245359 h 6240920"/>
              <a:gd name="connsiteX1" fmla="*/ 245359 w 4785297"/>
              <a:gd name="connsiteY1" fmla="*/ 0 h 6240920"/>
              <a:gd name="connsiteX2" fmla="*/ 4407770 w 4785297"/>
              <a:gd name="connsiteY2" fmla="*/ 0 h 6240920"/>
              <a:gd name="connsiteX3" fmla="*/ 4653129 w 4785297"/>
              <a:gd name="connsiteY3" fmla="*/ 245359 h 6240920"/>
              <a:gd name="connsiteX4" fmla="*/ 4785274 w 4785297"/>
              <a:gd name="connsiteY4" fmla="*/ 3224733 h 6240920"/>
              <a:gd name="connsiteX5" fmla="*/ 4653129 w 4785297"/>
              <a:gd name="connsiteY5" fmla="*/ 5995561 h 6240920"/>
              <a:gd name="connsiteX6" fmla="*/ 4407770 w 4785297"/>
              <a:gd name="connsiteY6" fmla="*/ 6240920 h 6240920"/>
              <a:gd name="connsiteX7" fmla="*/ 245359 w 4785297"/>
              <a:gd name="connsiteY7" fmla="*/ 6240920 h 6240920"/>
              <a:gd name="connsiteX8" fmla="*/ 0 w 4785297"/>
              <a:gd name="connsiteY8" fmla="*/ 5995561 h 6240920"/>
              <a:gd name="connsiteX9" fmla="*/ 0 w 4785297"/>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13"/>
              <a:gd name="connsiteY0" fmla="*/ 245359 h 6240920"/>
              <a:gd name="connsiteX1" fmla="*/ 245359 w 5078613"/>
              <a:gd name="connsiteY1" fmla="*/ 0 h 6240920"/>
              <a:gd name="connsiteX2" fmla="*/ 4407770 w 5078613"/>
              <a:gd name="connsiteY2" fmla="*/ 0 h 6240920"/>
              <a:gd name="connsiteX3" fmla="*/ 4653129 w 5078613"/>
              <a:gd name="connsiteY3" fmla="*/ 245359 h 6240920"/>
              <a:gd name="connsiteX4" fmla="*/ 4677698 w 5078613"/>
              <a:gd name="connsiteY4" fmla="*/ 2602326 h 6240920"/>
              <a:gd name="connsiteX5" fmla="*/ 5077268 w 5078613"/>
              <a:gd name="connsiteY5" fmla="*/ 3217049 h 6240920"/>
              <a:gd name="connsiteX6" fmla="*/ 4653129 w 5078613"/>
              <a:gd name="connsiteY6" fmla="*/ 5995561 h 6240920"/>
              <a:gd name="connsiteX7" fmla="*/ 4407770 w 5078613"/>
              <a:gd name="connsiteY7" fmla="*/ 6240920 h 6240920"/>
              <a:gd name="connsiteX8" fmla="*/ 245359 w 5078613"/>
              <a:gd name="connsiteY8" fmla="*/ 6240920 h 6240920"/>
              <a:gd name="connsiteX9" fmla="*/ 0 w 5078613"/>
              <a:gd name="connsiteY9" fmla="*/ 5995561 h 6240920"/>
              <a:gd name="connsiteX10" fmla="*/ 0 w 5078613"/>
              <a:gd name="connsiteY10" fmla="*/ 245359 h 6240920"/>
              <a:gd name="connsiteX0" fmla="*/ 0 w 5078405"/>
              <a:gd name="connsiteY0" fmla="*/ 245359 h 6240920"/>
              <a:gd name="connsiteX1" fmla="*/ 245359 w 5078405"/>
              <a:gd name="connsiteY1" fmla="*/ 0 h 6240920"/>
              <a:gd name="connsiteX2" fmla="*/ 4407770 w 5078405"/>
              <a:gd name="connsiteY2" fmla="*/ 0 h 6240920"/>
              <a:gd name="connsiteX3" fmla="*/ 4653129 w 5078405"/>
              <a:gd name="connsiteY3" fmla="*/ 245359 h 6240920"/>
              <a:gd name="connsiteX4" fmla="*/ 4677698 w 5078405"/>
              <a:gd name="connsiteY4" fmla="*/ 2602326 h 6240920"/>
              <a:gd name="connsiteX5" fmla="*/ 5077268 w 5078405"/>
              <a:gd name="connsiteY5" fmla="*/ 3217049 h 6240920"/>
              <a:gd name="connsiteX6" fmla="*/ 4653129 w 5078405"/>
              <a:gd name="connsiteY6" fmla="*/ 5995561 h 6240920"/>
              <a:gd name="connsiteX7" fmla="*/ 4407770 w 5078405"/>
              <a:gd name="connsiteY7" fmla="*/ 6240920 h 6240920"/>
              <a:gd name="connsiteX8" fmla="*/ 245359 w 5078405"/>
              <a:gd name="connsiteY8" fmla="*/ 6240920 h 6240920"/>
              <a:gd name="connsiteX9" fmla="*/ 0 w 5078405"/>
              <a:gd name="connsiteY9" fmla="*/ 5995561 h 6240920"/>
              <a:gd name="connsiteX10" fmla="*/ 0 w 5078405"/>
              <a:gd name="connsiteY10" fmla="*/ 245359 h 6240920"/>
              <a:gd name="connsiteX0" fmla="*/ 0 w 5078385"/>
              <a:gd name="connsiteY0" fmla="*/ 245359 h 6240920"/>
              <a:gd name="connsiteX1" fmla="*/ 245359 w 5078385"/>
              <a:gd name="connsiteY1" fmla="*/ 0 h 6240920"/>
              <a:gd name="connsiteX2" fmla="*/ 4407770 w 5078385"/>
              <a:gd name="connsiteY2" fmla="*/ 0 h 6240920"/>
              <a:gd name="connsiteX3" fmla="*/ 4653129 w 5078385"/>
              <a:gd name="connsiteY3" fmla="*/ 245359 h 6240920"/>
              <a:gd name="connsiteX4" fmla="*/ 4670014 w 5078385"/>
              <a:gd name="connsiteY4" fmla="*/ 2610010 h 6240920"/>
              <a:gd name="connsiteX5" fmla="*/ 5077268 w 5078385"/>
              <a:gd name="connsiteY5" fmla="*/ 3217049 h 6240920"/>
              <a:gd name="connsiteX6" fmla="*/ 4653129 w 5078385"/>
              <a:gd name="connsiteY6" fmla="*/ 5995561 h 6240920"/>
              <a:gd name="connsiteX7" fmla="*/ 4407770 w 5078385"/>
              <a:gd name="connsiteY7" fmla="*/ 6240920 h 6240920"/>
              <a:gd name="connsiteX8" fmla="*/ 245359 w 5078385"/>
              <a:gd name="connsiteY8" fmla="*/ 6240920 h 6240920"/>
              <a:gd name="connsiteX9" fmla="*/ 0 w 5078385"/>
              <a:gd name="connsiteY9" fmla="*/ 5995561 h 6240920"/>
              <a:gd name="connsiteX10" fmla="*/ 0 w 5078385"/>
              <a:gd name="connsiteY10"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8900"/>
              <a:gd name="connsiteY0" fmla="*/ 245359 h 6240920"/>
              <a:gd name="connsiteX1" fmla="*/ 245359 w 5078900"/>
              <a:gd name="connsiteY1" fmla="*/ 0 h 6240920"/>
              <a:gd name="connsiteX2" fmla="*/ 4407770 w 5078900"/>
              <a:gd name="connsiteY2" fmla="*/ 0 h 6240920"/>
              <a:gd name="connsiteX3" fmla="*/ 4653129 w 5078900"/>
              <a:gd name="connsiteY3" fmla="*/ 245359 h 6240920"/>
              <a:gd name="connsiteX4" fmla="*/ 4670014 w 5078900"/>
              <a:gd name="connsiteY4" fmla="*/ 2610010 h 6240920"/>
              <a:gd name="connsiteX5" fmla="*/ 5077268 w 5078900"/>
              <a:gd name="connsiteY5" fmla="*/ 3217049 h 6240920"/>
              <a:gd name="connsiteX6" fmla="*/ 4700750 w 5078900"/>
              <a:gd name="connsiteY6" fmla="*/ 3801036 h 6240920"/>
              <a:gd name="connsiteX7" fmla="*/ 4653129 w 5078900"/>
              <a:gd name="connsiteY7" fmla="*/ 5995561 h 6240920"/>
              <a:gd name="connsiteX8" fmla="*/ 4407770 w 5078900"/>
              <a:gd name="connsiteY8" fmla="*/ 6240920 h 6240920"/>
              <a:gd name="connsiteX9" fmla="*/ 245359 w 5078900"/>
              <a:gd name="connsiteY9" fmla="*/ 6240920 h 6240920"/>
              <a:gd name="connsiteX10" fmla="*/ 0 w 5078900"/>
              <a:gd name="connsiteY10" fmla="*/ 5995561 h 6240920"/>
              <a:gd name="connsiteX11" fmla="*/ 0 w 5078900"/>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762616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816404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39278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62330 w 5115688"/>
              <a:gd name="connsiteY6" fmla="*/ 3862508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40744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648428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5688" h="6240920">
                <a:moveTo>
                  <a:pt x="0" y="245359"/>
                </a:moveTo>
                <a:cubicBezTo>
                  <a:pt x="0" y="109851"/>
                  <a:pt x="109851" y="0"/>
                  <a:pt x="245359" y="0"/>
                </a:cubicBezTo>
                <a:lnTo>
                  <a:pt x="4407770" y="0"/>
                </a:lnTo>
                <a:cubicBezTo>
                  <a:pt x="4543278" y="0"/>
                  <a:pt x="4637761" y="102167"/>
                  <a:pt x="4637761" y="237675"/>
                </a:cubicBezTo>
                <a:cubicBezTo>
                  <a:pt x="4635365" y="753359"/>
                  <a:pt x="4645428" y="1884204"/>
                  <a:pt x="4654646" y="2271910"/>
                </a:cubicBezTo>
                <a:cubicBezTo>
                  <a:pt x="4656180" y="2267730"/>
                  <a:pt x="4634407" y="3140727"/>
                  <a:pt x="5115688" y="3224733"/>
                </a:cubicBezTo>
                <a:cubicBezTo>
                  <a:pt x="4616225" y="3279802"/>
                  <a:pt x="4648496" y="4044881"/>
                  <a:pt x="4654646" y="4139133"/>
                </a:cubicBezTo>
                <a:cubicBezTo>
                  <a:pt x="4660796" y="4233385"/>
                  <a:pt x="4643049" y="5530003"/>
                  <a:pt x="4653129" y="5995561"/>
                </a:cubicBezTo>
                <a:cubicBezTo>
                  <a:pt x="4653129" y="6131069"/>
                  <a:pt x="4543278" y="6240920"/>
                  <a:pt x="4407770" y="6240920"/>
                </a:cubicBezTo>
                <a:lnTo>
                  <a:pt x="245359" y="6240920"/>
                </a:lnTo>
                <a:cubicBezTo>
                  <a:pt x="109851" y="6240920"/>
                  <a:pt x="0" y="6131069"/>
                  <a:pt x="0" y="5995561"/>
                </a:cubicBezTo>
                <a:cubicBezTo>
                  <a:pt x="7684" y="4071143"/>
                  <a:pt x="30736" y="2162093"/>
                  <a:pt x="0" y="245359"/>
                </a:cubicBezTo>
                <a:close/>
              </a:path>
            </a:pathLst>
          </a:custGeom>
          <a:solidFill>
            <a:schemeClr val="bg1">
              <a:lumMod val="95000"/>
            </a:schemeClr>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8" name="TextBox 7">
            <a:extLst>
              <a:ext uri="{FF2B5EF4-FFF2-40B4-BE49-F238E27FC236}">
                <a16:creationId xmlns:a16="http://schemas.microsoft.com/office/drawing/2014/main" id="{FD6D609B-59B1-D593-C29F-31160DE26E0D}"/>
              </a:ext>
            </a:extLst>
          </p:cNvPr>
          <p:cNvSpPr txBox="1"/>
          <p:nvPr/>
        </p:nvSpPr>
        <p:spPr>
          <a:xfrm>
            <a:off x="305823" y="1004677"/>
            <a:ext cx="6098058" cy="369332"/>
          </a:xfrm>
          <a:prstGeom prst="rect">
            <a:avLst/>
          </a:prstGeom>
          <a:noFill/>
        </p:spPr>
        <p:txBody>
          <a:bodyPr wrap="square">
            <a:spAutoFit/>
          </a:bodyPr>
          <a:lstStyle/>
          <a:p>
            <a:r>
              <a:rPr lang="fi-FI">
                <a:solidFill>
                  <a:schemeClr val="bg1"/>
                </a:solidFill>
              </a:rPr>
              <a:t>Näiden avulla toteutuvat Sansan missio ja visio</a:t>
            </a:r>
          </a:p>
        </p:txBody>
      </p:sp>
      <p:sp>
        <p:nvSpPr>
          <p:cNvPr id="10" name="TextBox 9">
            <a:extLst>
              <a:ext uri="{FF2B5EF4-FFF2-40B4-BE49-F238E27FC236}">
                <a16:creationId xmlns:a16="http://schemas.microsoft.com/office/drawing/2014/main" id="{1789E267-A661-EBD2-99C0-9E2B24D0C9AE}"/>
              </a:ext>
            </a:extLst>
          </p:cNvPr>
          <p:cNvSpPr txBox="1"/>
          <p:nvPr/>
        </p:nvSpPr>
        <p:spPr>
          <a:xfrm>
            <a:off x="305824" y="358346"/>
            <a:ext cx="8947034" cy="646331"/>
          </a:xfrm>
          <a:prstGeom prst="rect">
            <a:avLst/>
          </a:prstGeom>
          <a:noFill/>
        </p:spPr>
        <p:txBody>
          <a:bodyPr wrap="square">
            <a:spAutoFit/>
          </a:bodyPr>
          <a:lstStyle/>
          <a:p>
            <a:r>
              <a:rPr lang="fi-FI" sz="3600" b="1">
                <a:solidFill>
                  <a:schemeClr val="bg1"/>
                </a:solidFill>
                <a:latin typeface="+mj-lt"/>
              </a:rPr>
              <a:t>Sansan toimintaa ohjaavat periaatteet:</a:t>
            </a:r>
            <a:endParaRPr lang="en-FI" sz="3600" b="1">
              <a:solidFill>
                <a:schemeClr val="bg1"/>
              </a:solidFill>
              <a:latin typeface="+mj-lt"/>
            </a:endParaRPr>
          </a:p>
        </p:txBody>
      </p:sp>
      <p:sp>
        <p:nvSpPr>
          <p:cNvPr id="12" name="TextBox 11">
            <a:extLst>
              <a:ext uri="{FF2B5EF4-FFF2-40B4-BE49-F238E27FC236}">
                <a16:creationId xmlns:a16="http://schemas.microsoft.com/office/drawing/2014/main" id="{07A7B88E-FCD2-EFE7-1A31-A08C70B553AD}"/>
              </a:ext>
            </a:extLst>
          </p:cNvPr>
          <p:cNvSpPr txBox="1"/>
          <p:nvPr/>
        </p:nvSpPr>
        <p:spPr>
          <a:xfrm>
            <a:off x="425232" y="2092258"/>
            <a:ext cx="2924769" cy="615553"/>
          </a:xfrm>
          <a:prstGeom prst="rect">
            <a:avLst/>
          </a:prstGeom>
          <a:noFill/>
        </p:spPr>
        <p:txBody>
          <a:bodyPr wrap="square">
            <a:spAutoFit/>
          </a:bodyPr>
          <a:lstStyle/>
          <a:p>
            <a:r>
              <a:rPr lang="fi" b="1" i="1">
                <a:solidFill>
                  <a:schemeClr val="accent2">
                    <a:lumMod val="25000"/>
                  </a:schemeClr>
                </a:solidFill>
                <a:ea typeface="+mn-lt"/>
                <a:cs typeface="+mn-lt"/>
              </a:rPr>
              <a:t>Polysentrisyys</a:t>
            </a:r>
            <a:r>
              <a:rPr lang="fi" sz="1600" b="1" i="1">
                <a:solidFill>
                  <a:schemeClr val="accent2">
                    <a:lumMod val="25000"/>
                  </a:schemeClr>
                </a:solidFill>
                <a:ea typeface="+mn-lt"/>
                <a:cs typeface="+mn-lt"/>
              </a:rPr>
              <a:t> </a:t>
            </a:r>
          </a:p>
          <a:p>
            <a:r>
              <a:rPr lang="fi" sz="1600">
                <a:solidFill>
                  <a:schemeClr val="accent2">
                    <a:lumMod val="25000"/>
                  </a:schemeClr>
                </a:solidFill>
                <a:ea typeface="+mn-lt"/>
                <a:cs typeface="+mn-lt"/>
              </a:rPr>
              <a:t>moniääninen yhteistyö</a:t>
            </a:r>
            <a:endParaRPr lang="en-FI" sz="1600">
              <a:solidFill>
                <a:schemeClr val="accent2">
                  <a:lumMod val="25000"/>
                </a:schemeClr>
              </a:solidFill>
            </a:endParaRPr>
          </a:p>
        </p:txBody>
      </p:sp>
      <p:sp>
        <p:nvSpPr>
          <p:cNvPr id="13" name="TextBox 12">
            <a:extLst>
              <a:ext uri="{FF2B5EF4-FFF2-40B4-BE49-F238E27FC236}">
                <a16:creationId xmlns:a16="http://schemas.microsoft.com/office/drawing/2014/main" id="{C73603D4-C37D-DE22-AD07-E30750034AE5}"/>
              </a:ext>
            </a:extLst>
          </p:cNvPr>
          <p:cNvSpPr txBox="1"/>
          <p:nvPr/>
        </p:nvSpPr>
        <p:spPr>
          <a:xfrm>
            <a:off x="425232" y="2889077"/>
            <a:ext cx="2924769" cy="2062103"/>
          </a:xfrm>
          <a:prstGeom prst="rect">
            <a:avLst/>
          </a:prstGeom>
          <a:noFill/>
        </p:spPr>
        <p:txBody>
          <a:bodyPr wrap="square">
            <a:spAutoFit/>
          </a:bodyPr>
          <a:lstStyle/>
          <a:p>
            <a:r>
              <a:rPr lang="fi" sz="1600">
                <a:solidFill>
                  <a:schemeClr val="accent2">
                    <a:lumMod val="25000"/>
                  </a:schemeClr>
                </a:solidFill>
                <a:ea typeface="+mn-lt"/>
                <a:cs typeface="+mn-lt"/>
              </a:rPr>
              <a:t>Tunnistamme lähetystyön olevan monikeskuksista. Sansa on osa tätä maailmanlaajaa kristillistä verkostoa</a:t>
            </a:r>
            <a:r>
              <a:rPr lang="en-US" sz="1600">
                <a:solidFill>
                  <a:schemeClr val="accent2">
                    <a:lumMod val="25000"/>
                  </a:schemeClr>
                </a:solidFill>
                <a:ea typeface="+mn-lt"/>
                <a:cs typeface="+mn-lt"/>
              </a:rPr>
              <a:t>. </a:t>
            </a:r>
            <a:r>
              <a:rPr lang="en-US" sz="1600" err="1">
                <a:solidFill>
                  <a:schemeClr val="accent2">
                    <a:lumMod val="25000"/>
                  </a:schemeClr>
                </a:solidFill>
                <a:ea typeface="+mn-lt"/>
                <a:cs typeface="+mn-lt"/>
              </a:rPr>
              <a:t>Medialähetystyön</a:t>
            </a:r>
            <a:r>
              <a:rPr lang="en-US" sz="1600">
                <a:solidFill>
                  <a:schemeClr val="accent2">
                    <a:lumMod val="25000"/>
                  </a:schemeClr>
                </a:solidFill>
                <a:ea typeface="+mn-lt"/>
                <a:cs typeface="+mn-lt"/>
              </a:rPr>
              <a:t> </a:t>
            </a:r>
            <a:r>
              <a:rPr lang="en-US" sz="1600" err="1">
                <a:solidFill>
                  <a:schemeClr val="accent2">
                    <a:lumMod val="25000"/>
                  </a:schemeClr>
                </a:solidFill>
                <a:ea typeface="+mn-lt"/>
                <a:cs typeface="+mn-lt"/>
              </a:rPr>
              <a:t>osaajana</a:t>
            </a:r>
            <a:r>
              <a:rPr lang="en-US" sz="1600">
                <a:solidFill>
                  <a:schemeClr val="accent2">
                    <a:lumMod val="25000"/>
                  </a:schemeClr>
                </a:solidFill>
                <a:ea typeface="+mn-lt"/>
                <a:cs typeface="+mn-lt"/>
              </a:rPr>
              <a:t> Sansa </a:t>
            </a:r>
            <a:r>
              <a:rPr lang="en-US" sz="1600" err="1">
                <a:solidFill>
                  <a:schemeClr val="accent2">
                    <a:lumMod val="25000"/>
                  </a:schemeClr>
                </a:solidFill>
                <a:ea typeface="+mn-lt"/>
                <a:cs typeface="+mn-lt"/>
              </a:rPr>
              <a:t>edistää</a:t>
            </a:r>
            <a:r>
              <a:rPr lang="en-US" sz="1600">
                <a:solidFill>
                  <a:schemeClr val="accent2">
                    <a:lumMod val="25000"/>
                  </a:schemeClr>
                </a:solidFill>
                <a:ea typeface="+mn-lt"/>
                <a:cs typeface="+mn-lt"/>
              </a:rPr>
              <a:t> </a:t>
            </a:r>
            <a:r>
              <a:rPr lang="en-US" sz="1600" err="1">
                <a:solidFill>
                  <a:schemeClr val="accent2">
                    <a:lumMod val="25000"/>
                  </a:schemeClr>
                </a:solidFill>
                <a:ea typeface="+mn-lt"/>
                <a:cs typeface="+mn-lt"/>
              </a:rPr>
              <a:t>vuorovaikutusta</a:t>
            </a:r>
            <a:r>
              <a:rPr lang="en-US" sz="1600">
                <a:solidFill>
                  <a:schemeClr val="accent2">
                    <a:lumMod val="25000"/>
                  </a:schemeClr>
                </a:solidFill>
                <a:ea typeface="+mn-lt"/>
                <a:cs typeface="+mn-lt"/>
              </a:rPr>
              <a:t> ja </a:t>
            </a:r>
            <a:r>
              <a:rPr lang="en-US" sz="1600" err="1">
                <a:solidFill>
                  <a:schemeClr val="accent2">
                    <a:lumMod val="25000"/>
                  </a:schemeClr>
                </a:solidFill>
                <a:ea typeface="+mn-lt"/>
                <a:cs typeface="+mn-lt"/>
              </a:rPr>
              <a:t>yhteyksiä</a:t>
            </a:r>
            <a:r>
              <a:rPr lang="en-US" sz="1600">
                <a:solidFill>
                  <a:schemeClr val="accent2">
                    <a:lumMod val="25000"/>
                  </a:schemeClr>
                </a:solidFill>
                <a:ea typeface="+mn-lt"/>
                <a:cs typeface="+mn-lt"/>
              </a:rPr>
              <a:t>.</a:t>
            </a:r>
            <a:br>
              <a:rPr lang="fi" sz="1600">
                <a:solidFill>
                  <a:schemeClr val="accent2">
                    <a:lumMod val="25000"/>
                  </a:schemeClr>
                </a:solidFill>
                <a:ea typeface="+mn-lt"/>
                <a:cs typeface="+mn-lt"/>
              </a:rPr>
            </a:br>
            <a:endParaRPr lang="fi-FI" sz="1600">
              <a:solidFill>
                <a:schemeClr val="accent2">
                  <a:lumMod val="25000"/>
                </a:schemeClr>
              </a:solidFill>
            </a:endParaRPr>
          </a:p>
        </p:txBody>
      </p:sp>
      <p:sp>
        <p:nvSpPr>
          <p:cNvPr id="14" name="Suorakulmio: Pyöristetyt kulmat 4">
            <a:extLst>
              <a:ext uri="{FF2B5EF4-FFF2-40B4-BE49-F238E27FC236}">
                <a16:creationId xmlns:a16="http://schemas.microsoft.com/office/drawing/2014/main" id="{AD063B06-6C6B-85A3-E31B-5B693C025CC6}"/>
              </a:ext>
            </a:extLst>
          </p:cNvPr>
          <p:cNvSpPr>
            <a:spLocks noGrp="1" noRot="1" noMove="1" noResize="1" noEditPoints="1" noAdjustHandles="1" noChangeArrowheads="1" noChangeShapeType="1"/>
          </p:cNvSpPr>
          <p:nvPr/>
        </p:nvSpPr>
        <p:spPr>
          <a:xfrm>
            <a:off x="4247240" y="1828800"/>
            <a:ext cx="3660694" cy="4773066"/>
          </a:xfrm>
          <a:custGeom>
            <a:avLst/>
            <a:gdLst>
              <a:gd name="connsiteX0" fmla="*/ 0 w 4653129"/>
              <a:gd name="connsiteY0" fmla="*/ 245359 h 6240920"/>
              <a:gd name="connsiteX1" fmla="*/ 245359 w 4653129"/>
              <a:gd name="connsiteY1" fmla="*/ 0 h 6240920"/>
              <a:gd name="connsiteX2" fmla="*/ 4407770 w 4653129"/>
              <a:gd name="connsiteY2" fmla="*/ 0 h 6240920"/>
              <a:gd name="connsiteX3" fmla="*/ 4653129 w 4653129"/>
              <a:gd name="connsiteY3" fmla="*/ 245359 h 6240920"/>
              <a:gd name="connsiteX4" fmla="*/ 4653129 w 4653129"/>
              <a:gd name="connsiteY4" fmla="*/ 5995561 h 6240920"/>
              <a:gd name="connsiteX5" fmla="*/ 4407770 w 4653129"/>
              <a:gd name="connsiteY5" fmla="*/ 6240920 h 6240920"/>
              <a:gd name="connsiteX6" fmla="*/ 245359 w 4653129"/>
              <a:gd name="connsiteY6" fmla="*/ 6240920 h 6240920"/>
              <a:gd name="connsiteX7" fmla="*/ 0 w 4653129"/>
              <a:gd name="connsiteY7" fmla="*/ 5995561 h 6240920"/>
              <a:gd name="connsiteX8" fmla="*/ 0 w 4653129"/>
              <a:gd name="connsiteY8" fmla="*/ 245359 h 6240920"/>
              <a:gd name="connsiteX0" fmla="*/ 0 w 4785297"/>
              <a:gd name="connsiteY0" fmla="*/ 245359 h 6240920"/>
              <a:gd name="connsiteX1" fmla="*/ 245359 w 4785297"/>
              <a:gd name="connsiteY1" fmla="*/ 0 h 6240920"/>
              <a:gd name="connsiteX2" fmla="*/ 4407770 w 4785297"/>
              <a:gd name="connsiteY2" fmla="*/ 0 h 6240920"/>
              <a:gd name="connsiteX3" fmla="*/ 4653129 w 4785297"/>
              <a:gd name="connsiteY3" fmla="*/ 245359 h 6240920"/>
              <a:gd name="connsiteX4" fmla="*/ 4785274 w 4785297"/>
              <a:gd name="connsiteY4" fmla="*/ 3224733 h 6240920"/>
              <a:gd name="connsiteX5" fmla="*/ 4653129 w 4785297"/>
              <a:gd name="connsiteY5" fmla="*/ 5995561 h 6240920"/>
              <a:gd name="connsiteX6" fmla="*/ 4407770 w 4785297"/>
              <a:gd name="connsiteY6" fmla="*/ 6240920 h 6240920"/>
              <a:gd name="connsiteX7" fmla="*/ 245359 w 4785297"/>
              <a:gd name="connsiteY7" fmla="*/ 6240920 h 6240920"/>
              <a:gd name="connsiteX8" fmla="*/ 0 w 4785297"/>
              <a:gd name="connsiteY8" fmla="*/ 5995561 h 6240920"/>
              <a:gd name="connsiteX9" fmla="*/ 0 w 4785297"/>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13"/>
              <a:gd name="connsiteY0" fmla="*/ 245359 h 6240920"/>
              <a:gd name="connsiteX1" fmla="*/ 245359 w 5078613"/>
              <a:gd name="connsiteY1" fmla="*/ 0 h 6240920"/>
              <a:gd name="connsiteX2" fmla="*/ 4407770 w 5078613"/>
              <a:gd name="connsiteY2" fmla="*/ 0 h 6240920"/>
              <a:gd name="connsiteX3" fmla="*/ 4653129 w 5078613"/>
              <a:gd name="connsiteY3" fmla="*/ 245359 h 6240920"/>
              <a:gd name="connsiteX4" fmla="*/ 4677698 w 5078613"/>
              <a:gd name="connsiteY4" fmla="*/ 2602326 h 6240920"/>
              <a:gd name="connsiteX5" fmla="*/ 5077268 w 5078613"/>
              <a:gd name="connsiteY5" fmla="*/ 3217049 h 6240920"/>
              <a:gd name="connsiteX6" fmla="*/ 4653129 w 5078613"/>
              <a:gd name="connsiteY6" fmla="*/ 5995561 h 6240920"/>
              <a:gd name="connsiteX7" fmla="*/ 4407770 w 5078613"/>
              <a:gd name="connsiteY7" fmla="*/ 6240920 h 6240920"/>
              <a:gd name="connsiteX8" fmla="*/ 245359 w 5078613"/>
              <a:gd name="connsiteY8" fmla="*/ 6240920 h 6240920"/>
              <a:gd name="connsiteX9" fmla="*/ 0 w 5078613"/>
              <a:gd name="connsiteY9" fmla="*/ 5995561 h 6240920"/>
              <a:gd name="connsiteX10" fmla="*/ 0 w 5078613"/>
              <a:gd name="connsiteY10" fmla="*/ 245359 h 6240920"/>
              <a:gd name="connsiteX0" fmla="*/ 0 w 5078405"/>
              <a:gd name="connsiteY0" fmla="*/ 245359 h 6240920"/>
              <a:gd name="connsiteX1" fmla="*/ 245359 w 5078405"/>
              <a:gd name="connsiteY1" fmla="*/ 0 h 6240920"/>
              <a:gd name="connsiteX2" fmla="*/ 4407770 w 5078405"/>
              <a:gd name="connsiteY2" fmla="*/ 0 h 6240920"/>
              <a:gd name="connsiteX3" fmla="*/ 4653129 w 5078405"/>
              <a:gd name="connsiteY3" fmla="*/ 245359 h 6240920"/>
              <a:gd name="connsiteX4" fmla="*/ 4677698 w 5078405"/>
              <a:gd name="connsiteY4" fmla="*/ 2602326 h 6240920"/>
              <a:gd name="connsiteX5" fmla="*/ 5077268 w 5078405"/>
              <a:gd name="connsiteY5" fmla="*/ 3217049 h 6240920"/>
              <a:gd name="connsiteX6" fmla="*/ 4653129 w 5078405"/>
              <a:gd name="connsiteY6" fmla="*/ 5995561 h 6240920"/>
              <a:gd name="connsiteX7" fmla="*/ 4407770 w 5078405"/>
              <a:gd name="connsiteY7" fmla="*/ 6240920 h 6240920"/>
              <a:gd name="connsiteX8" fmla="*/ 245359 w 5078405"/>
              <a:gd name="connsiteY8" fmla="*/ 6240920 h 6240920"/>
              <a:gd name="connsiteX9" fmla="*/ 0 w 5078405"/>
              <a:gd name="connsiteY9" fmla="*/ 5995561 h 6240920"/>
              <a:gd name="connsiteX10" fmla="*/ 0 w 5078405"/>
              <a:gd name="connsiteY10" fmla="*/ 245359 h 6240920"/>
              <a:gd name="connsiteX0" fmla="*/ 0 w 5078385"/>
              <a:gd name="connsiteY0" fmla="*/ 245359 h 6240920"/>
              <a:gd name="connsiteX1" fmla="*/ 245359 w 5078385"/>
              <a:gd name="connsiteY1" fmla="*/ 0 h 6240920"/>
              <a:gd name="connsiteX2" fmla="*/ 4407770 w 5078385"/>
              <a:gd name="connsiteY2" fmla="*/ 0 h 6240920"/>
              <a:gd name="connsiteX3" fmla="*/ 4653129 w 5078385"/>
              <a:gd name="connsiteY3" fmla="*/ 245359 h 6240920"/>
              <a:gd name="connsiteX4" fmla="*/ 4670014 w 5078385"/>
              <a:gd name="connsiteY4" fmla="*/ 2610010 h 6240920"/>
              <a:gd name="connsiteX5" fmla="*/ 5077268 w 5078385"/>
              <a:gd name="connsiteY5" fmla="*/ 3217049 h 6240920"/>
              <a:gd name="connsiteX6" fmla="*/ 4653129 w 5078385"/>
              <a:gd name="connsiteY6" fmla="*/ 5995561 h 6240920"/>
              <a:gd name="connsiteX7" fmla="*/ 4407770 w 5078385"/>
              <a:gd name="connsiteY7" fmla="*/ 6240920 h 6240920"/>
              <a:gd name="connsiteX8" fmla="*/ 245359 w 5078385"/>
              <a:gd name="connsiteY8" fmla="*/ 6240920 h 6240920"/>
              <a:gd name="connsiteX9" fmla="*/ 0 w 5078385"/>
              <a:gd name="connsiteY9" fmla="*/ 5995561 h 6240920"/>
              <a:gd name="connsiteX10" fmla="*/ 0 w 5078385"/>
              <a:gd name="connsiteY10"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8900"/>
              <a:gd name="connsiteY0" fmla="*/ 245359 h 6240920"/>
              <a:gd name="connsiteX1" fmla="*/ 245359 w 5078900"/>
              <a:gd name="connsiteY1" fmla="*/ 0 h 6240920"/>
              <a:gd name="connsiteX2" fmla="*/ 4407770 w 5078900"/>
              <a:gd name="connsiteY2" fmla="*/ 0 h 6240920"/>
              <a:gd name="connsiteX3" fmla="*/ 4653129 w 5078900"/>
              <a:gd name="connsiteY3" fmla="*/ 245359 h 6240920"/>
              <a:gd name="connsiteX4" fmla="*/ 4670014 w 5078900"/>
              <a:gd name="connsiteY4" fmla="*/ 2610010 h 6240920"/>
              <a:gd name="connsiteX5" fmla="*/ 5077268 w 5078900"/>
              <a:gd name="connsiteY5" fmla="*/ 3217049 h 6240920"/>
              <a:gd name="connsiteX6" fmla="*/ 4700750 w 5078900"/>
              <a:gd name="connsiteY6" fmla="*/ 3801036 h 6240920"/>
              <a:gd name="connsiteX7" fmla="*/ 4653129 w 5078900"/>
              <a:gd name="connsiteY7" fmla="*/ 5995561 h 6240920"/>
              <a:gd name="connsiteX8" fmla="*/ 4407770 w 5078900"/>
              <a:gd name="connsiteY8" fmla="*/ 6240920 h 6240920"/>
              <a:gd name="connsiteX9" fmla="*/ 245359 w 5078900"/>
              <a:gd name="connsiteY9" fmla="*/ 6240920 h 6240920"/>
              <a:gd name="connsiteX10" fmla="*/ 0 w 5078900"/>
              <a:gd name="connsiteY10" fmla="*/ 5995561 h 6240920"/>
              <a:gd name="connsiteX11" fmla="*/ 0 w 5078900"/>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762616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816404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39278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62330 w 5115688"/>
              <a:gd name="connsiteY6" fmla="*/ 3862508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40744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648428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5688" h="6240920">
                <a:moveTo>
                  <a:pt x="0" y="245359"/>
                </a:moveTo>
                <a:cubicBezTo>
                  <a:pt x="0" y="109851"/>
                  <a:pt x="109851" y="0"/>
                  <a:pt x="245359" y="0"/>
                </a:cubicBezTo>
                <a:lnTo>
                  <a:pt x="4407770" y="0"/>
                </a:lnTo>
                <a:cubicBezTo>
                  <a:pt x="4543278" y="0"/>
                  <a:pt x="4637761" y="102167"/>
                  <a:pt x="4637761" y="237675"/>
                </a:cubicBezTo>
                <a:cubicBezTo>
                  <a:pt x="4635365" y="753359"/>
                  <a:pt x="4645428" y="1884204"/>
                  <a:pt x="4654646" y="2271910"/>
                </a:cubicBezTo>
                <a:cubicBezTo>
                  <a:pt x="4656180" y="2267730"/>
                  <a:pt x="4634407" y="3140727"/>
                  <a:pt x="5115688" y="3224733"/>
                </a:cubicBezTo>
                <a:cubicBezTo>
                  <a:pt x="4616225" y="3279802"/>
                  <a:pt x="4648496" y="4044881"/>
                  <a:pt x="4654646" y="4139133"/>
                </a:cubicBezTo>
                <a:cubicBezTo>
                  <a:pt x="4660796" y="4233385"/>
                  <a:pt x="4643049" y="5530003"/>
                  <a:pt x="4653129" y="5995561"/>
                </a:cubicBezTo>
                <a:cubicBezTo>
                  <a:pt x="4653129" y="6131069"/>
                  <a:pt x="4543278" y="6240920"/>
                  <a:pt x="4407770" y="6240920"/>
                </a:cubicBezTo>
                <a:lnTo>
                  <a:pt x="245359" y="6240920"/>
                </a:lnTo>
                <a:cubicBezTo>
                  <a:pt x="109851" y="6240920"/>
                  <a:pt x="0" y="6131069"/>
                  <a:pt x="0" y="5995561"/>
                </a:cubicBezTo>
                <a:cubicBezTo>
                  <a:pt x="7684" y="4071143"/>
                  <a:pt x="30736" y="2162093"/>
                  <a:pt x="0" y="245359"/>
                </a:cubicBezTo>
                <a:close/>
              </a:path>
            </a:pathLst>
          </a:custGeom>
          <a:solidFill>
            <a:schemeClr val="bg1">
              <a:lumMod val="95000"/>
            </a:schemeClr>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17" name="Suorakulmio: Pyöristetyt kulmat 4">
            <a:extLst>
              <a:ext uri="{FF2B5EF4-FFF2-40B4-BE49-F238E27FC236}">
                <a16:creationId xmlns:a16="http://schemas.microsoft.com/office/drawing/2014/main" id="{02F3CD27-E91F-CE3F-349E-512801448005}"/>
              </a:ext>
            </a:extLst>
          </p:cNvPr>
          <p:cNvSpPr>
            <a:spLocks noGrp="1" noRot="1" noMove="1" noResize="1" noEditPoints="1" noAdjustHandles="1" noChangeArrowheads="1" noChangeShapeType="1"/>
          </p:cNvSpPr>
          <p:nvPr/>
        </p:nvSpPr>
        <p:spPr>
          <a:xfrm>
            <a:off x="8213207" y="1828800"/>
            <a:ext cx="3660694" cy="4773066"/>
          </a:xfrm>
          <a:custGeom>
            <a:avLst/>
            <a:gdLst>
              <a:gd name="connsiteX0" fmla="*/ 0 w 4653129"/>
              <a:gd name="connsiteY0" fmla="*/ 245359 h 6240920"/>
              <a:gd name="connsiteX1" fmla="*/ 245359 w 4653129"/>
              <a:gd name="connsiteY1" fmla="*/ 0 h 6240920"/>
              <a:gd name="connsiteX2" fmla="*/ 4407770 w 4653129"/>
              <a:gd name="connsiteY2" fmla="*/ 0 h 6240920"/>
              <a:gd name="connsiteX3" fmla="*/ 4653129 w 4653129"/>
              <a:gd name="connsiteY3" fmla="*/ 245359 h 6240920"/>
              <a:gd name="connsiteX4" fmla="*/ 4653129 w 4653129"/>
              <a:gd name="connsiteY4" fmla="*/ 5995561 h 6240920"/>
              <a:gd name="connsiteX5" fmla="*/ 4407770 w 4653129"/>
              <a:gd name="connsiteY5" fmla="*/ 6240920 h 6240920"/>
              <a:gd name="connsiteX6" fmla="*/ 245359 w 4653129"/>
              <a:gd name="connsiteY6" fmla="*/ 6240920 h 6240920"/>
              <a:gd name="connsiteX7" fmla="*/ 0 w 4653129"/>
              <a:gd name="connsiteY7" fmla="*/ 5995561 h 6240920"/>
              <a:gd name="connsiteX8" fmla="*/ 0 w 4653129"/>
              <a:gd name="connsiteY8" fmla="*/ 245359 h 6240920"/>
              <a:gd name="connsiteX0" fmla="*/ 0 w 4785297"/>
              <a:gd name="connsiteY0" fmla="*/ 245359 h 6240920"/>
              <a:gd name="connsiteX1" fmla="*/ 245359 w 4785297"/>
              <a:gd name="connsiteY1" fmla="*/ 0 h 6240920"/>
              <a:gd name="connsiteX2" fmla="*/ 4407770 w 4785297"/>
              <a:gd name="connsiteY2" fmla="*/ 0 h 6240920"/>
              <a:gd name="connsiteX3" fmla="*/ 4653129 w 4785297"/>
              <a:gd name="connsiteY3" fmla="*/ 245359 h 6240920"/>
              <a:gd name="connsiteX4" fmla="*/ 4785274 w 4785297"/>
              <a:gd name="connsiteY4" fmla="*/ 3224733 h 6240920"/>
              <a:gd name="connsiteX5" fmla="*/ 4653129 w 4785297"/>
              <a:gd name="connsiteY5" fmla="*/ 5995561 h 6240920"/>
              <a:gd name="connsiteX6" fmla="*/ 4407770 w 4785297"/>
              <a:gd name="connsiteY6" fmla="*/ 6240920 h 6240920"/>
              <a:gd name="connsiteX7" fmla="*/ 245359 w 4785297"/>
              <a:gd name="connsiteY7" fmla="*/ 6240920 h 6240920"/>
              <a:gd name="connsiteX8" fmla="*/ 0 w 4785297"/>
              <a:gd name="connsiteY8" fmla="*/ 5995561 h 6240920"/>
              <a:gd name="connsiteX9" fmla="*/ 0 w 4785297"/>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75"/>
              <a:gd name="connsiteY0" fmla="*/ 245359 h 6240920"/>
              <a:gd name="connsiteX1" fmla="*/ 245359 w 5077275"/>
              <a:gd name="connsiteY1" fmla="*/ 0 h 6240920"/>
              <a:gd name="connsiteX2" fmla="*/ 4407770 w 5077275"/>
              <a:gd name="connsiteY2" fmla="*/ 0 h 6240920"/>
              <a:gd name="connsiteX3" fmla="*/ 4653129 w 5077275"/>
              <a:gd name="connsiteY3" fmla="*/ 245359 h 6240920"/>
              <a:gd name="connsiteX4" fmla="*/ 5077268 w 5077275"/>
              <a:gd name="connsiteY4" fmla="*/ 3217049 h 6240920"/>
              <a:gd name="connsiteX5" fmla="*/ 4653129 w 5077275"/>
              <a:gd name="connsiteY5" fmla="*/ 5995561 h 6240920"/>
              <a:gd name="connsiteX6" fmla="*/ 4407770 w 5077275"/>
              <a:gd name="connsiteY6" fmla="*/ 6240920 h 6240920"/>
              <a:gd name="connsiteX7" fmla="*/ 245359 w 5077275"/>
              <a:gd name="connsiteY7" fmla="*/ 6240920 h 6240920"/>
              <a:gd name="connsiteX8" fmla="*/ 0 w 5077275"/>
              <a:gd name="connsiteY8" fmla="*/ 5995561 h 6240920"/>
              <a:gd name="connsiteX9" fmla="*/ 0 w 5077275"/>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5077268 w 5077268"/>
              <a:gd name="connsiteY4" fmla="*/ 3217049 h 6240920"/>
              <a:gd name="connsiteX5" fmla="*/ 4653129 w 5077268"/>
              <a:gd name="connsiteY5" fmla="*/ 5995561 h 6240920"/>
              <a:gd name="connsiteX6" fmla="*/ 4407770 w 5077268"/>
              <a:gd name="connsiteY6" fmla="*/ 6240920 h 6240920"/>
              <a:gd name="connsiteX7" fmla="*/ 245359 w 5077268"/>
              <a:gd name="connsiteY7" fmla="*/ 6240920 h 6240920"/>
              <a:gd name="connsiteX8" fmla="*/ 0 w 5077268"/>
              <a:gd name="connsiteY8" fmla="*/ 5995561 h 6240920"/>
              <a:gd name="connsiteX9" fmla="*/ 0 w 5077268"/>
              <a:gd name="connsiteY9"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71"/>
              <a:gd name="connsiteY0" fmla="*/ 245359 h 6240920"/>
              <a:gd name="connsiteX1" fmla="*/ 245359 w 5078671"/>
              <a:gd name="connsiteY1" fmla="*/ 0 h 6240920"/>
              <a:gd name="connsiteX2" fmla="*/ 4407770 w 5078671"/>
              <a:gd name="connsiteY2" fmla="*/ 0 h 6240920"/>
              <a:gd name="connsiteX3" fmla="*/ 4653129 w 5078671"/>
              <a:gd name="connsiteY3" fmla="*/ 245359 h 6240920"/>
              <a:gd name="connsiteX4" fmla="*/ 4693066 w 5078671"/>
              <a:gd name="connsiteY4" fmla="*/ 2656115 h 6240920"/>
              <a:gd name="connsiteX5" fmla="*/ 5077268 w 5078671"/>
              <a:gd name="connsiteY5" fmla="*/ 3217049 h 6240920"/>
              <a:gd name="connsiteX6" fmla="*/ 4653129 w 5078671"/>
              <a:gd name="connsiteY6" fmla="*/ 5995561 h 6240920"/>
              <a:gd name="connsiteX7" fmla="*/ 4407770 w 5078671"/>
              <a:gd name="connsiteY7" fmla="*/ 6240920 h 6240920"/>
              <a:gd name="connsiteX8" fmla="*/ 245359 w 5078671"/>
              <a:gd name="connsiteY8" fmla="*/ 6240920 h 6240920"/>
              <a:gd name="connsiteX9" fmla="*/ 0 w 5078671"/>
              <a:gd name="connsiteY9" fmla="*/ 5995561 h 6240920"/>
              <a:gd name="connsiteX10" fmla="*/ 0 w 5078671"/>
              <a:gd name="connsiteY10" fmla="*/ 245359 h 6240920"/>
              <a:gd name="connsiteX0" fmla="*/ 0 w 5078613"/>
              <a:gd name="connsiteY0" fmla="*/ 245359 h 6240920"/>
              <a:gd name="connsiteX1" fmla="*/ 245359 w 5078613"/>
              <a:gd name="connsiteY1" fmla="*/ 0 h 6240920"/>
              <a:gd name="connsiteX2" fmla="*/ 4407770 w 5078613"/>
              <a:gd name="connsiteY2" fmla="*/ 0 h 6240920"/>
              <a:gd name="connsiteX3" fmla="*/ 4653129 w 5078613"/>
              <a:gd name="connsiteY3" fmla="*/ 245359 h 6240920"/>
              <a:gd name="connsiteX4" fmla="*/ 4677698 w 5078613"/>
              <a:gd name="connsiteY4" fmla="*/ 2602326 h 6240920"/>
              <a:gd name="connsiteX5" fmla="*/ 5077268 w 5078613"/>
              <a:gd name="connsiteY5" fmla="*/ 3217049 h 6240920"/>
              <a:gd name="connsiteX6" fmla="*/ 4653129 w 5078613"/>
              <a:gd name="connsiteY6" fmla="*/ 5995561 h 6240920"/>
              <a:gd name="connsiteX7" fmla="*/ 4407770 w 5078613"/>
              <a:gd name="connsiteY7" fmla="*/ 6240920 h 6240920"/>
              <a:gd name="connsiteX8" fmla="*/ 245359 w 5078613"/>
              <a:gd name="connsiteY8" fmla="*/ 6240920 h 6240920"/>
              <a:gd name="connsiteX9" fmla="*/ 0 w 5078613"/>
              <a:gd name="connsiteY9" fmla="*/ 5995561 h 6240920"/>
              <a:gd name="connsiteX10" fmla="*/ 0 w 5078613"/>
              <a:gd name="connsiteY10" fmla="*/ 245359 h 6240920"/>
              <a:gd name="connsiteX0" fmla="*/ 0 w 5078405"/>
              <a:gd name="connsiteY0" fmla="*/ 245359 h 6240920"/>
              <a:gd name="connsiteX1" fmla="*/ 245359 w 5078405"/>
              <a:gd name="connsiteY1" fmla="*/ 0 h 6240920"/>
              <a:gd name="connsiteX2" fmla="*/ 4407770 w 5078405"/>
              <a:gd name="connsiteY2" fmla="*/ 0 h 6240920"/>
              <a:gd name="connsiteX3" fmla="*/ 4653129 w 5078405"/>
              <a:gd name="connsiteY3" fmla="*/ 245359 h 6240920"/>
              <a:gd name="connsiteX4" fmla="*/ 4677698 w 5078405"/>
              <a:gd name="connsiteY4" fmla="*/ 2602326 h 6240920"/>
              <a:gd name="connsiteX5" fmla="*/ 5077268 w 5078405"/>
              <a:gd name="connsiteY5" fmla="*/ 3217049 h 6240920"/>
              <a:gd name="connsiteX6" fmla="*/ 4653129 w 5078405"/>
              <a:gd name="connsiteY6" fmla="*/ 5995561 h 6240920"/>
              <a:gd name="connsiteX7" fmla="*/ 4407770 w 5078405"/>
              <a:gd name="connsiteY7" fmla="*/ 6240920 h 6240920"/>
              <a:gd name="connsiteX8" fmla="*/ 245359 w 5078405"/>
              <a:gd name="connsiteY8" fmla="*/ 6240920 h 6240920"/>
              <a:gd name="connsiteX9" fmla="*/ 0 w 5078405"/>
              <a:gd name="connsiteY9" fmla="*/ 5995561 h 6240920"/>
              <a:gd name="connsiteX10" fmla="*/ 0 w 5078405"/>
              <a:gd name="connsiteY10" fmla="*/ 245359 h 6240920"/>
              <a:gd name="connsiteX0" fmla="*/ 0 w 5078385"/>
              <a:gd name="connsiteY0" fmla="*/ 245359 h 6240920"/>
              <a:gd name="connsiteX1" fmla="*/ 245359 w 5078385"/>
              <a:gd name="connsiteY1" fmla="*/ 0 h 6240920"/>
              <a:gd name="connsiteX2" fmla="*/ 4407770 w 5078385"/>
              <a:gd name="connsiteY2" fmla="*/ 0 h 6240920"/>
              <a:gd name="connsiteX3" fmla="*/ 4653129 w 5078385"/>
              <a:gd name="connsiteY3" fmla="*/ 245359 h 6240920"/>
              <a:gd name="connsiteX4" fmla="*/ 4670014 w 5078385"/>
              <a:gd name="connsiteY4" fmla="*/ 2610010 h 6240920"/>
              <a:gd name="connsiteX5" fmla="*/ 5077268 w 5078385"/>
              <a:gd name="connsiteY5" fmla="*/ 3217049 h 6240920"/>
              <a:gd name="connsiteX6" fmla="*/ 4653129 w 5078385"/>
              <a:gd name="connsiteY6" fmla="*/ 5995561 h 6240920"/>
              <a:gd name="connsiteX7" fmla="*/ 4407770 w 5078385"/>
              <a:gd name="connsiteY7" fmla="*/ 6240920 h 6240920"/>
              <a:gd name="connsiteX8" fmla="*/ 245359 w 5078385"/>
              <a:gd name="connsiteY8" fmla="*/ 6240920 h 6240920"/>
              <a:gd name="connsiteX9" fmla="*/ 0 w 5078385"/>
              <a:gd name="connsiteY9" fmla="*/ 5995561 h 6240920"/>
              <a:gd name="connsiteX10" fmla="*/ 0 w 5078385"/>
              <a:gd name="connsiteY10"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9246"/>
              <a:gd name="connsiteY0" fmla="*/ 245359 h 6240920"/>
              <a:gd name="connsiteX1" fmla="*/ 245359 w 5079246"/>
              <a:gd name="connsiteY1" fmla="*/ 0 h 6240920"/>
              <a:gd name="connsiteX2" fmla="*/ 4407770 w 5079246"/>
              <a:gd name="connsiteY2" fmla="*/ 0 h 6240920"/>
              <a:gd name="connsiteX3" fmla="*/ 4653129 w 5079246"/>
              <a:gd name="connsiteY3" fmla="*/ 245359 h 6240920"/>
              <a:gd name="connsiteX4" fmla="*/ 4670014 w 5079246"/>
              <a:gd name="connsiteY4" fmla="*/ 2610010 h 6240920"/>
              <a:gd name="connsiteX5" fmla="*/ 5077268 w 5079246"/>
              <a:gd name="connsiteY5" fmla="*/ 3217049 h 6240920"/>
              <a:gd name="connsiteX6" fmla="*/ 4700750 w 5079246"/>
              <a:gd name="connsiteY6" fmla="*/ 3801036 h 6240920"/>
              <a:gd name="connsiteX7" fmla="*/ 4653129 w 5079246"/>
              <a:gd name="connsiteY7" fmla="*/ 5995561 h 6240920"/>
              <a:gd name="connsiteX8" fmla="*/ 4407770 w 5079246"/>
              <a:gd name="connsiteY8" fmla="*/ 6240920 h 6240920"/>
              <a:gd name="connsiteX9" fmla="*/ 245359 w 5079246"/>
              <a:gd name="connsiteY9" fmla="*/ 6240920 h 6240920"/>
              <a:gd name="connsiteX10" fmla="*/ 0 w 5079246"/>
              <a:gd name="connsiteY10" fmla="*/ 5995561 h 6240920"/>
              <a:gd name="connsiteX11" fmla="*/ 0 w 5079246"/>
              <a:gd name="connsiteY11" fmla="*/ 245359 h 6240920"/>
              <a:gd name="connsiteX0" fmla="*/ 0 w 5078900"/>
              <a:gd name="connsiteY0" fmla="*/ 245359 h 6240920"/>
              <a:gd name="connsiteX1" fmla="*/ 245359 w 5078900"/>
              <a:gd name="connsiteY1" fmla="*/ 0 h 6240920"/>
              <a:gd name="connsiteX2" fmla="*/ 4407770 w 5078900"/>
              <a:gd name="connsiteY2" fmla="*/ 0 h 6240920"/>
              <a:gd name="connsiteX3" fmla="*/ 4653129 w 5078900"/>
              <a:gd name="connsiteY3" fmla="*/ 245359 h 6240920"/>
              <a:gd name="connsiteX4" fmla="*/ 4670014 w 5078900"/>
              <a:gd name="connsiteY4" fmla="*/ 2610010 h 6240920"/>
              <a:gd name="connsiteX5" fmla="*/ 5077268 w 5078900"/>
              <a:gd name="connsiteY5" fmla="*/ 3217049 h 6240920"/>
              <a:gd name="connsiteX6" fmla="*/ 4700750 w 5078900"/>
              <a:gd name="connsiteY6" fmla="*/ 3801036 h 6240920"/>
              <a:gd name="connsiteX7" fmla="*/ 4653129 w 5078900"/>
              <a:gd name="connsiteY7" fmla="*/ 5995561 h 6240920"/>
              <a:gd name="connsiteX8" fmla="*/ 4407770 w 5078900"/>
              <a:gd name="connsiteY8" fmla="*/ 6240920 h 6240920"/>
              <a:gd name="connsiteX9" fmla="*/ 245359 w 5078900"/>
              <a:gd name="connsiteY9" fmla="*/ 6240920 h 6240920"/>
              <a:gd name="connsiteX10" fmla="*/ 0 w 5078900"/>
              <a:gd name="connsiteY10" fmla="*/ 5995561 h 6240920"/>
              <a:gd name="connsiteX11" fmla="*/ 0 w 5078900"/>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8845"/>
              <a:gd name="connsiteY0" fmla="*/ 245359 h 6240920"/>
              <a:gd name="connsiteX1" fmla="*/ 245359 w 5078845"/>
              <a:gd name="connsiteY1" fmla="*/ 0 h 6240920"/>
              <a:gd name="connsiteX2" fmla="*/ 4407770 w 5078845"/>
              <a:gd name="connsiteY2" fmla="*/ 0 h 6240920"/>
              <a:gd name="connsiteX3" fmla="*/ 4653129 w 5078845"/>
              <a:gd name="connsiteY3" fmla="*/ 245359 h 6240920"/>
              <a:gd name="connsiteX4" fmla="*/ 4670014 w 5078845"/>
              <a:gd name="connsiteY4" fmla="*/ 2610010 h 6240920"/>
              <a:gd name="connsiteX5" fmla="*/ 5077268 w 5078845"/>
              <a:gd name="connsiteY5" fmla="*/ 3217049 h 6240920"/>
              <a:gd name="connsiteX6" fmla="*/ 4685382 w 5078845"/>
              <a:gd name="connsiteY6" fmla="*/ 3762616 h 6240920"/>
              <a:gd name="connsiteX7" fmla="*/ 4653129 w 5078845"/>
              <a:gd name="connsiteY7" fmla="*/ 5995561 h 6240920"/>
              <a:gd name="connsiteX8" fmla="*/ 4407770 w 5078845"/>
              <a:gd name="connsiteY8" fmla="*/ 6240920 h 6240920"/>
              <a:gd name="connsiteX9" fmla="*/ 245359 w 5078845"/>
              <a:gd name="connsiteY9" fmla="*/ 6240920 h 6240920"/>
              <a:gd name="connsiteX10" fmla="*/ 0 w 5078845"/>
              <a:gd name="connsiteY10" fmla="*/ 5995561 h 6240920"/>
              <a:gd name="connsiteX11" fmla="*/ 0 w 5078845"/>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762616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077268"/>
              <a:gd name="connsiteY0" fmla="*/ 245359 h 6240920"/>
              <a:gd name="connsiteX1" fmla="*/ 245359 w 5077268"/>
              <a:gd name="connsiteY1" fmla="*/ 0 h 6240920"/>
              <a:gd name="connsiteX2" fmla="*/ 4407770 w 5077268"/>
              <a:gd name="connsiteY2" fmla="*/ 0 h 6240920"/>
              <a:gd name="connsiteX3" fmla="*/ 4653129 w 5077268"/>
              <a:gd name="connsiteY3" fmla="*/ 245359 h 6240920"/>
              <a:gd name="connsiteX4" fmla="*/ 4670014 w 5077268"/>
              <a:gd name="connsiteY4" fmla="*/ 2610010 h 6240920"/>
              <a:gd name="connsiteX5" fmla="*/ 5077268 w 5077268"/>
              <a:gd name="connsiteY5" fmla="*/ 3217049 h 6240920"/>
              <a:gd name="connsiteX6" fmla="*/ 4685382 w 5077268"/>
              <a:gd name="connsiteY6" fmla="*/ 3816404 h 6240920"/>
              <a:gd name="connsiteX7" fmla="*/ 4653129 w 5077268"/>
              <a:gd name="connsiteY7" fmla="*/ 5995561 h 6240920"/>
              <a:gd name="connsiteX8" fmla="*/ 4407770 w 5077268"/>
              <a:gd name="connsiteY8" fmla="*/ 6240920 h 6240920"/>
              <a:gd name="connsiteX9" fmla="*/ 245359 w 5077268"/>
              <a:gd name="connsiteY9" fmla="*/ 6240920 h 6240920"/>
              <a:gd name="connsiteX10" fmla="*/ 0 w 5077268"/>
              <a:gd name="connsiteY10" fmla="*/ 5995561 h 6240920"/>
              <a:gd name="connsiteX11" fmla="*/ 0 w 507726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0014 w 5115688"/>
              <a:gd name="connsiteY4" fmla="*/ 2610010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85382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77698 w 5115688"/>
              <a:gd name="connsiteY4" fmla="*/ 2633062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53129 w 5115688"/>
              <a:gd name="connsiteY3" fmla="*/ 245359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62330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39278 w 5115688"/>
              <a:gd name="connsiteY4" fmla="*/ 2610009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16404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62330 w 5115688"/>
              <a:gd name="connsiteY6" fmla="*/ 3862508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579273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86849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46962 w 5115688"/>
              <a:gd name="connsiteY4" fmla="*/ 2640744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648428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3808720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 name="connsiteX0" fmla="*/ 0 w 5115688"/>
              <a:gd name="connsiteY0" fmla="*/ 245359 h 6240920"/>
              <a:gd name="connsiteX1" fmla="*/ 245359 w 5115688"/>
              <a:gd name="connsiteY1" fmla="*/ 0 h 6240920"/>
              <a:gd name="connsiteX2" fmla="*/ 4407770 w 5115688"/>
              <a:gd name="connsiteY2" fmla="*/ 0 h 6240920"/>
              <a:gd name="connsiteX3" fmla="*/ 4637761 w 5115688"/>
              <a:gd name="connsiteY3" fmla="*/ 237675 h 6240920"/>
              <a:gd name="connsiteX4" fmla="*/ 4654646 w 5115688"/>
              <a:gd name="connsiteY4" fmla="*/ 2271910 h 6240920"/>
              <a:gd name="connsiteX5" fmla="*/ 5115688 w 5115688"/>
              <a:gd name="connsiteY5" fmla="*/ 3224733 h 6240920"/>
              <a:gd name="connsiteX6" fmla="*/ 4654646 w 5115688"/>
              <a:gd name="connsiteY6" fmla="*/ 4139133 h 6240920"/>
              <a:gd name="connsiteX7" fmla="*/ 4653129 w 5115688"/>
              <a:gd name="connsiteY7" fmla="*/ 5995561 h 6240920"/>
              <a:gd name="connsiteX8" fmla="*/ 4407770 w 5115688"/>
              <a:gd name="connsiteY8" fmla="*/ 6240920 h 6240920"/>
              <a:gd name="connsiteX9" fmla="*/ 245359 w 5115688"/>
              <a:gd name="connsiteY9" fmla="*/ 6240920 h 6240920"/>
              <a:gd name="connsiteX10" fmla="*/ 0 w 5115688"/>
              <a:gd name="connsiteY10" fmla="*/ 5995561 h 6240920"/>
              <a:gd name="connsiteX11" fmla="*/ 0 w 5115688"/>
              <a:gd name="connsiteY11" fmla="*/ 245359 h 6240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115688" h="6240920">
                <a:moveTo>
                  <a:pt x="0" y="245359"/>
                </a:moveTo>
                <a:cubicBezTo>
                  <a:pt x="0" y="109851"/>
                  <a:pt x="109851" y="0"/>
                  <a:pt x="245359" y="0"/>
                </a:cubicBezTo>
                <a:lnTo>
                  <a:pt x="4407770" y="0"/>
                </a:lnTo>
                <a:cubicBezTo>
                  <a:pt x="4543278" y="0"/>
                  <a:pt x="4637761" y="102167"/>
                  <a:pt x="4637761" y="237675"/>
                </a:cubicBezTo>
                <a:cubicBezTo>
                  <a:pt x="4635365" y="753359"/>
                  <a:pt x="4645428" y="1884204"/>
                  <a:pt x="4654646" y="2271910"/>
                </a:cubicBezTo>
                <a:cubicBezTo>
                  <a:pt x="4656180" y="2267730"/>
                  <a:pt x="4634407" y="3140727"/>
                  <a:pt x="5115688" y="3224733"/>
                </a:cubicBezTo>
                <a:cubicBezTo>
                  <a:pt x="4616225" y="3279802"/>
                  <a:pt x="4648496" y="4044881"/>
                  <a:pt x="4654646" y="4139133"/>
                </a:cubicBezTo>
                <a:cubicBezTo>
                  <a:pt x="4660796" y="4233385"/>
                  <a:pt x="4643049" y="5530003"/>
                  <a:pt x="4653129" y="5995561"/>
                </a:cubicBezTo>
                <a:cubicBezTo>
                  <a:pt x="4653129" y="6131069"/>
                  <a:pt x="4543278" y="6240920"/>
                  <a:pt x="4407770" y="6240920"/>
                </a:cubicBezTo>
                <a:lnTo>
                  <a:pt x="245359" y="6240920"/>
                </a:lnTo>
                <a:cubicBezTo>
                  <a:pt x="109851" y="6240920"/>
                  <a:pt x="0" y="6131069"/>
                  <a:pt x="0" y="5995561"/>
                </a:cubicBezTo>
                <a:cubicBezTo>
                  <a:pt x="7684" y="4071143"/>
                  <a:pt x="30736" y="2162093"/>
                  <a:pt x="0" y="245359"/>
                </a:cubicBezTo>
                <a:close/>
              </a:path>
            </a:pathLst>
          </a:custGeom>
          <a:solidFill>
            <a:schemeClr val="bg1">
              <a:lumMod val="95000"/>
            </a:schemeClr>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1" name="TextBox 20">
            <a:extLst>
              <a:ext uri="{FF2B5EF4-FFF2-40B4-BE49-F238E27FC236}">
                <a16:creationId xmlns:a16="http://schemas.microsoft.com/office/drawing/2014/main" id="{E1851B65-4707-238B-B3DF-C9CCE835A395}"/>
              </a:ext>
            </a:extLst>
          </p:cNvPr>
          <p:cNvSpPr txBox="1"/>
          <p:nvPr/>
        </p:nvSpPr>
        <p:spPr>
          <a:xfrm>
            <a:off x="425233" y="4873440"/>
            <a:ext cx="3012214" cy="1384995"/>
          </a:xfrm>
          <a:prstGeom prst="rect">
            <a:avLst/>
          </a:prstGeom>
          <a:noFill/>
        </p:spPr>
        <p:txBody>
          <a:bodyPr wrap="square" lIns="91440" tIns="45720" rIns="91440" bIns="45720" anchor="t">
            <a:spAutoFit/>
          </a:bodyPr>
          <a:lstStyle/>
          <a:p>
            <a:r>
              <a:rPr lang="fi" sz="1400">
                <a:solidFill>
                  <a:schemeClr val="accent2">
                    <a:lumMod val="25000"/>
                  </a:schemeClr>
                </a:solidFill>
                <a:latin typeface="Lato"/>
                <a:ea typeface="Lato"/>
                <a:cs typeface="Lato"/>
              </a:rPr>
              <a:t>Sansan sisällä sekä ulkomaisten ja kotimaisten kumppaniemme kanssa l</a:t>
            </a:r>
            <a:r>
              <a:rPr lang="fi" sz="1400">
                <a:solidFill>
                  <a:schemeClr val="accent2">
                    <a:lumMod val="25000"/>
                  </a:schemeClr>
                </a:solidFill>
                <a:latin typeface="Lato"/>
                <a:ea typeface="Lato"/>
                <a:cs typeface="Helvetica"/>
              </a:rPr>
              <a:t>uomme ja vahvistamme toimivia </a:t>
            </a:r>
            <a:r>
              <a:rPr lang="fi" sz="1400" b="1">
                <a:solidFill>
                  <a:schemeClr val="accent1"/>
                </a:solidFill>
                <a:latin typeface="Lato"/>
                <a:ea typeface="Lato"/>
                <a:cs typeface="Helvetica"/>
              </a:rPr>
              <a:t>rakenteita</a:t>
            </a:r>
            <a:r>
              <a:rPr lang="fi" sz="1400">
                <a:solidFill>
                  <a:schemeClr val="accent2">
                    <a:lumMod val="25000"/>
                  </a:schemeClr>
                </a:solidFill>
                <a:latin typeface="Lato"/>
                <a:ea typeface="Lato"/>
                <a:cs typeface="Helvetica"/>
              </a:rPr>
              <a:t>.</a:t>
            </a:r>
            <a:r>
              <a:rPr lang="fi" sz="1400" b="1">
                <a:solidFill>
                  <a:schemeClr val="accent2">
                    <a:lumMod val="25000"/>
                  </a:schemeClr>
                </a:solidFill>
                <a:latin typeface="Lato"/>
                <a:ea typeface="Lato"/>
                <a:cs typeface="Helvetica"/>
              </a:rPr>
              <a:t> </a:t>
            </a:r>
            <a:r>
              <a:rPr lang="fi" sz="1400">
                <a:solidFill>
                  <a:schemeClr val="accent2">
                    <a:lumMod val="25000"/>
                  </a:schemeClr>
                </a:solidFill>
                <a:latin typeface="Lato"/>
                <a:ea typeface="Lato"/>
                <a:cs typeface="Helvetica"/>
              </a:rPr>
              <a:t> Niiden avulla olemme aidossa vuorovaikutuksessa toisiimme ja opimme toisiltamme.</a:t>
            </a:r>
            <a:endParaRPr lang="fi-FI" sz="1400">
              <a:solidFill>
                <a:schemeClr val="accent2">
                  <a:lumMod val="25000"/>
                </a:schemeClr>
              </a:solidFill>
              <a:latin typeface="Lato"/>
              <a:ea typeface="Lato"/>
              <a:cs typeface="Lato"/>
            </a:endParaRPr>
          </a:p>
        </p:txBody>
      </p:sp>
      <p:sp>
        <p:nvSpPr>
          <p:cNvPr id="25" name="TextBox 24">
            <a:extLst>
              <a:ext uri="{FF2B5EF4-FFF2-40B4-BE49-F238E27FC236}">
                <a16:creationId xmlns:a16="http://schemas.microsoft.com/office/drawing/2014/main" id="{8404E23B-7A0B-B0C6-FC0E-FC6535A8B18B}"/>
              </a:ext>
            </a:extLst>
          </p:cNvPr>
          <p:cNvSpPr txBox="1"/>
          <p:nvPr/>
        </p:nvSpPr>
        <p:spPr>
          <a:xfrm>
            <a:off x="4393834" y="2092258"/>
            <a:ext cx="2924769" cy="615553"/>
          </a:xfrm>
          <a:prstGeom prst="rect">
            <a:avLst/>
          </a:prstGeom>
          <a:noFill/>
        </p:spPr>
        <p:txBody>
          <a:bodyPr wrap="square" lIns="91440" tIns="45720" rIns="91440" bIns="45720" anchor="t">
            <a:spAutoFit/>
          </a:bodyPr>
          <a:lstStyle/>
          <a:p>
            <a:r>
              <a:rPr lang="fi" b="1" i="1">
                <a:solidFill>
                  <a:schemeClr val="accent2">
                    <a:lumMod val="25000"/>
                  </a:schemeClr>
                </a:solidFill>
                <a:ea typeface="+mn-lt"/>
                <a:cs typeface="+mn-lt"/>
              </a:rPr>
              <a:t>Ristipölytys</a:t>
            </a:r>
            <a:r>
              <a:rPr lang="fi" sz="1600" b="1" i="1">
                <a:solidFill>
                  <a:schemeClr val="accent2">
                    <a:lumMod val="25000"/>
                  </a:schemeClr>
                </a:solidFill>
                <a:ea typeface="+mn-lt"/>
                <a:cs typeface="+mn-lt"/>
              </a:rPr>
              <a:t> </a:t>
            </a:r>
          </a:p>
          <a:p>
            <a:r>
              <a:rPr lang="en-GB" sz="1600" err="1">
                <a:solidFill>
                  <a:schemeClr val="accent2">
                    <a:lumMod val="25000"/>
                  </a:schemeClr>
                </a:solidFill>
                <a:ea typeface="+mn-lt"/>
                <a:cs typeface="+mn-lt"/>
              </a:rPr>
              <a:t>innostuminen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yhteydessä</a:t>
            </a:r>
          </a:p>
        </p:txBody>
      </p:sp>
      <p:sp>
        <p:nvSpPr>
          <p:cNvPr id="26" name="TextBox 25">
            <a:extLst>
              <a:ext uri="{FF2B5EF4-FFF2-40B4-BE49-F238E27FC236}">
                <a16:creationId xmlns:a16="http://schemas.microsoft.com/office/drawing/2014/main" id="{25B74810-6F09-6271-2D8A-FCC39542A0F1}"/>
              </a:ext>
            </a:extLst>
          </p:cNvPr>
          <p:cNvSpPr txBox="1"/>
          <p:nvPr/>
        </p:nvSpPr>
        <p:spPr>
          <a:xfrm>
            <a:off x="4393834" y="2889077"/>
            <a:ext cx="3052938" cy="1815882"/>
          </a:xfrm>
          <a:prstGeom prst="rect">
            <a:avLst/>
          </a:prstGeom>
          <a:noFill/>
        </p:spPr>
        <p:txBody>
          <a:bodyPr wrap="square">
            <a:spAutoFit/>
          </a:bodyPr>
          <a:lstStyle/>
          <a:p>
            <a:r>
              <a:rPr lang="en-GB" sz="1600" err="1">
                <a:solidFill>
                  <a:schemeClr val="accent2">
                    <a:lumMod val="25000"/>
                  </a:schemeClr>
                </a:solidFill>
                <a:ea typeface="+mn-lt"/>
                <a:cs typeface="+mn-lt"/>
              </a:rPr>
              <a:t>Luotamme</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ihmisten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välillä</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toimivaan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ja</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yhteyttä</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vahvistavaan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Jumalan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Henkeen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Edistämme</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oppimisen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ideoiden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ja</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hyvien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käytäntöjen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jakamista</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kotimaassa</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ja</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ulkomaisten</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kumppaniemme</a:t>
            </a:r>
            <a:r>
              <a:rPr lang="en-GB" sz="1600">
                <a:solidFill>
                  <a:schemeClr val="accent2">
                    <a:lumMod val="25000"/>
                  </a:schemeClr>
                </a:solidFill>
                <a:ea typeface="+mn-lt"/>
                <a:cs typeface="+mn-lt"/>
              </a:rPr>
              <a:t> </a:t>
            </a:r>
            <a:r>
              <a:rPr lang="en-GB" sz="1600" err="1">
                <a:solidFill>
                  <a:schemeClr val="accent2">
                    <a:lumMod val="25000"/>
                  </a:schemeClr>
                </a:solidFill>
                <a:ea typeface="+mn-lt"/>
                <a:cs typeface="+mn-lt"/>
              </a:rPr>
              <a:t>kanssa</a:t>
            </a:r>
            <a:r>
              <a:rPr lang="en-GB" sz="1600">
                <a:solidFill>
                  <a:schemeClr val="accent2">
                    <a:lumMod val="25000"/>
                  </a:schemeClr>
                </a:solidFill>
                <a:ea typeface="+mn-lt"/>
                <a:cs typeface="+mn-lt"/>
              </a:rPr>
              <a:t>.  </a:t>
            </a:r>
          </a:p>
        </p:txBody>
      </p:sp>
      <p:sp>
        <p:nvSpPr>
          <p:cNvPr id="27" name="TextBox 26">
            <a:extLst>
              <a:ext uri="{FF2B5EF4-FFF2-40B4-BE49-F238E27FC236}">
                <a16:creationId xmlns:a16="http://schemas.microsoft.com/office/drawing/2014/main" id="{C3925640-6B45-8FB8-3740-0FF633037F42}"/>
              </a:ext>
            </a:extLst>
          </p:cNvPr>
          <p:cNvSpPr txBox="1"/>
          <p:nvPr/>
        </p:nvSpPr>
        <p:spPr>
          <a:xfrm>
            <a:off x="4393834" y="4877948"/>
            <a:ext cx="3162568" cy="1600438"/>
          </a:xfrm>
          <a:prstGeom prst="rect">
            <a:avLst/>
          </a:prstGeom>
          <a:noFill/>
        </p:spPr>
        <p:txBody>
          <a:bodyPr wrap="square" lIns="91440" tIns="45720" rIns="91440" bIns="45720" anchor="t">
            <a:spAutoFit/>
          </a:bodyPr>
          <a:lstStyle/>
          <a:p>
            <a:r>
              <a:rPr lang="en-GB" sz="1400" err="1">
                <a:solidFill>
                  <a:schemeClr val="accent2">
                    <a:lumMod val="25000"/>
                  </a:schemeClr>
                </a:solidFill>
                <a:latin typeface="Lato"/>
                <a:ea typeface="Lato"/>
                <a:cs typeface="Lato"/>
              </a:rPr>
              <a:t>Vahvistamme</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tiedon</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ajatusten</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ja</a:t>
            </a:r>
            <a:r>
              <a:rPr lang="en-GB" sz="1400">
                <a:solidFill>
                  <a:schemeClr val="accent2">
                    <a:lumMod val="25000"/>
                  </a:schemeClr>
                </a:solidFill>
                <a:latin typeface="Lato"/>
                <a:ea typeface="Lato"/>
                <a:cs typeface="Lato"/>
              </a:rPr>
              <a:t> </a:t>
            </a:r>
            <a:r>
              <a:rPr lang="en-GB" sz="1300" err="1">
                <a:solidFill>
                  <a:schemeClr val="accent2">
                    <a:lumMod val="25000"/>
                  </a:schemeClr>
                </a:solidFill>
                <a:latin typeface="Lato"/>
                <a:ea typeface="Lato"/>
                <a:cs typeface="Lato"/>
              </a:rPr>
              <a:t>ideoiden</a:t>
            </a:r>
            <a:r>
              <a:rPr lang="en-GB" sz="1400">
                <a:solidFill>
                  <a:schemeClr val="accent2">
                    <a:lumMod val="25000"/>
                  </a:schemeClr>
                </a:solidFill>
                <a:latin typeface="Lato"/>
                <a:ea typeface="Lato"/>
                <a:cs typeface="Lato"/>
              </a:rPr>
              <a:t> </a:t>
            </a:r>
            <a:r>
              <a:rPr lang="en-GB" sz="1400" b="1" err="1">
                <a:solidFill>
                  <a:schemeClr val="accent1"/>
                </a:solidFill>
                <a:latin typeface="Lato"/>
                <a:ea typeface="Lato"/>
                <a:cs typeface="Lato"/>
              </a:rPr>
              <a:t>virtausta</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eri</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toimijoiden</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ja</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keskusten</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välillä</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Luomme</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arvostavaa</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kulttuuria</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innostumisen</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ilmapiiriä</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ja</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tarkoituksenmukaisia</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käytäntöjä</a:t>
            </a:r>
            <a:r>
              <a:rPr lang="en-GB" sz="1400">
                <a:solidFill>
                  <a:schemeClr val="accent2">
                    <a:lumMod val="25000"/>
                  </a:schemeClr>
                </a:solidFill>
                <a:latin typeface="Lato"/>
                <a:ea typeface="Lato"/>
                <a:cs typeface="Lato"/>
              </a:rPr>
              <a:t>. Ne </a:t>
            </a:r>
            <a:r>
              <a:rPr lang="en-GB" sz="1400" err="1">
                <a:solidFill>
                  <a:schemeClr val="accent2">
                    <a:lumMod val="25000"/>
                  </a:schemeClr>
                </a:solidFill>
                <a:latin typeface="Lato"/>
                <a:ea typeface="Lato"/>
                <a:cs typeface="Lato"/>
              </a:rPr>
              <a:t>auttavat</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kuuntelemaan</a:t>
            </a:r>
            <a:r>
              <a:rPr lang="en-GB" sz="1400">
                <a:solidFill>
                  <a:schemeClr val="accent2">
                    <a:lumMod val="25000"/>
                  </a:schemeClr>
                </a:solidFill>
                <a:latin typeface="Lato"/>
                <a:ea typeface="Lato"/>
                <a:cs typeface="Lato"/>
              </a:rPr>
              <a:t> Jumalaa </a:t>
            </a:r>
            <a:r>
              <a:rPr lang="en-GB" sz="1400" err="1">
                <a:solidFill>
                  <a:schemeClr val="accent2">
                    <a:lumMod val="25000"/>
                  </a:schemeClr>
                </a:solidFill>
                <a:latin typeface="Lato"/>
                <a:ea typeface="Lato"/>
                <a:cs typeface="Lato"/>
              </a:rPr>
              <a:t>ja</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toinen</a:t>
            </a:r>
            <a:r>
              <a:rPr lang="en-GB" sz="1400">
                <a:solidFill>
                  <a:schemeClr val="accent2">
                    <a:lumMod val="25000"/>
                  </a:schemeClr>
                </a:solidFill>
                <a:latin typeface="Lato"/>
                <a:ea typeface="Lato"/>
                <a:cs typeface="Lato"/>
              </a:rPr>
              <a:t> </a:t>
            </a:r>
            <a:r>
              <a:rPr lang="en-GB" sz="1400" err="1">
                <a:solidFill>
                  <a:schemeClr val="accent2">
                    <a:lumMod val="25000"/>
                  </a:schemeClr>
                </a:solidFill>
                <a:latin typeface="Lato"/>
                <a:ea typeface="Lato"/>
                <a:cs typeface="Lato"/>
              </a:rPr>
              <a:t>toisiamme</a:t>
            </a:r>
            <a:r>
              <a:rPr lang="en-GB" sz="1400">
                <a:solidFill>
                  <a:schemeClr val="accent2">
                    <a:lumMod val="25000"/>
                  </a:schemeClr>
                </a:solidFill>
                <a:latin typeface="Lato"/>
                <a:ea typeface="Lato"/>
                <a:cs typeface="Lato"/>
              </a:rPr>
              <a:t>.</a:t>
            </a:r>
          </a:p>
        </p:txBody>
      </p:sp>
      <p:sp>
        <p:nvSpPr>
          <p:cNvPr id="28" name="TextBox 27">
            <a:extLst>
              <a:ext uri="{FF2B5EF4-FFF2-40B4-BE49-F238E27FC236}">
                <a16:creationId xmlns:a16="http://schemas.microsoft.com/office/drawing/2014/main" id="{DFA0B1AE-A5D2-8956-F335-FBDD9332F91A}"/>
              </a:ext>
            </a:extLst>
          </p:cNvPr>
          <p:cNvSpPr txBox="1"/>
          <p:nvPr/>
        </p:nvSpPr>
        <p:spPr>
          <a:xfrm>
            <a:off x="8352022" y="2092258"/>
            <a:ext cx="2924769" cy="615553"/>
          </a:xfrm>
          <a:prstGeom prst="rect">
            <a:avLst/>
          </a:prstGeom>
          <a:noFill/>
        </p:spPr>
        <p:txBody>
          <a:bodyPr wrap="square">
            <a:spAutoFit/>
          </a:bodyPr>
          <a:lstStyle/>
          <a:p>
            <a:r>
              <a:rPr lang="fi" b="1" i="1">
                <a:solidFill>
                  <a:schemeClr val="accent2">
                    <a:lumMod val="25000"/>
                  </a:schemeClr>
                </a:solidFill>
                <a:ea typeface="+mn-lt"/>
                <a:cs typeface="+mn-lt"/>
              </a:rPr>
              <a:t>Innovatiivisuus</a:t>
            </a:r>
            <a:endParaRPr lang="fi" sz="1600" b="1" i="1">
              <a:solidFill>
                <a:schemeClr val="accent2">
                  <a:lumMod val="25000"/>
                </a:schemeClr>
              </a:solidFill>
              <a:ea typeface="+mn-lt"/>
              <a:cs typeface="+mn-lt"/>
            </a:endParaRPr>
          </a:p>
          <a:p>
            <a:r>
              <a:rPr lang="fi" sz="1600">
                <a:solidFill>
                  <a:schemeClr val="accent2">
                    <a:lumMod val="25000"/>
                  </a:schemeClr>
                </a:solidFill>
                <a:ea typeface="+mn-lt"/>
                <a:cs typeface="+mn-lt"/>
              </a:rPr>
              <a:t>rohkeasti etukenossa</a:t>
            </a:r>
            <a:endParaRPr lang="en-FI" sz="1600">
              <a:solidFill>
                <a:schemeClr val="accent2">
                  <a:lumMod val="25000"/>
                </a:schemeClr>
              </a:solidFill>
            </a:endParaRPr>
          </a:p>
        </p:txBody>
      </p:sp>
      <p:sp>
        <p:nvSpPr>
          <p:cNvPr id="29" name="TextBox 28">
            <a:extLst>
              <a:ext uri="{FF2B5EF4-FFF2-40B4-BE49-F238E27FC236}">
                <a16:creationId xmlns:a16="http://schemas.microsoft.com/office/drawing/2014/main" id="{400DFD20-4007-C607-627E-2115798EA593}"/>
              </a:ext>
            </a:extLst>
          </p:cNvPr>
          <p:cNvSpPr txBox="1"/>
          <p:nvPr/>
        </p:nvSpPr>
        <p:spPr>
          <a:xfrm>
            <a:off x="8368409" y="2889077"/>
            <a:ext cx="3039478" cy="1323439"/>
          </a:xfrm>
          <a:prstGeom prst="rect">
            <a:avLst/>
          </a:prstGeom>
          <a:noFill/>
        </p:spPr>
        <p:txBody>
          <a:bodyPr wrap="square" lIns="91440" tIns="45720" rIns="91440" bIns="45720" anchor="t">
            <a:spAutoFit/>
          </a:bodyPr>
          <a:lstStyle/>
          <a:p>
            <a:r>
              <a:rPr lang="fi" sz="1600">
                <a:solidFill>
                  <a:schemeClr val="accent2">
                    <a:lumMod val="25000"/>
                  </a:schemeClr>
                </a:solidFill>
                <a:latin typeface="Lato"/>
                <a:ea typeface="Lato"/>
                <a:cs typeface="Lato"/>
              </a:rPr>
              <a:t>Annamme tilaa luovuudelle sekä kumppanien keskuudessa että omassa työyhteisössämme. Uskallamme purkaa vanhaa ja synnyttää uutta. </a:t>
            </a:r>
            <a:endParaRPr lang="en-US" sz="1600">
              <a:solidFill>
                <a:schemeClr val="accent2">
                  <a:lumMod val="25000"/>
                </a:schemeClr>
              </a:solidFill>
            </a:endParaRPr>
          </a:p>
        </p:txBody>
      </p:sp>
      <p:sp>
        <p:nvSpPr>
          <p:cNvPr id="30" name="TextBox 29">
            <a:extLst>
              <a:ext uri="{FF2B5EF4-FFF2-40B4-BE49-F238E27FC236}">
                <a16:creationId xmlns:a16="http://schemas.microsoft.com/office/drawing/2014/main" id="{9FA2455C-B791-3504-DD64-4FF62793173E}"/>
              </a:ext>
            </a:extLst>
          </p:cNvPr>
          <p:cNvSpPr txBox="1"/>
          <p:nvPr/>
        </p:nvSpPr>
        <p:spPr>
          <a:xfrm>
            <a:off x="8382041" y="4981161"/>
            <a:ext cx="3012214" cy="1169551"/>
          </a:xfrm>
          <a:prstGeom prst="rect">
            <a:avLst/>
          </a:prstGeom>
          <a:noFill/>
        </p:spPr>
        <p:txBody>
          <a:bodyPr wrap="square" lIns="91440" tIns="45720" rIns="91440" bIns="45720" anchor="t">
            <a:spAutoFit/>
          </a:bodyPr>
          <a:lstStyle/>
          <a:p>
            <a:r>
              <a:rPr lang="fi" sz="1400">
                <a:solidFill>
                  <a:schemeClr val="accent2">
                    <a:lumMod val="25000"/>
                  </a:schemeClr>
                </a:solidFill>
                <a:ea typeface="+mn-lt"/>
                <a:cs typeface="+mn-lt"/>
              </a:rPr>
              <a:t>Tunnistamme, kokeilemme ja toteutamme työssämme toimivat </a:t>
            </a:r>
            <a:r>
              <a:rPr lang="fi" sz="1400" b="1">
                <a:solidFill>
                  <a:schemeClr val="accent1"/>
                </a:solidFill>
                <a:ea typeface="+mn-lt"/>
                <a:cs typeface="+mn-lt"/>
              </a:rPr>
              <a:t>hyvät ideat</a:t>
            </a:r>
            <a:r>
              <a:rPr lang="fi" sz="1400">
                <a:solidFill>
                  <a:schemeClr val="accent2">
                    <a:lumMod val="25000"/>
                  </a:schemeClr>
                </a:solidFill>
                <a:ea typeface="+mn-lt"/>
                <a:cs typeface="+mn-lt"/>
              </a:rPr>
              <a:t>. Niiden avulla uudet ihmiset kuulevat Sanan ja sen jo kohdanneet innostuvat uudelleen.</a:t>
            </a:r>
            <a:endParaRPr lang="fi-FI" sz="1400">
              <a:solidFill>
                <a:schemeClr val="accent2">
                  <a:lumMod val="25000"/>
                </a:schemeClr>
              </a:solidFill>
              <a:ea typeface="Lato"/>
              <a:cs typeface="Lato"/>
            </a:endParaRPr>
          </a:p>
        </p:txBody>
      </p:sp>
      <p:pic>
        <p:nvPicPr>
          <p:cNvPr id="3" name="Kuva 2">
            <a:extLst>
              <a:ext uri="{FF2B5EF4-FFF2-40B4-BE49-F238E27FC236}">
                <a16:creationId xmlns:a16="http://schemas.microsoft.com/office/drawing/2014/main" id="{3DB7DAB0-1A8E-E4C7-B1E6-FEE36146394C}"/>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rcRect/>
          <a:stretch/>
        </p:blipFill>
        <p:spPr>
          <a:xfrm>
            <a:off x="2523926" y="1566662"/>
            <a:ext cx="656805" cy="656805"/>
          </a:xfrm>
          <a:prstGeom prst="rect">
            <a:avLst/>
          </a:prstGeom>
        </p:spPr>
      </p:pic>
      <p:pic>
        <p:nvPicPr>
          <p:cNvPr id="9" name="Kuva 8">
            <a:extLst>
              <a:ext uri="{FF2B5EF4-FFF2-40B4-BE49-F238E27FC236}">
                <a16:creationId xmlns:a16="http://schemas.microsoft.com/office/drawing/2014/main" id="{0A163461-2529-4F8B-7067-DC2CEF867714}"/>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p:blipFill>
        <p:spPr>
          <a:xfrm>
            <a:off x="10429891" y="1566662"/>
            <a:ext cx="656805" cy="656805"/>
          </a:xfrm>
          <a:prstGeom prst="rect">
            <a:avLst/>
          </a:prstGeom>
        </p:spPr>
      </p:pic>
      <p:sp>
        <p:nvSpPr>
          <p:cNvPr id="11" name="Ellipsi 10">
            <a:extLst>
              <a:ext uri="{FF2B5EF4-FFF2-40B4-BE49-F238E27FC236}">
                <a16:creationId xmlns:a16="http://schemas.microsoft.com/office/drawing/2014/main" id="{2B197BE9-0899-FABE-6ECE-DDE7C7437880}"/>
              </a:ext>
            </a:extLst>
          </p:cNvPr>
          <p:cNvSpPr>
            <a:spLocks noGrp="1" noRot="1" noMove="1" noResize="1" noEditPoints="1" noAdjustHandles="1" noChangeArrowheads="1" noChangeShapeType="1"/>
          </p:cNvSpPr>
          <p:nvPr/>
        </p:nvSpPr>
        <p:spPr>
          <a:xfrm>
            <a:off x="6393607" y="1458930"/>
            <a:ext cx="774811" cy="774811"/>
          </a:xfrm>
          <a:prstGeom prst="ellipse">
            <a:avLst/>
          </a:prstGeom>
          <a:noFill/>
          <a:ln w="22225">
            <a:solidFill>
              <a:srgbClr val="FFC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5" name="Kuva 4">
            <a:extLst>
              <a:ext uri="{FF2B5EF4-FFF2-40B4-BE49-F238E27FC236}">
                <a16:creationId xmlns:a16="http://schemas.microsoft.com/office/drawing/2014/main" id="{44070AED-B302-76CE-0B0A-58E4DDEF6057}"/>
              </a:ext>
            </a:extLst>
          </p:cNvPr>
          <p:cNvPicPr>
            <a:picLocks noGrp="1" noRot="1" noChangeAspec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rcRect/>
          <a:stretch/>
        </p:blipFill>
        <p:spPr>
          <a:xfrm>
            <a:off x="6455210" y="1520948"/>
            <a:ext cx="656805" cy="656805"/>
          </a:xfrm>
          <a:prstGeom prst="rect">
            <a:avLst/>
          </a:prstGeom>
        </p:spPr>
      </p:pic>
    </p:spTree>
    <p:extLst>
      <p:ext uri="{BB962C8B-B14F-4D97-AF65-F5344CB8AC3E}">
        <p14:creationId xmlns:p14="http://schemas.microsoft.com/office/powerpoint/2010/main" val="1653504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E8274A-E24F-E5E7-BC8D-A035DC08C54D}"/>
              </a:ext>
            </a:extLst>
          </p:cNvPr>
          <p:cNvSpPr>
            <a:spLocks noGrp="1"/>
          </p:cNvSpPr>
          <p:nvPr>
            <p:ph sz="half" idx="4294967295"/>
          </p:nvPr>
        </p:nvSpPr>
        <p:spPr>
          <a:xfrm>
            <a:off x="412155" y="418682"/>
            <a:ext cx="10729087" cy="599776"/>
          </a:xfrm>
        </p:spPr>
        <p:txBody>
          <a:bodyPr vert="horz" lIns="91440" tIns="45720" rIns="91440" bIns="45720" rtlCol="0" anchor="t">
            <a:noAutofit/>
          </a:bodyPr>
          <a:lstStyle/>
          <a:p>
            <a:pPr marL="0" indent="0">
              <a:buNone/>
            </a:pPr>
            <a:r>
              <a:rPr lang="fi" sz="3600" b="1">
                <a:solidFill>
                  <a:schemeClr val="accent2">
                    <a:lumMod val="25000"/>
                  </a:schemeClr>
                </a:solidFill>
                <a:ea typeface="+mn-lt"/>
                <a:cs typeface="+mn-lt"/>
              </a:rPr>
              <a:t>Strategiset tavoitteet</a:t>
            </a:r>
          </a:p>
          <a:p>
            <a:pPr marL="0" indent="0">
              <a:buNone/>
            </a:pPr>
            <a:endParaRPr lang="en-US">
              <a:ea typeface="Lato"/>
              <a:cs typeface="Lato"/>
            </a:endParaRPr>
          </a:p>
        </p:txBody>
      </p:sp>
      <p:sp>
        <p:nvSpPr>
          <p:cNvPr id="4" name="Content Placeholder 3">
            <a:extLst>
              <a:ext uri="{FF2B5EF4-FFF2-40B4-BE49-F238E27FC236}">
                <a16:creationId xmlns:a16="http://schemas.microsoft.com/office/drawing/2014/main" id="{0E68D6CF-2AF5-8B7D-DEB3-AF5917A9FBEC}"/>
              </a:ext>
            </a:extLst>
          </p:cNvPr>
          <p:cNvSpPr>
            <a:spLocks noGrp="1"/>
          </p:cNvSpPr>
          <p:nvPr>
            <p:ph sz="half" idx="2"/>
          </p:nvPr>
        </p:nvSpPr>
        <p:spPr>
          <a:xfrm>
            <a:off x="412155" y="1078617"/>
            <a:ext cx="2818225" cy="3916004"/>
          </a:xfrm>
        </p:spPr>
        <p:txBody>
          <a:bodyPr vert="horz" lIns="91440" tIns="45720" rIns="91440" bIns="45720" rtlCol="0" anchor="t">
            <a:normAutofit lnSpcReduction="10000"/>
          </a:bodyPr>
          <a:lstStyle/>
          <a:p>
            <a:pPr marL="0" indent="0">
              <a:lnSpc>
                <a:spcPct val="120000"/>
              </a:lnSpc>
              <a:buNone/>
            </a:pPr>
            <a:r>
              <a:rPr lang="fi" sz="1400" b="1">
                <a:solidFill>
                  <a:schemeClr val="accent2">
                    <a:lumMod val="25000"/>
                  </a:schemeClr>
                </a:solidFill>
                <a:ea typeface="+mn-lt"/>
                <a:cs typeface="+mn-lt"/>
              </a:rPr>
              <a:t>1. Vahvat globaalit yhteydet </a:t>
            </a:r>
            <a:endParaRPr lang="en-US" sz="1400">
              <a:solidFill>
                <a:schemeClr val="accent2">
                  <a:lumMod val="25000"/>
                </a:schemeClr>
              </a:solidFill>
              <a:ea typeface="Lato"/>
              <a:cs typeface="Lato"/>
            </a:endParaRPr>
          </a:p>
          <a:p>
            <a:pPr marL="0" indent="0">
              <a:lnSpc>
                <a:spcPct val="120000"/>
              </a:lnSpc>
              <a:buNone/>
            </a:pPr>
            <a:r>
              <a:rPr lang="fi" sz="1200">
                <a:solidFill>
                  <a:srgbClr val="000000"/>
                </a:solidFill>
                <a:ea typeface="+mn-lt"/>
                <a:cs typeface="+mn-lt"/>
              </a:rPr>
              <a:t>Viemme evankeliumia vielä saavuttamattomille kumppaniemme kanssa median avulla.</a:t>
            </a:r>
          </a:p>
          <a:p>
            <a:pPr marL="0" indent="0">
              <a:lnSpc>
                <a:spcPct val="120000"/>
              </a:lnSpc>
              <a:buNone/>
            </a:pPr>
            <a:r>
              <a:rPr lang="fi" sz="1200">
                <a:solidFill>
                  <a:srgbClr val="000000"/>
                </a:solidFill>
                <a:ea typeface="+mn-lt"/>
                <a:cs typeface="+mn-lt"/>
              </a:rPr>
              <a:t>Aktiivisessa ristipölytyksessä kuulemme toisiamme sekä jaamme osaamista ja sisältöjä. Luomme työtä eteepäin vieviä innovaatioita. Tuemme yhteistyöverkostojamme, joissa paikallinen ja globaali työ vahvistavat toisiaan.</a:t>
            </a:r>
            <a:endParaRPr lang="en-US" sz="1200">
              <a:ea typeface="Lato"/>
              <a:cs typeface="Lato"/>
            </a:endParaRPr>
          </a:p>
          <a:p>
            <a:pPr marL="0" indent="0">
              <a:lnSpc>
                <a:spcPct val="120000"/>
              </a:lnSpc>
              <a:buNone/>
            </a:pPr>
            <a:r>
              <a:rPr lang="fi" sz="1200">
                <a:solidFill>
                  <a:srgbClr val="000000"/>
                </a:solidFill>
                <a:ea typeface="+mn-lt"/>
                <a:cs typeface="+mn-lt"/>
              </a:rPr>
              <a:t>Aito kumppanien tunteminen auttaa kumppanien tarpeiden tunnistamisessa ja niihin vastaamisessa.  Olemme avoimia uusille kumppanuuksille ja osaajien lähettämiselle kumppaniemme työyhteyteen. </a:t>
            </a:r>
            <a:endParaRPr lang="en-US" sz="1200">
              <a:ea typeface="Lato"/>
              <a:cs typeface="Lato"/>
            </a:endParaRPr>
          </a:p>
        </p:txBody>
      </p:sp>
      <p:sp>
        <p:nvSpPr>
          <p:cNvPr id="2" name="Content Placeholder 3">
            <a:extLst>
              <a:ext uri="{FF2B5EF4-FFF2-40B4-BE49-F238E27FC236}">
                <a16:creationId xmlns:a16="http://schemas.microsoft.com/office/drawing/2014/main" id="{133211F3-F168-7B16-9C67-FB33CFCD48DB}"/>
              </a:ext>
            </a:extLst>
          </p:cNvPr>
          <p:cNvSpPr txBox="1">
            <a:spLocks/>
          </p:cNvSpPr>
          <p:nvPr/>
        </p:nvSpPr>
        <p:spPr>
          <a:xfrm>
            <a:off x="3297963" y="1078617"/>
            <a:ext cx="2818224" cy="552015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fi-FI" sz="1400" b="1">
                <a:solidFill>
                  <a:schemeClr val="accent2">
                    <a:lumMod val="25000"/>
                  </a:schemeClr>
                </a:solidFill>
              </a:rPr>
              <a:t>2. Selkeä sisäinen ja ulkoinen työnäky </a:t>
            </a:r>
            <a:endParaRPr lang="fi-FI" sz="1400">
              <a:solidFill>
                <a:schemeClr val="accent2">
                  <a:lumMod val="25000"/>
                </a:schemeClr>
              </a:solidFill>
              <a:ea typeface="Lato"/>
              <a:cs typeface="Lato"/>
            </a:endParaRPr>
          </a:p>
          <a:p>
            <a:pPr marL="0" indent="0">
              <a:lnSpc>
                <a:spcPct val="120000"/>
              </a:lnSpc>
              <a:buNone/>
            </a:pPr>
            <a:r>
              <a:rPr lang="fi-FI" sz="1200"/>
              <a:t>Pidämme Sansan työnäyn ja strategian kirkkaana muuttuvien olosuhteiden keskellä.  Sisäisesti pidämme tavoitteet, roolitukset ja vuorovaikutuksen selkeinä ja avoimina.</a:t>
            </a:r>
            <a:endParaRPr lang="en-FI" sz="1200"/>
          </a:p>
          <a:p>
            <a:pPr marL="0" indent="0">
              <a:lnSpc>
                <a:spcPct val="120000"/>
              </a:lnSpc>
              <a:buNone/>
            </a:pPr>
            <a:r>
              <a:rPr lang="fi-FI" sz="1200"/>
              <a:t>Toimimme niin, että seurakunnat, vapaaehtoiset ja yhteistyökumppanit kokevat työn omakseen.  Vahvistamme näkyvyyttämme Suomessa ja autamme seurakuntia toteuttamaan tehtäväänsä lähetystyössä. </a:t>
            </a:r>
            <a:endParaRPr lang="en-FI" sz="1200"/>
          </a:p>
          <a:p>
            <a:pPr marL="0" indent="0">
              <a:lnSpc>
                <a:spcPct val="120000"/>
              </a:lnSpc>
              <a:buNone/>
            </a:pPr>
            <a:r>
              <a:rPr lang="fi-FI" sz="1200"/>
              <a:t>Ylläpidämme työnäkyä ulkomaisten kumppaniemme kanssa tiiviissä yhteistyössä, rukoillen ja toisiamme rohkaisten.</a:t>
            </a:r>
            <a:endParaRPr lang="en-FI" sz="1200"/>
          </a:p>
        </p:txBody>
      </p:sp>
      <p:sp>
        <p:nvSpPr>
          <p:cNvPr id="5" name="Content Placeholder 3">
            <a:extLst>
              <a:ext uri="{FF2B5EF4-FFF2-40B4-BE49-F238E27FC236}">
                <a16:creationId xmlns:a16="http://schemas.microsoft.com/office/drawing/2014/main" id="{BFB8DF2E-71E9-191A-1542-F6816C7A0B0F}"/>
              </a:ext>
            </a:extLst>
          </p:cNvPr>
          <p:cNvSpPr txBox="1">
            <a:spLocks/>
          </p:cNvSpPr>
          <p:nvPr/>
        </p:nvSpPr>
        <p:spPr>
          <a:xfrm>
            <a:off x="6183770" y="1078617"/>
            <a:ext cx="2885806" cy="5520152"/>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fi-FI" sz="1400" b="1">
                <a:solidFill>
                  <a:schemeClr val="accent2">
                    <a:lumMod val="25000"/>
                  </a:schemeClr>
                </a:solidFill>
              </a:rPr>
              <a:t>3. Vankka osaaminen</a:t>
            </a:r>
            <a:endParaRPr lang="en-US" sz="1400">
              <a:solidFill>
                <a:schemeClr val="accent2">
                  <a:lumMod val="25000"/>
                </a:schemeClr>
              </a:solidFill>
              <a:ea typeface="Lato"/>
              <a:cs typeface="Lato"/>
            </a:endParaRPr>
          </a:p>
          <a:p>
            <a:pPr marL="0" indent="0">
              <a:lnSpc>
                <a:spcPct val="120000"/>
              </a:lnSpc>
              <a:buNone/>
            </a:pPr>
            <a:r>
              <a:rPr lang="fi-FI" sz="1200"/>
              <a:t>Kartoitamme osaamistamme ja vahvistamme sitä tavoitteellisesti.</a:t>
            </a:r>
            <a:endParaRPr lang="en-US" sz="1200">
              <a:ea typeface="Lato"/>
              <a:cs typeface="Lato"/>
            </a:endParaRPr>
          </a:p>
          <a:p>
            <a:pPr marL="0" indent="0">
              <a:lnSpc>
                <a:spcPct val="120000"/>
              </a:lnSpc>
              <a:buNone/>
            </a:pPr>
            <a:r>
              <a:rPr lang="fi-FI" sz="1200"/>
              <a:t>Kannustamme oppimaan, kokeilemaan ja jakamaan opittua. Opimme kumppaneilta ja heidän kanssaan. </a:t>
            </a:r>
            <a:endParaRPr lang="en-US" sz="1200">
              <a:ea typeface="Lato"/>
              <a:cs typeface="Lato"/>
            </a:endParaRPr>
          </a:p>
          <a:p>
            <a:pPr marL="0" indent="0">
              <a:lnSpc>
                <a:spcPct val="120000"/>
              </a:lnSpc>
              <a:buNone/>
            </a:pPr>
            <a:r>
              <a:rPr lang="fi-FI" sz="1200"/>
              <a:t>Osaamisen vahvistaminen palvelee verkostojamme, luo innovoivaa ilmapiiriä sekä auttaa toteuttamaan lähetystehtäväämme muuttuvassa mediaympäristössä. </a:t>
            </a:r>
            <a:endParaRPr lang="en-US" sz="1200"/>
          </a:p>
          <a:p>
            <a:pPr marL="0" indent="0">
              <a:lnSpc>
                <a:spcPct val="120000"/>
              </a:lnSpc>
              <a:buNone/>
            </a:pPr>
            <a:endParaRPr lang="fi-FI" sz="1200">
              <a:ea typeface="Lato"/>
              <a:cs typeface="Lato"/>
            </a:endParaRPr>
          </a:p>
          <a:p>
            <a:pPr marL="0" indent="0">
              <a:lnSpc>
                <a:spcPct val="120000"/>
              </a:lnSpc>
              <a:buNone/>
            </a:pPr>
            <a:endParaRPr lang="en-US" sz="1200">
              <a:ea typeface="Lato"/>
              <a:cs typeface="Lato"/>
            </a:endParaRPr>
          </a:p>
          <a:p>
            <a:pPr marL="0" indent="0">
              <a:lnSpc>
                <a:spcPct val="120000"/>
              </a:lnSpc>
              <a:buNone/>
            </a:pPr>
            <a:endParaRPr lang="fi-FI" sz="1200" b="1">
              <a:ea typeface="Lato"/>
              <a:cs typeface="Lato"/>
            </a:endParaRPr>
          </a:p>
        </p:txBody>
      </p:sp>
      <p:sp>
        <p:nvSpPr>
          <p:cNvPr id="6" name="Content Placeholder 3">
            <a:extLst>
              <a:ext uri="{FF2B5EF4-FFF2-40B4-BE49-F238E27FC236}">
                <a16:creationId xmlns:a16="http://schemas.microsoft.com/office/drawing/2014/main" id="{AF709F8F-51C2-DA25-D269-100497315009}"/>
              </a:ext>
            </a:extLst>
          </p:cNvPr>
          <p:cNvSpPr txBox="1">
            <a:spLocks/>
          </p:cNvSpPr>
          <p:nvPr/>
        </p:nvSpPr>
        <p:spPr>
          <a:xfrm>
            <a:off x="9044727" y="1078617"/>
            <a:ext cx="2937941" cy="5520152"/>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fi-FI" sz="1400" b="1">
                <a:solidFill>
                  <a:schemeClr val="accent2">
                    <a:lumMod val="25000"/>
                  </a:schemeClr>
                </a:solidFill>
              </a:rPr>
              <a:t>4. Tasapainoinen resursointi ja sujuvat prosessit</a:t>
            </a:r>
            <a:endParaRPr lang="en-FI" sz="1400">
              <a:solidFill>
                <a:schemeClr val="accent2">
                  <a:lumMod val="25000"/>
                </a:schemeClr>
              </a:solidFill>
            </a:endParaRPr>
          </a:p>
          <a:p>
            <a:pPr marL="0" indent="0">
              <a:lnSpc>
                <a:spcPct val="120000"/>
              </a:lnSpc>
              <a:buNone/>
            </a:pPr>
            <a:r>
              <a:rPr lang="fi-FI" sz="1200"/>
              <a:t>Arvioimme toimintatapoja ja prosesseja säännöllisesti, jotta ne vastaavat tarpeita. Tähän kuuluvat priorisointi ja karsiminen, jotta keskitymme olennaiseen. Toteutamme jatkuvan kehittämisen mallia. </a:t>
            </a:r>
          </a:p>
          <a:p>
            <a:pPr marL="0" indent="0">
              <a:lnSpc>
                <a:spcPct val="120000"/>
              </a:lnSpc>
              <a:buNone/>
            </a:pPr>
            <a:r>
              <a:rPr lang="fi-FI" sz="1200"/>
              <a:t>Innostamme kristittyjä toteuttamaan lähetyskäskyä rukoilemalla, toimimalla ja lahjoittamalla medialähetystyön hyväksi. </a:t>
            </a:r>
          </a:p>
          <a:p>
            <a:pPr marL="0" indent="0">
              <a:lnSpc>
                <a:spcPct val="120000"/>
              </a:lnSpc>
              <a:buNone/>
            </a:pPr>
            <a:r>
              <a:rPr lang="fi-FI" sz="1200"/>
              <a:t>Teemme työstämme seurakunnille kiinnostavaa ja merkityksellistä sekä vahvistamme yhteistä missiota.</a:t>
            </a:r>
            <a:endParaRPr lang="en-FI" sz="1200"/>
          </a:p>
          <a:p>
            <a:pPr marL="0" indent="0">
              <a:lnSpc>
                <a:spcPct val="120000"/>
              </a:lnSpc>
              <a:buNone/>
            </a:pPr>
            <a:endParaRPr lang="fi-FI" sz="800">
              <a:ea typeface="Lato"/>
              <a:cs typeface="Lato"/>
            </a:endParaRPr>
          </a:p>
          <a:p>
            <a:pPr marL="0" indent="0">
              <a:lnSpc>
                <a:spcPct val="120000"/>
              </a:lnSpc>
              <a:buNone/>
            </a:pPr>
            <a:r>
              <a:rPr lang="fi-FI" sz="1400" b="1">
                <a:solidFill>
                  <a:schemeClr val="accent2">
                    <a:lumMod val="25000"/>
                  </a:schemeClr>
                </a:solidFill>
              </a:rPr>
              <a:t>5. Sukupolvia yhdistävä yhteys</a:t>
            </a:r>
            <a:endParaRPr lang="fi-FI" sz="1400" b="1">
              <a:solidFill>
                <a:schemeClr val="accent2">
                  <a:lumMod val="25000"/>
                </a:schemeClr>
              </a:solidFill>
              <a:ea typeface="Lato"/>
              <a:cs typeface="Lato"/>
            </a:endParaRPr>
          </a:p>
          <a:p>
            <a:pPr marL="0" indent="0">
              <a:lnSpc>
                <a:spcPct val="120000"/>
              </a:lnSpc>
              <a:buNone/>
            </a:pPr>
            <a:r>
              <a:rPr lang="fi-FI" sz="1200"/>
              <a:t>Kutsumme eri ikäryhmiä tekemään työtä kanssamme, olemaan osallisia evankeliumista ja rohkaisemaan toisiaan.</a:t>
            </a:r>
          </a:p>
          <a:p>
            <a:pPr marL="0" indent="0">
              <a:lnSpc>
                <a:spcPct val="120000"/>
              </a:lnSpc>
              <a:buNone/>
            </a:pPr>
            <a:r>
              <a:rPr lang="fi-FI" sz="1200"/>
              <a:t>Teemme konkreettisia valintoja tämän mukaisesti. Opimme toisiltamme.</a:t>
            </a:r>
            <a:endParaRPr lang="fi-FI" sz="1200">
              <a:ea typeface="Lato"/>
              <a:cs typeface="Lato"/>
            </a:endParaRPr>
          </a:p>
          <a:p>
            <a:pPr marL="0" indent="0">
              <a:lnSpc>
                <a:spcPct val="120000"/>
              </a:lnSpc>
              <a:buNone/>
            </a:pPr>
            <a:endParaRPr lang="en-FI" sz="1200"/>
          </a:p>
        </p:txBody>
      </p:sp>
      <p:sp>
        <p:nvSpPr>
          <p:cNvPr id="7" name="Ellipsi 6">
            <a:extLst>
              <a:ext uri="{FF2B5EF4-FFF2-40B4-BE49-F238E27FC236}">
                <a16:creationId xmlns:a16="http://schemas.microsoft.com/office/drawing/2014/main" id="{E5826766-A55E-DD93-B6AC-61DCA45965A6}"/>
              </a:ext>
            </a:extLst>
          </p:cNvPr>
          <p:cNvSpPr>
            <a:spLocks noGrp="1" noRot="1" noMove="1" noResize="1" noEditPoints="1" noAdjustHandles="1" noChangeArrowheads="1" noChangeShapeType="1"/>
          </p:cNvSpPr>
          <p:nvPr/>
        </p:nvSpPr>
        <p:spPr>
          <a:xfrm>
            <a:off x="1786715" y="5041835"/>
            <a:ext cx="1512000" cy="1512000"/>
          </a:xfrm>
          <a:prstGeom prst="ellipse">
            <a:avLst/>
          </a:prstGeom>
          <a:blipFill>
            <a:blip r:embed="rId2"/>
            <a:stretch>
              <a:fillRect l="-3529" t="-3571" r="-3529" b="-3571"/>
            </a:stretch>
          </a:blipFill>
          <a:ln w="15875">
            <a:solidFill>
              <a:srgbClr val="00B0F0">
                <a:alpha val="18805"/>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cxnSp>
        <p:nvCxnSpPr>
          <p:cNvPr id="8" name="Suora yhdysviiva 7">
            <a:extLst>
              <a:ext uri="{FF2B5EF4-FFF2-40B4-BE49-F238E27FC236}">
                <a16:creationId xmlns:a16="http://schemas.microsoft.com/office/drawing/2014/main" id="{9A584A16-3BA7-6EF1-4D58-1253B0E5B6D7}"/>
              </a:ext>
            </a:extLst>
          </p:cNvPr>
          <p:cNvCxnSpPr>
            <a:cxnSpLocks noGrp="1" noRot="1" noMove="1" noResize="1" noEditPoints="1" noAdjustHandles="1" noChangeArrowheads="1" noChangeShapeType="1"/>
            <a:stCxn id="13" idx="6"/>
            <a:endCxn id="14" idx="2"/>
          </p:cNvCxnSpPr>
          <p:nvPr/>
        </p:nvCxnSpPr>
        <p:spPr>
          <a:xfrm>
            <a:off x="3356361" y="5792121"/>
            <a:ext cx="1520003" cy="269233"/>
          </a:xfrm>
          <a:prstGeom prst="line">
            <a:avLst/>
          </a:prstGeom>
          <a:ln w="15875">
            <a:solidFill>
              <a:srgbClr val="00B0F0">
                <a:alpha val="28000"/>
              </a:srgbClr>
            </a:solidFill>
            <a:prstDash val="dash"/>
          </a:ln>
        </p:spPr>
        <p:style>
          <a:lnRef idx="1">
            <a:schemeClr val="accent1"/>
          </a:lnRef>
          <a:fillRef idx="0">
            <a:schemeClr val="accent1"/>
          </a:fillRef>
          <a:effectRef idx="0">
            <a:schemeClr val="accent1"/>
          </a:effectRef>
          <a:fontRef idx="minor">
            <a:schemeClr val="tx1"/>
          </a:fontRef>
        </p:style>
      </p:cxnSp>
      <p:cxnSp>
        <p:nvCxnSpPr>
          <p:cNvPr id="9" name="Suora yhdysviiva 8">
            <a:extLst>
              <a:ext uri="{FF2B5EF4-FFF2-40B4-BE49-F238E27FC236}">
                <a16:creationId xmlns:a16="http://schemas.microsoft.com/office/drawing/2014/main" id="{C3505B86-B239-CC81-942A-0DCCD0A5D17C}"/>
              </a:ext>
            </a:extLst>
          </p:cNvPr>
          <p:cNvCxnSpPr>
            <a:cxnSpLocks noGrp="1" noRot="1" noMove="1" noResize="1" noEditPoints="1" noAdjustHandles="1" noChangeArrowheads="1" noChangeShapeType="1"/>
            <a:endCxn id="13" idx="2"/>
          </p:cNvCxnSpPr>
          <p:nvPr/>
        </p:nvCxnSpPr>
        <p:spPr>
          <a:xfrm flipV="1">
            <a:off x="0" y="5792121"/>
            <a:ext cx="1721961" cy="479139"/>
          </a:xfrm>
          <a:prstGeom prst="line">
            <a:avLst/>
          </a:prstGeom>
          <a:ln w="15875">
            <a:solidFill>
              <a:srgbClr val="00B0F0">
                <a:alpha val="28000"/>
              </a:srgbClr>
            </a:solidFill>
            <a:prstDash val="dash"/>
          </a:ln>
        </p:spPr>
        <p:style>
          <a:lnRef idx="1">
            <a:schemeClr val="accent1"/>
          </a:lnRef>
          <a:fillRef idx="0">
            <a:schemeClr val="accent1"/>
          </a:fillRef>
          <a:effectRef idx="0">
            <a:schemeClr val="accent1"/>
          </a:effectRef>
          <a:fontRef idx="minor">
            <a:schemeClr val="tx1"/>
          </a:fontRef>
        </p:style>
      </p:cxnSp>
      <p:cxnSp>
        <p:nvCxnSpPr>
          <p:cNvPr id="11" name="Suora yhdysviiva 10">
            <a:extLst>
              <a:ext uri="{FF2B5EF4-FFF2-40B4-BE49-F238E27FC236}">
                <a16:creationId xmlns:a16="http://schemas.microsoft.com/office/drawing/2014/main" id="{37BEC387-3977-A230-F245-D16AF8302F08}"/>
              </a:ext>
            </a:extLst>
          </p:cNvPr>
          <p:cNvCxnSpPr>
            <a:cxnSpLocks noGrp="1" noRot="1" noMove="1" noResize="1" noEditPoints="1" noAdjustHandles="1" noChangeArrowheads="1" noChangeShapeType="1"/>
            <a:stCxn id="12" idx="5"/>
          </p:cNvCxnSpPr>
          <p:nvPr/>
        </p:nvCxnSpPr>
        <p:spPr>
          <a:xfrm>
            <a:off x="5419332" y="6271260"/>
            <a:ext cx="476971" cy="586740"/>
          </a:xfrm>
          <a:prstGeom prst="line">
            <a:avLst/>
          </a:prstGeom>
          <a:ln w="15875">
            <a:solidFill>
              <a:srgbClr val="00B0F0">
                <a:alpha val="28000"/>
              </a:srgbClr>
            </a:solidFill>
            <a:prstDash val="dash"/>
          </a:ln>
        </p:spPr>
        <p:style>
          <a:lnRef idx="1">
            <a:schemeClr val="accent1"/>
          </a:lnRef>
          <a:fillRef idx="0">
            <a:schemeClr val="accent1"/>
          </a:fillRef>
          <a:effectRef idx="0">
            <a:schemeClr val="accent1"/>
          </a:effectRef>
          <a:fontRef idx="minor">
            <a:schemeClr val="tx1"/>
          </a:fontRef>
        </p:style>
      </p:cxnSp>
      <p:sp>
        <p:nvSpPr>
          <p:cNvPr id="12" name="Ellipsi 11">
            <a:extLst>
              <a:ext uri="{FF2B5EF4-FFF2-40B4-BE49-F238E27FC236}">
                <a16:creationId xmlns:a16="http://schemas.microsoft.com/office/drawing/2014/main" id="{EDA26C83-49F3-F8B8-FBD2-F29E1BC9820B}"/>
              </a:ext>
            </a:extLst>
          </p:cNvPr>
          <p:cNvSpPr>
            <a:spLocks noGrp="1" noRot="1" noMove="1" noResize="1" noEditPoints="1" noAdjustHandles="1" noChangeArrowheads="1" noChangeShapeType="1"/>
          </p:cNvSpPr>
          <p:nvPr/>
        </p:nvSpPr>
        <p:spPr>
          <a:xfrm>
            <a:off x="4902499" y="5771801"/>
            <a:ext cx="605508" cy="585153"/>
          </a:xfrm>
          <a:prstGeom prst="ellipse">
            <a:avLst/>
          </a:prstGeom>
          <a:blipFill dpi="0" rotWithShape="1">
            <a:blip r:embed="rId3">
              <a:alphaModFix amt="47000"/>
            </a:blip>
            <a:srcRect/>
            <a:stretch>
              <a:fillRect l="-3509" t="-5370" r="-3509" b="-5370"/>
            </a:stretch>
          </a:blipFill>
          <a:ln w="158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
        <p:nvSpPr>
          <p:cNvPr id="13" name="Ellipsi 12">
            <a:extLst>
              <a:ext uri="{FF2B5EF4-FFF2-40B4-BE49-F238E27FC236}">
                <a16:creationId xmlns:a16="http://schemas.microsoft.com/office/drawing/2014/main" id="{BAF3C749-E89A-6C94-2D70-560F9AD43757}"/>
              </a:ext>
            </a:extLst>
          </p:cNvPr>
          <p:cNvSpPr>
            <a:spLocks noGrp="1" noRot="1" noMove="1" noResize="1" noEditPoints="1" noAdjustHandles="1" noChangeArrowheads="1" noChangeShapeType="1"/>
          </p:cNvSpPr>
          <p:nvPr/>
        </p:nvSpPr>
        <p:spPr>
          <a:xfrm>
            <a:off x="1721961" y="4974921"/>
            <a:ext cx="1634400" cy="1634400"/>
          </a:xfrm>
          <a:prstGeom prst="ellipse">
            <a:avLst/>
          </a:prstGeom>
          <a:noFill/>
          <a:ln w="15875">
            <a:solidFill>
              <a:srgbClr val="00B0F0">
                <a:alpha val="28000"/>
              </a:srgb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
        <p:nvSpPr>
          <p:cNvPr id="14" name="Ellipsi 13">
            <a:extLst>
              <a:ext uri="{FF2B5EF4-FFF2-40B4-BE49-F238E27FC236}">
                <a16:creationId xmlns:a16="http://schemas.microsoft.com/office/drawing/2014/main" id="{1FDA4C90-63CA-1A97-631B-75F9DE29F00C}"/>
              </a:ext>
            </a:extLst>
          </p:cNvPr>
          <p:cNvSpPr>
            <a:spLocks noGrp="1" noRot="1" noMove="1" noResize="1" noEditPoints="1" noAdjustHandles="1" noChangeArrowheads="1" noChangeShapeType="1"/>
          </p:cNvSpPr>
          <p:nvPr/>
        </p:nvSpPr>
        <p:spPr>
          <a:xfrm>
            <a:off x="4876364" y="5733754"/>
            <a:ext cx="655200" cy="655200"/>
          </a:xfrm>
          <a:prstGeom prst="ellipse">
            <a:avLst/>
          </a:prstGeom>
          <a:noFill/>
          <a:ln w="15875">
            <a:solidFill>
              <a:srgbClr val="00B0F0">
                <a:alpha val="28000"/>
              </a:srgbClr>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Tree>
    <p:extLst>
      <p:ext uri="{BB962C8B-B14F-4D97-AF65-F5344CB8AC3E}">
        <p14:creationId xmlns:p14="http://schemas.microsoft.com/office/powerpoint/2010/main" val="4141955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AAE03B4-D1B8-D83B-C9F6-FA0417741588}"/>
              </a:ext>
            </a:extLst>
          </p:cNvPr>
          <p:cNvSpPr txBox="1">
            <a:spLocks/>
          </p:cNvSpPr>
          <p:nvPr/>
        </p:nvSpPr>
        <p:spPr>
          <a:xfrm>
            <a:off x="494385" y="620758"/>
            <a:ext cx="10729087" cy="51871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 sz="3600" b="1">
                <a:solidFill>
                  <a:schemeClr val="accent2">
                    <a:lumMod val="25000"/>
                  </a:schemeClr>
                </a:solidFill>
                <a:ea typeface="+mn-lt"/>
                <a:cs typeface="+mn-lt"/>
              </a:rPr>
              <a:t>Onnistumisen tunnusmerkit 2026–2030</a:t>
            </a:r>
          </a:p>
        </p:txBody>
      </p:sp>
      <p:sp>
        <p:nvSpPr>
          <p:cNvPr id="7" name="Content Placeholder 3">
            <a:extLst>
              <a:ext uri="{FF2B5EF4-FFF2-40B4-BE49-F238E27FC236}">
                <a16:creationId xmlns:a16="http://schemas.microsoft.com/office/drawing/2014/main" id="{E6B92A05-8FEC-BFFB-AF35-118AD4A2CDE2}"/>
              </a:ext>
            </a:extLst>
          </p:cNvPr>
          <p:cNvSpPr txBox="1">
            <a:spLocks/>
          </p:cNvSpPr>
          <p:nvPr/>
        </p:nvSpPr>
        <p:spPr>
          <a:xfrm>
            <a:off x="4009359" y="1489010"/>
            <a:ext cx="3237087" cy="3634340"/>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fi-FI" sz="1400" b="1"/>
              <a:t>2. Selkeä sisäinen ja ulkoinen työnäky</a:t>
            </a:r>
            <a:r>
              <a:rPr lang="fi-FI" sz="1200" b="1"/>
              <a:t> </a:t>
            </a:r>
            <a:br>
              <a:rPr lang="fi-FI" sz="1200" b="1"/>
            </a:br>
            <a:endParaRPr lang="fi-FI" sz="800">
              <a:ea typeface="Lato"/>
              <a:cs typeface="Lato"/>
            </a:endParaRPr>
          </a:p>
          <a:p>
            <a:pPr>
              <a:buFont typeface="Wingdings" panose="020B0604020202020204" pitchFamily="34" charset="0"/>
              <a:buChar char="v"/>
            </a:pPr>
            <a:r>
              <a:rPr lang="fi-FI" sz="1200" b="1">
                <a:ea typeface="+mn-lt"/>
                <a:cs typeface="+mn-lt"/>
              </a:rPr>
              <a:t>Yhteinen ymmärrys Sansan työnäystä ja painopisteistä</a:t>
            </a:r>
            <a:br>
              <a:rPr lang="fi-FI" sz="1200">
                <a:ea typeface="+mn-lt"/>
                <a:cs typeface="+mn-lt"/>
              </a:rPr>
            </a:br>
            <a:br>
              <a:rPr lang="fi-FI" sz="1200">
                <a:ea typeface="+mn-lt"/>
                <a:cs typeface="+mn-lt"/>
              </a:rPr>
            </a:br>
            <a:r>
              <a:rPr lang="fi-FI" sz="1200">
                <a:ea typeface="+mn-lt"/>
                <a:cs typeface="+mn-lt"/>
              </a:rPr>
              <a:t>Työntekijät ja luottamushenkilöt kokevat strategian, tavoitteet ja roolit selkeästi viestittäviksi ja arkea ohjaaviksi. </a:t>
            </a:r>
            <a:br>
              <a:rPr lang="fi-FI" sz="1200" i="1">
                <a:ea typeface="+mn-lt"/>
                <a:cs typeface="+mn-lt"/>
              </a:rPr>
            </a:br>
            <a:endParaRPr lang="en-FI" sz="1200" i="1">
              <a:ea typeface="Lato"/>
              <a:cs typeface="Lato"/>
            </a:endParaRPr>
          </a:p>
          <a:p>
            <a:pPr>
              <a:buFont typeface="Wingdings" panose="020B0604020202020204" pitchFamily="34" charset="0"/>
              <a:buChar char="v"/>
            </a:pPr>
            <a:r>
              <a:rPr lang="fi-FI" sz="1200" b="1">
                <a:ea typeface="+mn-lt"/>
                <a:cs typeface="+mn-lt"/>
              </a:rPr>
              <a:t>Seurakunnat, vapaaehtoiset ja kumppanit kokevat työn omakseen </a:t>
            </a:r>
            <a:br>
              <a:rPr lang="fi-FI" sz="1200">
                <a:ea typeface="+mn-lt"/>
                <a:cs typeface="+mn-lt"/>
              </a:rPr>
            </a:br>
            <a:br>
              <a:rPr lang="fi-FI" sz="1200">
                <a:ea typeface="+mn-lt"/>
                <a:cs typeface="+mn-lt"/>
              </a:rPr>
            </a:br>
            <a:r>
              <a:rPr lang="fi-FI" sz="1200">
                <a:ea typeface="+mn-lt"/>
                <a:cs typeface="+mn-lt"/>
              </a:rPr>
              <a:t>Sansan työ on merkityksellistä ja ihmiset edistävät sekä tukevat sitä taloudellisesti. </a:t>
            </a:r>
            <a:br>
              <a:rPr lang="fi-FI" sz="1200" i="1">
                <a:ea typeface="+mn-lt"/>
                <a:cs typeface="+mn-lt"/>
              </a:rPr>
            </a:br>
            <a:endParaRPr lang="fi-FI" sz="1200">
              <a:ea typeface="+mn-lt"/>
              <a:cs typeface="+mn-lt"/>
            </a:endParaRPr>
          </a:p>
          <a:p>
            <a:pPr marL="0" indent="0">
              <a:buNone/>
            </a:pPr>
            <a:br>
              <a:rPr lang="fi-FI" sz="1200" b="1">
                <a:ea typeface="+mn-lt"/>
                <a:cs typeface="+mn-lt"/>
              </a:rPr>
            </a:br>
            <a:r>
              <a:rPr lang="fi-FI" sz="1200" b="1" i="1">
                <a:ea typeface="+mn-lt"/>
                <a:cs typeface="+mn-lt"/>
              </a:rPr>
              <a:t>Avainkysymys:</a:t>
            </a:r>
            <a:r>
              <a:rPr lang="fi-FI" sz="1200" i="1">
                <a:ea typeface="+mn-lt"/>
                <a:cs typeface="+mn-lt"/>
              </a:rPr>
              <a:t> </a:t>
            </a:r>
            <a:br>
              <a:rPr lang="fi-FI" sz="1200" i="1">
                <a:ea typeface="+mn-lt"/>
                <a:cs typeface="+mn-lt"/>
              </a:rPr>
            </a:br>
            <a:r>
              <a:rPr lang="fi-FI" sz="1200" i="1">
                <a:ea typeface="+mn-lt"/>
                <a:cs typeface="+mn-lt"/>
              </a:rPr>
              <a:t>Ovatko Sansan identiteetti ja toimintatavat selkeitä kaikille? </a:t>
            </a:r>
            <a:endParaRPr lang="fi-FI" i="1">
              <a:ea typeface="Lato"/>
              <a:cs typeface="Lato"/>
            </a:endParaRPr>
          </a:p>
        </p:txBody>
      </p:sp>
      <p:sp>
        <p:nvSpPr>
          <p:cNvPr id="12" name="Content Placeholder 3">
            <a:extLst>
              <a:ext uri="{FF2B5EF4-FFF2-40B4-BE49-F238E27FC236}">
                <a16:creationId xmlns:a16="http://schemas.microsoft.com/office/drawing/2014/main" id="{AF9A81EF-4AF2-556B-841E-157B7D4A919D}"/>
              </a:ext>
            </a:extLst>
          </p:cNvPr>
          <p:cNvSpPr txBox="1">
            <a:spLocks/>
          </p:cNvSpPr>
          <p:nvPr/>
        </p:nvSpPr>
        <p:spPr>
          <a:xfrm>
            <a:off x="492062" y="1489010"/>
            <a:ext cx="3138411" cy="3935850"/>
          </a:xfrm>
          <a:prstGeom prst="rect">
            <a:avLst/>
          </a:prstGeom>
        </p:spPr>
        <p:txBody>
          <a:bodyPr vert="horz" lIns="91440" tIns="45720" rIns="91440" bIns="45720" rtlCol="0" anchor="t">
            <a:normAutofit/>
          </a:bodyPr>
          <a:lstStyle>
            <a:defPPr>
              <a:defRPr lang="fi-FI"/>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fi" sz="1400" b="1"/>
              <a:t>1. Vahvat globaalit yhteydet </a:t>
            </a:r>
            <a:br>
              <a:rPr lang="fi" sz="1200" b="1"/>
            </a:br>
            <a:endParaRPr lang="en-US" sz="800">
              <a:ea typeface="Lato"/>
              <a:cs typeface="Lato"/>
            </a:endParaRPr>
          </a:p>
          <a:p>
            <a:pPr>
              <a:buFont typeface="Wingdings,Sans-Serif"/>
              <a:buChar char="v"/>
            </a:pPr>
            <a:r>
              <a:rPr lang="fi" sz="1200" b="1">
                <a:ea typeface="+mn-lt"/>
                <a:cs typeface="+mn-lt"/>
              </a:rPr>
              <a:t>Aktiiviset ja vastavuoroiset kumppanuudet </a:t>
            </a:r>
            <a:br>
              <a:rPr lang="fi" sz="1200" b="1">
                <a:ea typeface="+mn-lt"/>
                <a:cs typeface="+mn-lt"/>
              </a:rPr>
            </a:br>
            <a:br>
              <a:rPr lang="fi" sz="1200" b="1">
                <a:ea typeface="+mn-lt"/>
                <a:cs typeface="+mn-lt"/>
              </a:rPr>
            </a:br>
            <a:r>
              <a:rPr lang="fi" sz="1200">
                <a:ea typeface="+mn-lt"/>
                <a:cs typeface="+mn-lt"/>
              </a:rPr>
              <a:t>Kumppanuuksissa tapahtuu säännöllistä vuorovaikutusta, osaamisen ja sisältöjen jakamista sekä yhteistä kehittämistä. </a:t>
            </a:r>
            <a:br>
              <a:rPr lang="fi" sz="1200" i="1">
                <a:ea typeface="+mn-lt"/>
                <a:cs typeface="+mn-lt"/>
              </a:rPr>
            </a:br>
            <a:endParaRPr lang="fi" sz="1200">
              <a:ea typeface="Lato"/>
              <a:cs typeface="Lato"/>
            </a:endParaRPr>
          </a:p>
          <a:p>
            <a:pPr>
              <a:buFont typeface="Wingdings,Sans-Serif"/>
              <a:buChar char="v"/>
            </a:pPr>
            <a:r>
              <a:rPr lang="fi" sz="1200" b="1">
                <a:ea typeface="+mn-lt"/>
                <a:cs typeface="+mn-lt"/>
              </a:rPr>
              <a:t>Evankeliumi etenee vielä saavuttamattomille median kautta</a:t>
            </a:r>
            <a:br>
              <a:rPr lang="fi" sz="1200" b="1">
                <a:ea typeface="+mn-lt"/>
                <a:cs typeface="+mn-lt"/>
              </a:rPr>
            </a:br>
            <a:br>
              <a:rPr lang="fi" sz="1200" b="1">
                <a:ea typeface="+mn-lt"/>
                <a:cs typeface="+mn-lt"/>
              </a:rPr>
            </a:br>
            <a:r>
              <a:rPr lang="fi" sz="1200">
                <a:ea typeface="+mn-lt"/>
                <a:cs typeface="+mn-lt"/>
              </a:rPr>
              <a:t>Sansan mediatyö tavoittaa uusia kieli- ja ihmisryhmiä sekä tukee hengellistä polkua kohti kasvua ja yhteisöä.</a:t>
            </a:r>
            <a:endParaRPr lang="fi">
              <a:ea typeface="Lato"/>
              <a:cs typeface="Lato"/>
            </a:endParaRPr>
          </a:p>
          <a:p>
            <a:pPr marL="0" indent="0">
              <a:buNone/>
            </a:pPr>
            <a:br>
              <a:rPr lang="fi-FI" sz="1200" b="1">
                <a:ea typeface="+mn-lt"/>
                <a:cs typeface="+mn-lt"/>
              </a:rPr>
            </a:br>
            <a:r>
              <a:rPr lang="fi-FI" sz="1200" b="1" i="1">
                <a:ea typeface="+mn-lt"/>
                <a:cs typeface="+mn-lt"/>
              </a:rPr>
              <a:t>Avainkysymys:</a:t>
            </a:r>
            <a:r>
              <a:rPr lang="fi-FI" sz="1200" i="1">
                <a:ea typeface="+mn-lt"/>
                <a:cs typeface="+mn-lt"/>
              </a:rPr>
              <a:t> </a:t>
            </a:r>
            <a:br>
              <a:rPr lang="fi-FI" sz="1200" i="1">
                <a:ea typeface="+mn-lt"/>
                <a:cs typeface="+mn-lt"/>
              </a:rPr>
            </a:br>
            <a:r>
              <a:rPr lang="fi-FI" sz="1200" i="1">
                <a:ea typeface="+mn-lt"/>
                <a:cs typeface="+mn-lt"/>
              </a:rPr>
              <a:t>Näkyykö kumppanuuksissa pysyvää hengellistä ja toiminnallista vaikuttavuutta sekä yhteistä omistajuutta? </a:t>
            </a:r>
            <a:endParaRPr lang="fi-FI" i="1">
              <a:ea typeface="+mn-lt"/>
              <a:cs typeface="+mn-lt"/>
            </a:endParaRPr>
          </a:p>
          <a:p>
            <a:pPr marL="0" indent="0">
              <a:buNone/>
            </a:pPr>
            <a:endParaRPr lang="fi-FI">
              <a:ea typeface="Lato"/>
              <a:cs typeface="Lato"/>
            </a:endParaRPr>
          </a:p>
        </p:txBody>
      </p:sp>
      <p:sp>
        <p:nvSpPr>
          <p:cNvPr id="14" name="Content Placeholder 3">
            <a:extLst>
              <a:ext uri="{FF2B5EF4-FFF2-40B4-BE49-F238E27FC236}">
                <a16:creationId xmlns:a16="http://schemas.microsoft.com/office/drawing/2014/main" id="{4B4EFDEC-CC32-E7D0-304F-A2746B412AEB}"/>
              </a:ext>
            </a:extLst>
          </p:cNvPr>
          <p:cNvSpPr txBox="1">
            <a:spLocks/>
          </p:cNvSpPr>
          <p:nvPr/>
        </p:nvSpPr>
        <p:spPr>
          <a:xfrm>
            <a:off x="7700912" y="1489010"/>
            <a:ext cx="3226123" cy="3935850"/>
          </a:xfrm>
          <a:prstGeom prst="rect">
            <a:avLst/>
          </a:prstGeom>
        </p:spPr>
        <p:txBody>
          <a:bodyPr vert="horz" lIns="91440" tIns="45720" rIns="91440" bIns="45720" rtlCol="0" anchor="t">
            <a:normAutofit/>
          </a:bodyPr>
          <a:lstStyle>
            <a:defPPr>
              <a:defRPr lang="fi-FI"/>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fi" sz="1400" b="1">
                <a:ea typeface="+mn-lt"/>
                <a:cs typeface="+mn-lt"/>
              </a:rPr>
              <a:t>3. Vankka osaaminen</a:t>
            </a:r>
            <a:br>
              <a:rPr lang="fi" sz="1200" b="1">
                <a:ea typeface="+mn-lt"/>
                <a:cs typeface="+mn-lt"/>
              </a:rPr>
            </a:br>
            <a:endParaRPr lang="en-US" sz="800">
              <a:ea typeface="Lato"/>
              <a:cs typeface="Lato"/>
            </a:endParaRPr>
          </a:p>
          <a:p>
            <a:pPr marL="171450" indent="-171450">
              <a:buFont typeface="Wingdings" panose="020B0604020202020204" pitchFamily="34" charset="0"/>
              <a:buChar char="v"/>
            </a:pPr>
            <a:r>
              <a:rPr lang="fi" sz="1200" b="1">
                <a:ea typeface="+mn-lt"/>
                <a:cs typeface="+mn-lt"/>
              </a:rPr>
              <a:t>Osaamistarpeet tunnistetaan ja osaamista kehitetään proaktiivisesti</a:t>
            </a:r>
            <a:br>
              <a:rPr lang="fi" sz="1200">
                <a:ea typeface="+mn-lt"/>
                <a:cs typeface="+mn-lt"/>
              </a:rPr>
            </a:br>
            <a:br>
              <a:rPr lang="fi" sz="1200">
                <a:ea typeface="+mn-lt"/>
                <a:cs typeface="+mn-lt"/>
              </a:rPr>
            </a:br>
            <a:r>
              <a:rPr lang="fi" sz="1200">
                <a:ea typeface="+mn-lt"/>
                <a:cs typeface="+mn-lt"/>
              </a:rPr>
              <a:t>Vahvistamme osaamista tavoitteellisesti ja opimme yhdessä kumppaneidemme kanssa. </a:t>
            </a:r>
            <a:br>
              <a:rPr lang="fi" sz="1200" i="1">
                <a:ea typeface="+mn-lt"/>
                <a:cs typeface="+mn-lt"/>
              </a:rPr>
            </a:br>
            <a:endParaRPr lang="fi" sz="1200" i="1">
              <a:ea typeface="+mn-lt"/>
              <a:cs typeface="+mn-lt"/>
            </a:endParaRPr>
          </a:p>
          <a:p>
            <a:pPr>
              <a:buFont typeface="Wingdings"/>
              <a:buChar char="v"/>
            </a:pPr>
            <a:r>
              <a:rPr lang="fi" sz="1200" b="1">
                <a:ea typeface="+mn-lt"/>
                <a:cs typeface="+mn-lt"/>
              </a:rPr>
              <a:t>Osaaminen synnyttää oppimista, kokeiluja ja innovaatioita</a:t>
            </a:r>
            <a:br>
              <a:rPr lang="fi" sz="1200">
                <a:ea typeface="+mn-lt"/>
                <a:cs typeface="+mn-lt"/>
              </a:rPr>
            </a:br>
            <a:br>
              <a:rPr lang="fi" sz="1200">
                <a:ea typeface="+mn-lt"/>
                <a:cs typeface="+mn-lt"/>
              </a:rPr>
            </a:br>
            <a:r>
              <a:rPr lang="fi" sz="1200">
                <a:ea typeface="+mn-lt"/>
                <a:cs typeface="+mn-lt"/>
              </a:rPr>
              <a:t>Sansan verkostoissa jaetaan opittua sekä jalostetaan toimintatapoja mediakentän ja toimintaympäristön muutoksissa. </a:t>
            </a:r>
            <a:endParaRPr lang="fi">
              <a:ea typeface="Lato"/>
              <a:cs typeface="Lato"/>
            </a:endParaRPr>
          </a:p>
          <a:p>
            <a:pPr marL="0" indent="0">
              <a:buNone/>
            </a:pPr>
            <a:br>
              <a:rPr lang="fi-FI" sz="1200" b="1">
                <a:ea typeface="+mn-lt"/>
                <a:cs typeface="+mn-lt"/>
              </a:rPr>
            </a:br>
            <a:r>
              <a:rPr lang="fi-FI" sz="1200" b="1" i="1">
                <a:ea typeface="+mn-lt"/>
                <a:cs typeface="+mn-lt"/>
              </a:rPr>
              <a:t>Avainkysymys:</a:t>
            </a:r>
            <a:r>
              <a:rPr lang="fi-FI" sz="1200" i="1">
                <a:ea typeface="+mn-lt"/>
                <a:cs typeface="+mn-lt"/>
              </a:rPr>
              <a:t> </a:t>
            </a:r>
            <a:br>
              <a:rPr lang="fi-FI" sz="1200" i="1">
                <a:ea typeface="+mn-lt"/>
                <a:cs typeface="+mn-lt"/>
              </a:rPr>
            </a:br>
            <a:r>
              <a:rPr lang="fi-FI" sz="1200" i="1">
                <a:ea typeface="+mn-lt"/>
                <a:cs typeface="+mn-lt"/>
              </a:rPr>
              <a:t>Synnyttääkö osaaminen uudistumista vai vain nykytilan ylläpitoa?  </a:t>
            </a:r>
            <a:endParaRPr lang="fi-FI" i="1">
              <a:ea typeface="+mn-lt"/>
              <a:cs typeface="+mn-lt"/>
            </a:endParaRPr>
          </a:p>
          <a:p>
            <a:pPr marL="0" indent="0">
              <a:buNone/>
            </a:pPr>
            <a:endParaRPr lang="fi-FI">
              <a:ea typeface="Lato"/>
              <a:cs typeface="Lato"/>
            </a:endParaRPr>
          </a:p>
        </p:txBody>
      </p:sp>
      <p:sp>
        <p:nvSpPr>
          <p:cNvPr id="2" name="Tekstiruutu 1">
            <a:extLst>
              <a:ext uri="{FF2B5EF4-FFF2-40B4-BE49-F238E27FC236}">
                <a16:creationId xmlns:a16="http://schemas.microsoft.com/office/drawing/2014/main" id="{BC23C9B0-FC59-CFF0-256C-A30BCEAF4105}"/>
              </a:ext>
            </a:extLst>
          </p:cNvPr>
          <p:cNvSpPr txBox="1"/>
          <p:nvPr/>
        </p:nvSpPr>
        <p:spPr>
          <a:xfrm>
            <a:off x="10481553" y="5423171"/>
            <a:ext cx="1013299" cy="111610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6600" b="1" dirty="0">
                <a:solidFill>
                  <a:schemeClr val="accent2">
                    <a:lumMod val="25000"/>
                  </a:schemeClr>
                </a:solidFill>
                <a:latin typeface="Lato"/>
                <a:ea typeface="Lato"/>
                <a:cs typeface="Lato"/>
              </a:rPr>
              <a:t>...</a:t>
            </a:r>
            <a:endParaRPr lang="fi-FI" sz="6600" dirty="0">
              <a:solidFill>
                <a:schemeClr val="accent2">
                  <a:lumMod val="25000"/>
                </a:schemeClr>
              </a:solidFill>
              <a:ea typeface="Lato"/>
              <a:cs typeface="Lato"/>
            </a:endParaRPr>
          </a:p>
        </p:txBody>
      </p:sp>
      <p:sp>
        <p:nvSpPr>
          <p:cNvPr id="4" name="Ellipsi 3">
            <a:extLst>
              <a:ext uri="{FF2B5EF4-FFF2-40B4-BE49-F238E27FC236}">
                <a16:creationId xmlns:a16="http://schemas.microsoft.com/office/drawing/2014/main" id="{4E997C18-64B8-A192-6586-D22CCAC4E686}"/>
              </a:ext>
            </a:extLst>
          </p:cNvPr>
          <p:cNvSpPr>
            <a:spLocks noGrp="1" noRot="1" noMove="1" noResize="1" noEditPoints="1" noAdjustHandles="1" noChangeArrowheads="1" noChangeShapeType="1"/>
          </p:cNvSpPr>
          <p:nvPr/>
        </p:nvSpPr>
        <p:spPr>
          <a:xfrm>
            <a:off x="3435930" y="5900828"/>
            <a:ext cx="549154" cy="549154"/>
          </a:xfrm>
          <a:prstGeom prst="ellipse">
            <a:avLst/>
          </a:prstGeom>
          <a:blipFill>
            <a:blip r:embed="rId3">
              <a:alphaModFix amt="72000"/>
            </a:blip>
            <a:stretch>
              <a:fillRect l="833" t="6612" r="833" b="1611"/>
            </a:stretch>
          </a:blip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cxnSp>
        <p:nvCxnSpPr>
          <p:cNvPr id="5" name="Suora yhdysviiva 4">
            <a:extLst>
              <a:ext uri="{FF2B5EF4-FFF2-40B4-BE49-F238E27FC236}">
                <a16:creationId xmlns:a16="http://schemas.microsoft.com/office/drawing/2014/main" id="{415946E7-AC34-4354-D50F-5D9E7E64ED14}"/>
              </a:ext>
            </a:extLst>
          </p:cNvPr>
          <p:cNvCxnSpPr>
            <a:cxnSpLocks noGrp="1" noRot="1" noMove="1" noResize="1" noEditPoints="1" noAdjustHandles="1" noChangeArrowheads="1" noChangeShapeType="1"/>
            <a:stCxn id="13" idx="6"/>
            <a:endCxn id="29" idx="2"/>
          </p:cNvCxnSpPr>
          <p:nvPr/>
        </p:nvCxnSpPr>
        <p:spPr>
          <a:xfrm flipV="1">
            <a:off x="4031384" y="5617648"/>
            <a:ext cx="2100371" cy="594615"/>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 name="Suora yhdysviiva 5">
            <a:extLst>
              <a:ext uri="{FF2B5EF4-FFF2-40B4-BE49-F238E27FC236}">
                <a16:creationId xmlns:a16="http://schemas.microsoft.com/office/drawing/2014/main" id="{24A33F41-1EF2-0148-94C8-935553932E9B}"/>
              </a:ext>
            </a:extLst>
          </p:cNvPr>
          <p:cNvCxnSpPr>
            <a:cxnSpLocks noGrp="1" noRot="1" noMove="1" noResize="1" noEditPoints="1" noAdjustHandles="1" noChangeArrowheads="1" noChangeShapeType="1"/>
            <a:endCxn id="13" idx="2"/>
          </p:cNvCxnSpPr>
          <p:nvPr/>
        </p:nvCxnSpPr>
        <p:spPr>
          <a:xfrm>
            <a:off x="0" y="5617648"/>
            <a:ext cx="3383384" cy="594615"/>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Suora yhdysviiva 8">
            <a:extLst>
              <a:ext uri="{FF2B5EF4-FFF2-40B4-BE49-F238E27FC236}">
                <a16:creationId xmlns:a16="http://schemas.microsoft.com/office/drawing/2014/main" id="{67C45D34-0821-A06F-6521-7C31E6E3A281}"/>
              </a:ext>
            </a:extLst>
          </p:cNvPr>
          <p:cNvCxnSpPr>
            <a:cxnSpLocks noGrp="1" noRot="1" noMove="1" noResize="1" noEditPoints="1" noAdjustHandles="1" noChangeArrowheads="1" noChangeShapeType="1"/>
            <a:stCxn id="29" idx="5"/>
          </p:cNvCxnSpPr>
          <p:nvPr/>
        </p:nvCxnSpPr>
        <p:spPr>
          <a:xfrm>
            <a:off x="7363341" y="6128036"/>
            <a:ext cx="617441" cy="837258"/>
          </a:xfrm>
          <a:prstGeom prst="line">
            <a:avLst/>
          </a:prstGeom>
          <a:ln w="19050">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Ellipsi 10">
            <a:extLst>
              <a:ext uri="{FF2B5EF4-FFF2-40B4-BE49-F238E27FC236}">
                <a16:creationId xmlns:a16="http://schemas.microsoft.com/office/drawing/2014/main" id="{E9ACBAA8-9986-B944-F615-2B27C39C4782}"/>
              </a:ext>
            </a:extLst>
          </p:cNvPr>
          <p:cNvSpPr>
            <a:spLocks noGrp="1" noRot="1" noMove="1" noResize="1" noEditPoints="1" noAdjustHandles="1" noChangeArrowheads="1" noChangeShapeType="1"/>
          </p:cNvSpPr>
          <p:nvPr/>
        </p:nvSpPr>
        <p:spPr>
          <a:xfrm>
            <a:off x="6215617" y="4989945"/>
            <a:ext cx="1264971" cy="1265588"/>
          </a:xfrm>
          <a:prstGeom prst="ellipse">
            <a:avLst/>
          </a:prstGeom>
          <a:blipFill>
            <a:blip r:embed="rId4"/>
            <a:stretch>
              <a:fillRect r="-3529"/>
            </a:stretch>
          </a:blip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
        <p:nvSpPr>
          <p:cNvPr id="29" name="Ellipsi 28">
            <a:extLst>
              <a:ext uri="{FF2B5EF4-FFF2-40B4-BE49-F238E27FC236}">
                <a16:creationId xmlns:a16="http://schemas.microsoft.com/office/drawing/2014/main" id="{0E012152-5D2B-B0B1-434A-387083860078}"/>
              </a:ext>
            </a:extLst>
          </p:cNvPr>
          <p:cNvSpPr>
            <a:spLocks noGrp="1" noRot="1" noMove="1" noResize="1" noEditPoints="1" noAdjustHandles="1" noChangeArrowheads="1" noChangeShapeType="1"/>
          </p:cNvSpPr>
          <p:nvPr/>
        </p:nvSpPr>
        <p:spPr>
          <a:xfrm>
            <a:off x="6131755" y="4895850"/>
            <a:ext cx="1442893" cy="1443596"/>
          </a:xfrm>
          <a:prstGeom prst="ellipse">
            <a:avLst/>
          </a:prstGeom>
          <a:noFill/>
          <a:ln w="19050">
            <a:solidFill>
              <a:schemeClr val="bg1">
                <a:alpha val="5146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
        <p:nvSpPr>
          <p:cNvPr id="13" name="Ellipsi 12">
            <a:extLst>
              <a:ext uri="{FF2B5EF4-FFF2-40B4-BE49-F238E27FC236}">
                <a16:creationId xmlns:a16="http://schemas.microsoft.com/office/drawing/2014/main" id="{7B2BD730-E452-97BF-F58D-661A51024249}"/>
              </a:ext>
            </a:extLst>
          </p:cNvPr>
          <p:cNvSpPr>
            <a:spLocks noGrp="1" noRot="1" noMove="1" noResize="1" noEditPoints="1" noAdjustHandles="1" noChangeArrowheads="1" noChangeShapeType="1"/>
          </p:cNvSpPr>
          <p:nvPr/>
        </p:nvSpPr>
        <p:spPr>
          <a:xfrm>
            <a:off x="3383384" y="5888263"/>
            <a:ext cx="648000" cy="648000"/>
          </a:xfrm>
          <a:prstGeom prst="ellipse">
            <a:avLst/>
          </a:prstGeom>
          <a:noFill/>
          <a:ln w="19050">
            <a:solidFill>
              <a:schemeClr val="bg1">
                <a:alpha val="5146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pic>
        <p:nvPicPr>
          <p:cNvPr id="32" name="Kuva 31">
            <a:extLst>
              <a:ext uri="{FF2B5EF4-FFF2-40B4-BE49-F238E27FC236}">
                <a16:creationId xmlns:a16="http://schemas.microsoft.com/office/drawing/2014/main" id="{7A3301D1-D70B-CC51-0317-282883CBC0D5}"/>
              </a:ext>
            </a:extLst>
          </p:cNvPr>
          <p:cNvPicPr>
            <a:picLocks noGrp="1" noRot="1" noChangeAspect="1" noMove="1" noResize="1" noEditPoints="1" noAdjustHandles="1" noChangeArrowheads="1" noChangeShapeType="1" noCrop="1"/>
          </p:cNvPicPr>
          <p:nvPr/>
        </p:nvPicPr>
        <p:blipFill>
          <a:blip r:embed="rId5">
            <a:alphaModFix amt="84000"/>
            <a:extLst>
              <a:ext uri="{28A0092B-C50C-407E-A947-70E740481C1C}">
                <a14:useLocalDpi xmlns:a14="http://schemas.microsoft.com/office/drawing/2010/main" val="0"/>
              </a:ext>
            </a:extLst>
          </a:blip>
          <a:srcRect l="-893" t="-2435" r="1512" b="86438"/>
          <a:stretch>
            <a:fillRect/>
          </a:stretch>
        </p:blipFill>
        <p:spPr>
          <a:xfrm flipH="1">
            <a:off x="2714981" y="6586126"/>
            <a:ext cx="10980000" cy="324000"/>
          </a:xfrm>
          <a:prstGeom prst="rect">
            <a:avLst/>
          </a:prstGeom>
        </p:spPr>
      </p:pic>
    </p:spTree>
    <p:extLst>
      <p:ext uri="{BB962C8B-B14F-4D97-AF65-F5344CB8AC3E}">
        <p14:creationId xmlns:p14="http://schemas.microsoft.com/office/powerpoint/2010/main" val="4083112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6E081-A9A5-10CF-7642-7338B223A1DC}"/>
            </a:ext>
          </a:extLst>
        </p:cNvPr>
        <p:cNvGrpSpPr/>
        <p:nvPr/>
      </p:nvGrpSpPr>
      <p:grpSpPr>
        <a:xfrm>
          <a:off x="0" y="0"/>
          <a:ext cx="0" cy="0"/>
          <a:chOff x="0" y="0"/>
          <a:chExt cx="0" cy="0"/>
        </a:xfrm>
      </p:grpSpPr>
      <p:pic>
        <p:nvPicPr>
          <p:cNvPr id="23" name="Kuva 22">
            <a:extLst>
              <a:ext uri="{FF2B5EF4-FFF2-40B4-BE49-F238E27FC236}">
                <a16:creationId xmlns:a16="http://schemas.microsoft.com/office/drawing/2014/main" id="{462FD605-490F-C577-86E5-3126787AED79}"/>
              </a:ext>
            </a:extLst>
          </p:cNvPr>
          <p:cNvPicPr>
            <a:picLocks noGrp="1" noRot="1" noChangeAspect="1" noMove="1" noResize="1" noEditPoints="1" noAdjustHandles="1" noChangeArrowheads="1" noChangeShapeType="1" noCrop="1"/>
          </p:cNvPicPr>
          <p:nvPr/>
        </p:nvPicPr>
        <p:blipFill>
          <a:blip r:embed="rId2">
            <a:alphaModFix amt="50000"/>
            <a:extLst>
              <a:ext uri="{28A0092B-C50C-407E-A947-70E740481C1C}">
                <a14:useLocalDpi xmlns:a14="http://schemas.microsoft.com/office/drawing/2010/main" val="0"/>
              </a:ext>
            </a:extLst>
          </a:blip>
          <a:stretch>
            <a:fillRect/>
          </a:stretch>
        </p:blipFill>
        <p:spPr>
          <a:xfrm rot="19084367">
            <a:off x="4092503" y="4505029"/>
            <a:ext cx="10157853" cy="2564858"/>
          </a:xfrm>
          <a:prstGeom prst="rect">
            <a:avLst/>
          </a:prstGeom>
        </p:spPr>
      </p:pic>
      <p:sp>
        <p:nvSpPr>
          <p:cNvPr id="3" name="Content Placeholder 2">
            <a:extLst>
              <a:ext uri="{FF2B5EF4-FFF2-40B4-BE49-F238E27FC236}">
                <a16:creationId xmlns:a16="http://schemas.microsoft.com/office/drawing/2014/main" id="{211B6B00-5980-1D95-5E2A-3622559B61CC}"/>
              </a:ext>
            </a:extLst>
          </p:cNvPr>
          <p:cNvSpPr txBox="1">
            <a:spLocks/>
          </p:cNvSpPr>
          <p:nvPr/>
        </p:nvSpPr>
        <p:spPr>
          <a:xfrm>
            <a:off x="494385" y="620758"/>
            <a:ext cx="10729087" cy="59977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fi" sz="3600" b="1">
                <a:solidFill>
                  <a:schemeClr val="bg1"/>
                </a:solidFill>
              </a:rPr>
              <a:t>Onnistumisen tunnusmerkit 2026–2030</a:t>
            </a:r>
            <a:endParaRPr lang="fi-FI" sz="3600" b="1">
              <a:solidFill>
                <a:schemeClr val="bg1"/>
              </a:solidFill>
              <a:ea typeface="Lato"/>
              <a:cs typeface="Lato"/>
            </a:endParaRPr>
          </a:p>
        </p:txBody>
      </p:sp>
      <p:sp>
        <p:nvSpPr>
          <p:cNvPr id="7" name="Content Placeholder 3">
            <a:extLst>
              <a:ext uri="{FF2B5EF4-FFF2-40B4-BE49-F238E27FC236}">
                <a16:creationId xmlns:a16="http://schemas.microsoft.com/office/drawing/2014/main" id="{7FD606FA-288E-A641-5A3D-CED434CBC107}"/>
              </a:ext>
            </a:extLst>
          </p:cNvPr>
          <p:cNvSpPr txBox="1">
            <a:spLocks/>
          </p:cNvSpPr>
          <p:nvPr/>
        </p:nvSpPr>
        <p:spPr>
          <a:xfrm>
            <a:off x="4181971" y="1489010"/>
            <a:ext cx="3318367" cy="363434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fi-FI" sz="1400" b="1">
                <a:ea typeface="+mn-lt"/>
                <a:cs typeface="+mn-lt"/>
              </a:rPr>
              <a:t>5. Sukupolvia yhdistävä yhteys</a:t>
            </a:r>
            <a:br>
              <a:rPr lang="fi-FI" sz="1400" b="1">
                <a:ea typeface="+mn-lt"/>
                <a:cs typeface="+mn-lt"/>
              </a:rPr>
            </a:br>
            <a:endParaRPr lang="fi-FI" sz="800" b="1">
              <a:ea typeface="+mn-lt"/>
              <a:cs typeface="+mn-lt"/>
            </a:endParaRPr>
          </a:p>
          <a:p>
            <a:pPr>
              <a:buFont typeface="Wingdings" panose="020B0604020202020204" pitchFamily="34" charset="0"/>
              <a:buChar char="v"/>
            </a:pPr>
            <a:r>
              <a:rPr lang="fi-FI" sz="1200" b="1">
                <a:ea typeface="+mn-lt"/>
                <a:cs typeface="+mn-lt"/>
              </a:rPr>
              <a:t>Eri ikäryhmät ovat mukana Sansan työssä</a:t>
            </a:r>
            <a:br>
              <a:rPr lang="fi-FI" sz="1200">
                <a:ea typeface="+mn-lt"/>
                <a:cs typeface="+mn-lt"/>
              </a:rPr>
            </a:br>
            <a:br>
              <a:rPr lang="fi-FI" sz="1200">
                <a:ea typeface="+mn-lt"/>
                <a:cs typeface="+mn-lt"/>
              </a:rPr>
            </a:br>
            <a:r>
              <a:rPr lang="fi-FI" sz="1200">
                <a:ea typeface="+mn-lt"/>
                <a:cs typeface="+mn-lt"/>
              </a:rPr>
              <a:t>Sansan toiminta, raamattuopetus ja viestintä tavoittavat osallistaen eri-ikäisiä. </a:t>
            </a:r>
            <a:br>
              <a:rPr lang="fi-FI" sz="1200" i="1">
                <a:ea typeface="+mn-lt"/>
                <a:cs typeface="+mn-lt"/>
              </a:rPr>
            </a:br>
            <a:endParaRPr lang="en-FI" sz="1200" i="1">
              <a:ea typeface="+mn-lt"/>
              <a:cs typeface="+mn-lt"/>
            </a:endParaRPr>
          </a:p>
          <a:p>
            <a:pPr>
              <a:buFont typeface="Wingdings" panose="020B0604020202020204" pitchFamily="34" charset="0"/>
              <a:buChar char="v"/>
            </a:pPr>
            <a:r>
              <a:rPr lang="fi-FI" sz="1200" b="1">
                <a:ea typeface="+mn-lt"/>
                <a:cs typeface="+mn-lt"/>
              </a:rPr>
              <a:t>Sukupolvien välinen oppiminen ja vastuun siirto toteutuu</a:t>
            </a:r>
            <a:br>
              <a:rPr lang="fi-FI" sz="1200">
                <a:ea typeface="+mn-lt"/>
                <a:cs typeface="+mn-lt"/>
              </a:rPr>
            </a:br>
            <a:br>
              <a:rPr lang="fi-FI" sz="1200" i="1">
                <a:ea typeface="+mn-lt"/>
                <a:cs typeface="+mn-lt"/>
              </a:rPr>
            </a:br>
            <a:r>
              <a:rPr lang="fi-FI" sz="1200">
                <a:ea typeface="+mn-lt"/>
                <a:cs typeface="+mn-lt"/>
              </a:rPr>
              <a:t>Sansassa toteutuvat rinnalla kulkeminen ja jatkuvuus yli sukupolvien.  </a:t>
            </a:r>
            <a:br>
              <a:rPr lang="fi-FI" sz="1200" i="1">
                <a:ea typeface="+mn-lt"/>
                <a:cs typeface="+mn-lt"/>
              </a:rPr>
            </a:br>
            <a:endParaRPr lang="fi-FI" sz="1200">
              <a:ea typeface="+mn-lt"/>
              <a:cs typeface="+mn-lt"/>
            </a:endParaRPr>
          </a:p>
          <a:p>
            <a:pPr marL="0" indent="0">
              <a:buNone/>
            </a:pPr>
            <a:r>
              <a:rPr lang="fi-FI" sz="1200" b="1" i="1">
                <a:ea typeface="+mn-lt"/>
                <a:cs typeface="+mn-lt"/>
              </a:rPr>
              <a:t>Avainkysymys:</a:t>
            </a:r>
            <a:r>
              <a:rPr lang="fi-FI" sz="1200" i="1">
                <a:ea typeface="+mn-lt"/>
                <a:cs typeface="+mn-lt"/>
              </a:rPr>
              <a:t> </a:t>
            </a:r>
            <a:br>
              <a:rPr lang="fi-FI" sz="1200" i="1">
                <a:ea typeface="+mn-lt"/>
                <a:cs typeface="+mn-lt"/>
              </a:rPr>
            </a:br>
            <a:r>
              <a:rPr lang="fi-FI" sz="1200" i="1">
                <a:ea typeface="+mn-lt"/>
                <a:cs typeface="+mn-lt"/>
              </a:rPr>
              <a:t>Miten Sansan työ aktivoi eri sukupolvia? </a:t>
            </a:r>
            <a:endParaRPr lang="fi-FI" i="1">
              <a:ea typeface="+mn-lt"/>
              <a:cs typeface="+mn-lt"/>
            </a:endParaRPr>
          </a:p>
        </p:txBody>
      </p:sp>
      <p:sp>
        <p:nvSpPr>
          <p:cNvPr id="12" name="Content Placeholder 3">
            <a:extLst>
              <a:ext uri="{FF2B5EF4-FFF2-40B4-BE49-F238E27FC236}">
                <a16:creationId xmlns:a16="http://schemas.microsoft.com/office/drawing/2014/main" id="{922B96F0-A280-B910-86DC-BA521A0ED552}"/>
              </a:ext>
            </a:extLst>
          </p:cNvPr>
          <p:cNvSpPr txBox="1">
            <a:spLocks/>
          </p:cNvSpPr>
          <p:nvPr/>
        </p:nvSpPr>
        <p:spPr>
          <a:xfrm>
            <a:off x="492062" y="1489010"/>
            <a:ext cx="3311131" cy="3935850"/>
          </a:xfrm>
          <a:prstGeom prst="rect">
            <a:avLst/>
          </a:prstGeom>
        </p:spPr>
        <p:txBody>
          <a:bodyPr vert="horz" lIns="91440" tIns="45720" rIns="91440" bIns="45720" rtlCol="0" anchor="t">
            <a:normAutofit lnSpcReduction="10000"/>
          </a:bodyPr>
          <a:lstStyle>
            <a:defPPr>
              <a:defRPr lang="fi-FI"/>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None/>
            </a:pPr>
            <a:r>
              <a:rPr lang="fi" sz="1400" b="1">
                <a:solidFill>
                  <a:srgbClr val="000000"/>
                </a:solidFill>
                <a:ea typeface="+mn-lt"/>
                <a:cs typeface="+mn-lt"/>
              </a:rPr>
              <a:t>4. Tasapainoinen resursointi ja sujuvat prosessit</a:t>
            </a:r>
            <a:br>
              <a:rPr lang="fi" sz="1400" b="1">
                <a:ea typeface="+mn-lt"/>
                <a:cs typeface="+mn-lt"/>
              </a:rPr>
            </a:br>
            <a:endParaRPr lang="fi-FI" sz="800" b="1">
              <a:solidFill>
                <a:srgbClr val="1C1C1C"/>
              </a:solidFill>
              <a:ea typeface="+mn-lt"/>
              <a:cs typeface="+mn-lt"/>
            </a:endParaRPr>
          </a:p>
          <a:p>
            <a:pPr>
              <a:buFont typeface="Wingdings" panose="020B0604020202020204" pitchFamily="34" charset="0"/>
              <a:buChar char="v"/>
            </a:pPr>
            <a:r>
              <a:rPr lang="fi" sz="1200" b="1">
                <a:solidFill>
                  <a:srgbClr val="000000"/>
                </a:solidFill>
                <a:ea typeface="+mn-lt"/>
                <a:cs typeface="+mn-lt"/>
              </a:rPr>
              <a:t>Resurssit kohdentuvat strategisiin prioriteetteihin</a:t>
            </a:r>
            <a:br>
              <a:rPr lang="fi" sz="1200">
                <a:ea typeface="+mn-lt"/>
                <a:cs typeface="+mn-lt"/>
              </a:rPr>
            </a:br>
            <a:br>
              <a:rPr lang="fi" sz="1200">
                <a:ea typeface="+mn-lt"/>
                <a:cs typeface="+mn-lt"/>
              </a:rPr>
            </a:br>
            <a:r>
              <a:rPr lang="fi" sz="1200">
                <a:solidFill>
                  <a:srgbClr val="000000"/>
                </a:solidFill>
                <a:ea typeface="+mn-lt"/>
                <a:cs typeface="+mn-lt"/>
              </a:rPr>
              <a:t>Talous-, henkilöstö- ja työaikaresurssit tukevat Sansan toimintaa ohjaavia periaatteita. Hiljainen tieto siirretään rakenteisiin ja prosesseihin.  </a:t>
            </a:r>
            <a:br>
              <a:rPr lang="fi" sz="1200" i="1">
                <a:ea typeface="+mn-lt"/>
                <a:cs typeface="+mn-lt"/>
              </a:rPr>
            </a:br>
            <a:endParaRPr lang="fi" sz="1200" i="1">
              <a:ea typeface="Lato"/>
              <a:cs typeface="Lato"/>
            </a:endParaRPr>
          </a:p>
          <a:p>
            <a:pPr>
              <a:buFont typeface="Wingdings" panose="020B0604020202020204" pitchFamily="34" charset="0"/>
              <a:buChar char="v"/>
            </a:pPr>
            <a:r>
              <a:rPr lang="fi" sz="1200" b="1">
                <a:solidFill>
                  <a:srgbClr val="000000"/>
                </a:solidFill>
                <a:ea typeface="+mn-lt"/>
                <a:cs typeface="+mn-lt"/>
              </a:rPr>
              <a:t>Rukous, kutsu toimimiseen ja varainhankinnallinen viestintä mahdollistavat lähetystyön</a:t>
            </a:r>
            <a:r>
              <a:rPr lang="fi" sz="1200">
                <a:solidFill>
                  <a:srgbClr val="000000"/>
                </a:solidFill>
                <a:ea typeface="+mn-lt"/>
                <a:cs typeface="+mn-lt"/>
              </a:rPr>
              <a:t> </a:t>
            </a:r>
            <a:br>
              <a:rPr lang="fi" sz="1200">
                <a:ea typeface="+mn-lt"/>
                <a:cs typeface="+mn-lt"/>
              </a:rPr>
            </a:br>
            <a:br>
              <a:rPr lang="fi" sz="1200">
                <a:ea typeface="+mn-lt"/>
                <a:cs typeface="+mn-lt"/>
              </a:rPr>
            </a:br>
            <a:r>
              <a:rPr lang="fi" sz="1200">
                <a:solidFill>
                  <a:srgbClr val="000000"/>
                </a:solidFill>
                <a:ea typeface="+mn-lt"/>
                <a:cs typeface="+mn-lt"/>
              </a:rPr>
              <a:t>Sansan työ kutsuu seurakuntia ja yksityisiä osallistumaan rukoillen, toimien ja lahjoittaen. </a:t>
            </a:r>
            <a:endParaRPr lang="fi">
              <a:ea typeface="Lato"/>
              <a:cs typeface="Lato"/>
            </a:endParaRPr>
          </a:p>
          <a:p>
            <a:pPr marL="0" indent="0">
              <a:buNone/>
            </a:pPr>
            <a:br>
              <a:rPr lang="fi-FI" sz="1200" b="1">
                <a:ea typeface="+mn-lt"/>
                <a:cs typeface="+mn-lt"/>
              </a:rPr>
            </a:br>
            <a:r>
              <a:rPr lang="fi-FI" sz="1200" b="1" i="1">
                <a:ea typeface="+mn-lt"/>
                <a:cs typeface="+mn-lt"/>
              </a:rPr>
              <a:t>Avainkysymys:</a:t>
            </a:r>
            <a:r>
              <a:rPr lang="fi-FI" sz="1200" i="1">
                <a:ea typeface="+mn-lt"/>
                <a:cs typeface="+mn-lt"/>
              </a:rPr>
              <a:t> </a:t>
            </a:r>
            <a:br>
              <a:rPr lang="fi-FI" sz="1200" i="1">
                <a:ea typeface="+mn-lt"/>
                <a:cs typeface="+mn-lt"/>
              </a:rPr>
            </a:br>
            <a:r>
              <a:rPr lang="fi-FI" sz="1200" i="1">
                <a:ea typeface="+mn-lt"/>
                <a:cs typeface="+mn-lt"/>
              </a:rPr>
              <a:t>Säilyttääkö Sansa toiminnallisen ja taloudellisen vahvuutensa?</a:t>
            </a:r>
            <a:endParaRPr lang="fi-FI" i="1">
              <a:ea typeface="+mn-lt"/>
              <a:cs typeface="+mn-lt"/>
            </a:endParaRPr>
          </a:p>
          <a:p>
            <a:pPr marL="0" indent="0">
              <a:buNone/>
            </a:pPr>
            <a:endParaRPr lang="fi-FI">
              <a:ea typeface="Lato"/>
              <a:cs typeface="Lato"/>
            </a:endParaRPr>
          </a:p>
        </p:txBody>
      </p:sp>
      <p:cxnSp>
        <p:nvCxnSpPr>
          <p:cNvPr id="4" name="Suora yhdysviiva 3">
            <a:extLst>
              <a:ext uri="{FF2B5EF4-FFF2-40B4-BE49-F238E27FC236}">
                <a16:creationId xmlns:a16="http://schemas.microsoft.com/office/drawing/2014/main" id="{04FED12F-4920-A301-646A-DF63349697D5}"/>
              </a:ext>
            </a:extLst>
          </p:cNvPr>
          <p:cNvCxnSpPr>
            <a:cxnSpLocks noGrp="1" noRot="1" noMove="1" noResize="1" noEditPoints="1" noAdjustHandles="1" noChangeArrowheads="1" noChangeShapeType="1"/>
            <a:stCxn id="2" idx="7"/>
          </p:cNvCxnSpPr>
          <p:nvPr/>
        </p:nvCxnSpPr>
        <p:spPr>
          <a:xfrm flipV="1">
            <a:off x="9545437" y="3195145"/>
            <a:ext cx="2814729" cy="553772"/>
          </a:xfrm>
          <a:prstGeom prst="line">
            <a:avLst/>
          </a:prstGeom>
          <a:ln w="15875">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 name="Suora yhdysviiva 4">
            <a:extLst>
              <a:ext uri="{FF2B5EF4-FFF2-40B4-BE49-F238E27FC236}">
                <a16:creationId xmlns:a16="http://schemas.microsoft.com/office/drawing/2014/main" id="{8DB58FAF-C15F-6288-C67F-CB2E7EDEDB09}"/>
              </a:ext>
            </a:extLst>
          </p:cNvPr>
          <p:cNvCxnSpPr>
            <a:cxnSpLocks noGrp="1" noRot="1" noMove="1" noResize="1" noEditPoints="1" noAdjustHandles="1" noChangeArrowheads="1" noChangeShapeType="1"/>
            <a:endCxn id="2" idx="3"/>
          </p:cNvCxnSpPr>
          <p:nvPr/>
        </p:nvCxnSpPr>
        <p:spPr>
          <a:xfrm flipV="1">
            <a:off x="6831724" y="5146443"/>
            <a:ext cx="1316187" cy="2067651"/>
          </a:xfrm>
          <a:prstGeom prst="line">
            <a:avLst/>
          </a:prstGeom>
          <a:ln w="15875">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Ellipsi 5">
            <a:extLst>
              <a:ext uri="{FF2B5EF4-FFF2-40B4-BE49-F238E27FC236}">
                <a16:creationId xmlns:a16="http://schemas.microsoft.com/office/drawing/2014/main" id="{4B4F46B2-4D06-2AFF-C1B5-C9D59270BE99}"/>
              </a:ext>
            </a:extLst>
          </p:cNvPr>
          <p:cNvSpPr>
            <a:spLocks noGrp="1" noRot="1" noMove="1" noResize="1" noEditPoints="1" noAdjustHandles="1" noChangeArrowheads="1" noChangeShapeType="1"/>
          </p:cNvSpPr>
          <p:nvPr/>
        </p:nvSpPr>
        <p:spPr>
          <a:xfrm>
            <a:off x="11025584" y="5854770"/>
            <a:ext cx="643874" cy="622230"/>
          </a:xfrm>
          <a:prstGeom prst="ellipse">
            <a:avLst/>
          </a:prstGeom>
          <a:noFill/>
          <a:ln w="15875">
            <a:solidFill>
              <a:schemeClr val="bg1">
                <a:alpha val="5146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cxnSp>
        <p:nvCxnSpPr>
          <p:cNvPr id="8" name="Suora yhdysviiva 7">
            <a:extLst>
              <a:ext uri="{FF2B5EF4-FFF2-40B4-BE49-F238E27FC236}">
                <a16:creationId xmlns:a16="http://schemas.microsoft.com/office/drawing/2014/main" id="{1052F8A6-6F72-7621-EF6C-ABCE80D836C2}"/>
              </a:ext>
            </a:extLst>
          </p:cNvPr>
          <p:cNvCxnSpPr>
            <a:cxnSpLocks noGrp="1" noRot="1" noMove="1" noResize="1" noEditPoints="1" noAdjustHandles="1" noChangeArrowheads="1" noChangeShapeType="1"/>
            <a:stCxn id="2" idx="5"/>
            <a:endCxn id="6" idx="1"/>
          </p:cNvCxnSpPr>
          <p:nvPr/>
        </p:nvCxnSpPr>
        <p:spPr>
          <a:xfrm>
            <a:off x="9545437" y="5146443"/>
            <a:ext cx="1574440" cy="799450"/>
          </a:xfrm>
          <a:prstGeom prst="line">
            <a:avLst/>
          </a:prstGeom>
          <a:ln w="15875">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Suora yhdysviiva 8">
            <a:extLst>
              <a:ext uri="{FF2B5EF4-FFF2-40B4-BE49-F238E27FC236}">
                <a16:creationId xmlns:a16="http://schemas.microsoft.com/office/drawing/2014/main" id="{0CE90C58-1CCF-26B1-C23A-61625E0EDEF9}"/>
              </a:ext>
            </a:extLst>
          </p:cNvPr>
          <p:cNvCxnSpPr>
            <a:cxnSpLocks noGrp="1" noRot="1" noMove="1" noResize="1" noEditPoints="1" noAdjustHandles="1" noChangeArrowheads="1" noChangeShapeType="1"/>
            <a:stCxn id="6" idx="5"/>
          </p:cNvCxnSpPr>
          <p:nvPr/>
        </p:nvCxnSpPr>
        <p:spPr>
          <a:xfrm>
            <a:off x="11575165" y="6385877"/>
            <a:ext cx="562400" cy="828217"/>
          </a:xfrm>
          <a:prstGeom prst="line">
            <a:avLst/>
          </a:prstGeom>
          <a:ln w="15875">
            <a:solidFill>
              <a:schemeClr val="bg1">
                <a:alpha val="51460"/>
              </a:schemeClr>
            </a:solidFill>
            <a:prstDash val="dash"/>
          </a:ln>
        </p:spPr>
        <p:style>
          <a:lnRef idx="1">
            <a:schemeClr val="accent1"/>
          </a:lnRef>
          <a:fillRef idx="0">
            <a:schemeClr val="accent1"/>
          </a:fillRef>
          <a:effectRef idx="0">
            <a:schemeClr val="accent1"/>
          </a:effectRef>
          <a:fontRef idx="minor">
            <a:schemeClr val="tx1"/>
          </a:fontRef>
        </p:style>
      </p:cxnSp>
      <p:sp>
        <p:nvSpPr>
          <p:cNvPr id="21" name="Ellipsi 20">
            <a:extLst>
              <a:ext uri="{FF2B5EF4-FFF2-40B4-BE49-F238E27FC236}">
                <a16:creationId xmlns:a16="http://schemas.microsoft.com/office/drawing/2014/main" id="{7B42D37A-49AA-FB72-9A18-6A2E7F85949A}"/>
              </a:ext>
            </a:extLst>
          </p:cNvPr>
          <p:cNvSpPr>
            <a:spLocks noGrp="1" noRot="1" noMove="1" noResize="1" noEditPoints="1" noAdjustHandles="1" noChangeArrowheads="1" noChangeShapeType="1"/>
          </p:cNvSpPr>
          <p:nvPr/>
        </p:nvSpPr>
        <p:spPr>
          <a:xfrm>
            <a:off x="7787390" y="3398520"/>
            <a:ext cx="2108450" cy="2109478"/>
          </a:xfrm>
          <a:prstGeom prst="ellipse">
            <a:avLst/>
          </a:prstGeom>
          <a:noFill/>
          <a:ln w="19050">
            <a:solidFill>
              <a:schemeClr val="bg1">
                <a:alpha val="5146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
        <p:nvSpPr>
          <p:cNvPr id="2" name="Ellipsi 1">
            <a:extLst>
              <a:ext uri="{FF2B5EF4-FFF2-40B4-BE49-F238E27FC236}">
                <a16:creationId xmlns:a16="http://schemas.microsoft.com/office/drawing/2014/main" id="{1DBE7574-AD4D-E2C8-4788-DB093C93C5CD}"/>
              </a:ext>
            </a:extLst>
          </p:cNvPr>
          <p:cNvSpPr>
            <a:spLocks noGrp="1" noRot="1" noMove="1" noResize="1" noEditPoints="1" noAdjustHandles="1" noChangeArrowheads="1" noChangeShapeType="1"/>
          </p:cNvSpPr>
          <p:nvPr/>
        </p:nvSpPr>
        <p:spPr>
          <a:xfrm>
            <a:off x="7858474" y="3459480"/>
            <a:ext cx="1976400" cy="1976400"/>
          </a:xfrm>
          <a:prstGeom prst="ellipse">
            <a:avLst/>
          </a:prstGeom>
          <a:blipFill>
            <a:blip r:embed="rId3"/>
            <a:stretch>
              <a:fillRect l="984" t="951" r="984" b="1017"/>
            </a:stretch>
          </a:blipFill>
          <a:ln w="158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
        <p:nvSpPr>
          <p:cNvPr id="14" name="Ellipsi 13">
            <a:extLst>
              <a:ext uri="{FF2B5EF4-FFF2-40B4-BE49-F238E27FC236}">
                <a16:creationId xmlns:a16="http://schemas.microsoft.com/office/drawing/2014/main" id="{D0BA56D4-75EB-BC54-FF15-E4111B9BAEB4}"/>
              </a:ext>
            </a:extLst>
          </p:cNvPr>
          <p:cNvSpPr>
            <a:spLocks noGrp="1" noRot="1" noMove="1" noResize="1" noEditPoints="1" noAdjustHandles="1" noChangeArrowheads="1" noChangeShapeType="1"/>
          </p:cNvSpPr>
          <p:nvPr/>
        </p:nvSpPr>
        <p:spPr>
          <a:xfrm>
            <a:off x="11079781" y="5865656"/>
            <a:ext cx="549154" cy="549154"/>
          </a:xfrm>
          <a:prstGeom prst="ellipse">
            <a:avLst/>
          </a:prstGeom>
          <a:blipFill>
            <a:blip r:embed="rId4">
              <a:alphaModFix amt="72000"/>
            </a:blip>
            <a:stretch>
              <a:fillRect l="-9000" t="-6499" r="-9000" b="-11501"/>
            </a:stretch>
          </a:blip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i-FI">
              <a:ln>
                <a:solidFill>
                  <a:schemeClr val="bg1"/>
                </a:solidFill>
              </a:ln>
            </a:endParaRPr>
          </a:p>
        </p:txBody>
      </p:sp>
    </p:spTree>
    <p:extLst>
      <p:ext uri="{BB962C8B-B14F-4D97-AF65-F5344CB8AC3E}">
        <p14:creationId xmlns:p14="http://schemas.microsoft.com/office/powerpoint/2010/main" val="3347611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5" descr="A white text on a black background&#10;&#10;Description automatically generated">
            <a:extLst>
              <a:ext uri="{FF2B5EF4-FFF2-40B4-BE49-F238E27FC236}">
                <a16:creationId xmlns:a16="http://schemas.microsoft.com/office/drawing/2014/main" id="{2201F806-4252-1179-BF3C-7FE0744BAEC1}"/>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a:ext>
            </a:extLst>
          </a:blip>
          <a:stretch>
            <a:fillRect/>
          </a:stretch>
        </p:blipFill>
        <p:spPr>
          <a:xfrm>
            <a:off x="1696518" y="5417058"/>
            <a:ext cx="1477112" cy="554676"/>
          </a:xfrm>
          <a:prstGeom prst="rect">
            <a:avLst/>
          </a:prstGeom>
        </p:spPr>
      </p:pic>
      <p:sp>
        <p:nvSpPr>
          <p:cNvPr id="2" name="Tekstiruutu 1">
            <a:extLst>
              <a:ext uri="{FF2B5EF4-FFF2-40B4-BE49-F238E27FC236}">
                <a16:creationId xmlns:a16="http://schemas.microsoft.com/office/drawing/2014/main" id="{FE8C0674-8765-873F-FB77-D391ED67EFE9}"/>
              </a:ext>
            </a:extLst>
          </p:cNvPr>
          <p:cNvSpPr txBox="1">
            <a:spLocks noGrp="1" noRot="1" noMove="1" noResize="1" noEditPoints="1" noAdjustHandles="1" noChangeArrowheads="1" noChangeShapeType="1"/>
          </p:cNvSpPr>
          <p:nvPr/>
        </p:nvSpPr>
        <p:spPr>
          <a:xfrm>
            <a:off x="467856" y="2128779"/>
            <a:ext cx="3934437" cy="3016210"/>
          </a:xfrm>
          <a:prstGeom prst="rect">
            <a:avLst/>
          </a:prstGeom>
          <a:noFill/>
        </p:spPr>
        <p:txBody>
          <a:bodyPr wrap="square" rtlCol="0">
            <a:spAutoFit/>
          </a:bodyPr>
          <a:lstStyle/>
          <a:p>
            <a:pPr algn="ctr"/>
            <a:r>
              <a:rPr lang="fi-FI" sz="2200" i="1" dirty="0">
                <a:solidFill>
                  <a:schemeClr val="bg1"/>
                </a:solidFill>
                <a:latin typeface="Lato" panose="020F0502020204030203" pitchFamily="34" charset="0"/>
                <a:ea typeface="Lato" panose="020F0502020204030203" pitchFamily="34" charset="0"/>
                <a:cs typeface="Lato" panose="020F0502020204030203" pitchFamily="34" charset="0"/>
              </a:rPr>
              <a:t>"Minä olen viinipuu, </a:t>
            </a:r>
          </a:p>
          <a:p>
            <a:pPr algn="ctr"/>
            <a:r>
              <a:rPr lang="fi-FI" sz="2200" i="1" dirty="0">
                <a:solidFill>
                  <a:schemeClr val="bg1"/>
                </a:solidFill>
                <a:latin typeface="Lato" panose="020F0502020204030203" pitchFamily="34" charset="0"/>
                <a:ea typeface="Lato" panose="020F0502020204030203" pitchFamily="34" charset="0"/>
                <a:cs typeface="Lato" panose="020F0502020204030203" pitchFamily="34" charset="0"/>
              </a:rPr>
              <a:t>te olette oksat. </a:t>
            </a:r>
          </a:p>
          <a:p>
            <a:pPr algn="ctr"/>
            <a:r>
              <a:rPr lang="fi-FI" sz="2200" i="1" dirty="0">
                <a:solidFill>
                  <a:schemeClr val="bg1"/>
                </a:solidFill>
                <a:latin typeface="Lato" panose="020F0502020204030203" pitchFamily="34" charset="0"/>
                <a:ea typeface="Lato" panose="020F0502020204030203" pitchFamily="34" charset="0"/>
                <a:cs typeface="Lato" panose="020F0502020204030203" pitchFamily="34" charset="0"/>
              </a:rPr>
              <a:t>Se, joka pysyy minussa </a:t>
            </a:r>
          </a:p>
          <a:p>
            <a:pPr algn="ctr"/>
            <a:r>
              <a:rPr lang="fi-FI" sz="2200" i="1" dirty="0">
                <a:solidFill>
                  <a:schemeClr val="bg1"/>
                </a:solidFill>
                <a:latin typeface="Lato" panose="020F0502020204030203" pitchFamily="34" charset="0"/>
                <a:ea typeface="Lato" panose="020F0502020204030203" pitchFamily="34" charset="0"/>
                <a:cs typeface="Lato" panose="020F0502020204030203" pitchFamily="34" charset="0"/>
              </a:rPr>
              <a:t>ja jossa minä pysyn, </a:t>
            </a:r>
          </a:p>
          <a:p>
            <a:pPr algn="ctr"/>
            <a:r>
              <a:rPr lang="fi-FI" sz="2200" i="1" dirty="0">
                <a:solidFill>
                  <a:schemeClr val="bg1"/>
                </a:solidFill>
                <a:latin typeface="Lato" panose="020F0502020204030203" pitchFamily="34" charset="0"/>
                <a:ea typeface="Lato" panose="020F0502020204030203" pitchFamily="34" charset="0"/>
                <a:cs typeface="Lato" panose="020F0502020204030203" pitchFamily="34" charset="0"/>
              </a:rPr>
              <a:t>tuottaa paljon hedelmää. </a:t>
            </a:r>
          </a:p>
          <a:p>
            <a:pPr algn="ctr"/>
            <a:r>
              <a:rPr lang="fi-FI" sz="2200" i="1" dirty="0">
                <a:solidFill>
                  <a:schemeClr val="bg1"/>
                </a:solidFill>
                <a:latin typeface="Lato" panose="020F0502020204030203" pitchFamily="34" charset="0"/>
                <a:ea typeface="Lato" panose="020F0502020204030203" pitchFamily="34" charset="0"/>
                <a:cs typeface="Lato" panose="020F0502020204030203" pitchFamily="34" charset="0"/>
              </a:rPr>
              <a:t>Ilman minua </a:t>
            </a:r>
          </a:p>
          <a:p>
            <a:pPr algn="ctr"/>
            <a:r>
              <a:rPr lang="fi-FI" sz="2200" i="1" dirty="0">
                <a:solidFill>
                  <a:schemeClr val="bg1"/>
                </a:solidFill>
                <a:latin typeface="Lato" panose="020F0502020204030203" pitchFamily="34" charset="0"/>
                <a:ea typeface="Lato" panose="020F0502020204030203" pitchFamily="34" charset="0"/>
                <a:cs typeface="Lato" panose="020F0502020204030203" pitchFamily="34" charset="0"/>
              </a:rPr>
              <a:t>te ette saa aikaan mitään." </a:t>
            </a:r>
          </a:p>
          <a:p>
            <a:pPr algn="ctr"/>
            <a:endParaRPr lang="fi-FI" i="1" dirty="0">
              <a:solidFill>
                <a:schemeClr val="bg1"/>
              </a:solidFill>
              <a:latin typeface="Lato" panose="020F0502020204030203" pitchFamily="34" charset="0"/>
              <a:ea typeface="Lato" panose="020F0502020204030203" pitchFamily="34" charset="0"/>
              <a:cs typeface="Lato" panose="020F0502020204030203" pitchFamily="34" charset="0"/>
            </a:endParaRPr>
          </a:p>
          <a:p>
            <a:pPr algn="ctr"/>
            <a:r>
              <a:rPr lang="fi-FI" i="1" dirty="0">
                <a:solidFill>
                  <a:schemeClr val="bg1"/>
                </a:solidFill>
                <a:latin typeface="Lato" panose="020F0502020204030203" pitchFamily="34" charset="0"/>
                <a:ea typeface="Lato" panose="020F0502020204030203" pitchFamily="34" charset="0"/>
                <a:cs typeface="Lato" panose="020F0502020204030203" pitchFamily="34" charset="0"/>
              </a:rPr>
              <a:t>-</a:t>
            </a:r>
            <a:r>
              <a:rPr lang="fi-FI" i="1" dirty="0" err="1">
                <a:solidFill>
                  <a:schemeClr val="bg1"/>
                </a:solidFill>
                <a:latin typeface="Lato" panose="020F0502020204030203" pitchFamily="34" charset="0"/>
                <a:ea typeface="Lato" panose="020F0502020204030203" pitchFamily="34" charset="0"/>
                <a:cs typeface="Lato" panose="020F0502020204030203" pitchFamily="34" charset="0"/>
              </a:rPr>
              <a:t>Joh</a:t>
            </a:r>
            <a:r>
              <a:rPr lang="fi-FI" i="1" dirty="0">
                <a:solidFill>
                  <a:schemeClr val="bg1"/>
                </a:solidFill>
                <a:latin typeface="Lato" panose="020F0502020204030203" pitchFamily="34" charset="0"/>
                <a:ea typeface="Lato" panose="020F0502020204030203" pitchFamily="34" charset="0"/>
                <a:cs typeface="Lato" panose="020F0502020204030203" pitchFamily="34" charset="0"/>
              </a:rPr>
              <a:t>. 15:5</a:t>
            </a:r>
          </a:p>
        </p:txBody>
      </p:sp>
    </p:spTree>
    <p:extLst>
      <p:ext uri="{BB962C8B-B14F-4D97-AF65-F5344CB8AC3E}">
        <p14:creationId xmlns:p14="http://schemas.microsoft.com/office/powerpoint/2010/main" val="1305893677"/>
      </p:ext>
    </p:extLst>
  </p:cSld>
  <p:clrMapOvr>
    <a:masterClrMapping/>
  </p:clrMapOvr>
</p:sld>
</file>

<file path=ppt/theme/theme1.xml><?xml version="1.0" encoding="utf-8"?>
<a:theme xmlns:a="http://schemas.openxmlformats.org/drawingml/2006/main" name="Sansa2023">
  <a:themeElements>
    <a:clrScheme name="Mukautettu 3">
      <a:dk1>
        <a:srgbClr val="1C1C1C"/>
      </a:dk1>
      <a:lt1>
        <a:sysClr val="window" lastClr="FFFFFF"/>
      </a:lt1>
      <a:dk2>
        <a:srgbClr val="42BAC8"/>
      </a:dk2>
      <a:lt2>
        <a:srgbClr val="D9EFEF"/>
      </a:lt2>
      <a:accent1>
        <a:srgbClr val="F93F26"/>
      </a:accent1>
      <a:accent2>
        <a:srgbClr val="D8E6EB"/>
      </a:accent2>
      <a:accent3>
        <a:srgbClr val="7A68AE"/>
      </a:accent3>
      <a:accent4>
        <a:srgbClr val="FCF8E5"/>
      </a:accent4>
      <a:accent5>
        <a:srgbClr val="FCE9E5"/>
      </a:accent5>
      <a:accent6>
        <a:srgbClr val="EEEBF8"/>
      </a:accent6>
      <a:hlink>
        <a:srgbClr val="B8C85D"/>
      </a:hlink>
      <a:folHlink>
        <a:srgbClr val="89624F"/>
      </a:folHlink>
    </a:clrScheme>
    <a:fontScheme name="Sansa">
      <a:majorFont>
        <a:latin typeface="Aller"/>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ansa2023" id="{0F152049-DC53-4AB1-BD80-0BEAA70AC4D3}" vid="{421300C0-4421-4C71-8DC0-1225FC51B669}"/>
    </a:ext>
  </a:extLst>
</a:theme>
</file>

<file path=ppt/theme/theme2.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7375b639-a1de-488c-8eb4-f893950d81b9">
      <UserInfo>
        <DisplayName>Ilkka Kastepohja</DisplayName>
        <AccountId>29</AccountId>
        <AccountType/>
      </UserInfo>
      <UserInfo>
        <DisplayName>Mikko Matikainen</DisplayName>
        <AccountId>5239</AccountId>
        <AccountType/>
      </UserInfo>
    </SharedWithUsers>
    <_dlc_DocId xmlns="7375b639-a1de-488c-8eb4-f893950d81b9">SHAREPOINT-1507688540-52918</_dlc_DocId>
    <_dlc_DocIdUrl xmlns="7375b639-a1de-488c-8eb4-f893950d81b9">
      <Url>https://mediasansa.sharepoint.com/_layouts/15/DocIdRedir.aspx?ID=SHAREPOINT-1507688540-52918</Url>
      <Description>SHAREPOINT-1507688540-52918</Description>
    </_dlc_DocIdUrl>
    <Muista xmlns="748bbb54-8bb1-4549-8b12-8d93b1af30f6" xsi:nil="true"/>
    <lcf76f155ced4ddcb4097134ff3c332f xmlns="748bbb54-8bb1-4549-8b12-8d93b1af30f6">
      <Terms xmlns="http://schemas.microsoft.com/office/infopath/2007/PartnerControls"/>
    </lcf76f155ced4ddcb4097134ff3c332f>
    <TaxCatchAll xmlns="7375b639-a1de-488c-8eb4-f893950d81b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Asiakirja" ma:contentTypeID="0x010100C7F959C18350984181F27A04B4CA4D30" ma:contentTypeVersion="23" ma:contentTypeDescription="Luo uusi asiakirja." ma:contentTypeScope="" ma:versionID="e218de4aa11ba5898b7f1e7f46ae66b7">
  <xsd:schema xmlns:xsd="http://www.w3.org/2001/XMLSchema" xmlns:xs="http://www.w3.org/2001/XMLSchema" xmlns:p="http://schemas.microsoft.com/office/2006/metadata/properties" xmlns:ns2="7375b639-a1de-488c-8eb4-f893950d81b9" xmlns:ns3="748bbb54-8bb1-4549-8b12-8d93b1af30f6" targetNamespace="http://schemas.microsoft.com/office/2006/metadata/properties" ma:root="true" ma:fieldsID="f067ff78c4853c338521ab533c0b823d" ns2:_="" ns3:_="">
    <xsd:import namespace="7375b639-a1de-488c-8eb4-f893950d81b9"/>
    <xsd:import namespace="748bbb54-8bb1-4549-8b12-8d93b1af30f6"/>
    <xsd:element name="properties">
      <xsd:complexType>
        <xsd:sequence>
          <xsd:element name="documentManagement">
            <xsd:complexType>
              <xsd:all>
                <xsd:element ref="ns2:_dlc_DocId" minOccurs="0"/>
                <xsd:element ref="ns2:_dlc_DocIdUrl" minOccurs="0"/>
                <xsd:element ref="ns2:_dlc_DocIdPersistId" minOccurs="0"/>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EventHashCode" minOccurs="0"/>
                <xsd:element ref="ns3:MediaServiceGenerationTime" minOccurs="0"/>
                <xsd:element ref="ns3:MediaServiceAutoKeyPoints" minOccurs="0"/>
                <xsd:element ref="ns3:MediaServiceKeyPoints" minOccurs="0"/>
                <xsd:element ref="ns3:Muista"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75b639-a1de-488c-8eb4-f893950d81b9" elementFormDefault="qualified">
    <xsd:import namespace="http://schemas.microsoft.com/office/2006/documentManagement/types"/>
    <xsd:import namespace="http://schemas.microsoft.com/office/infopath/2007/PartnerControls"/>
    <xsd:element name="_dlc_DocId" ma:index="8" nillable="true" ma:displayName="Tiedostotunnisteen arvo" ma:description="Tälle kohteelle määritetyn tiedostotunnisteen arvo." ma:internalName="_dlc_DocId" ma:readOnly="true">
      <xsd:simpleType>
        <xsd:restriction base="dms:Text"/>
      </xsd:simpleType>
    </xsd:element>
    <xsd:element name="_dlc_DocIdUrl" ma:index="9" nillable="true" ma:displayName="Tiedostotunniste" ma:description="Tämän tiedoston pysyvä linkki."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1" nillable="true" ma:displayName="Jaettu"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Jakamisen tiedot" ma:description="" ma:internalName="SharedWithDetails" ma:readOnly="true">
      <xsd:simpleType>
        <xsd:restriction base="dms:Note">
          <xsd:maxLength value="255"/>
        </xsd:restriction>
      </xsd:simpleType>
    </xsd:element>
    <xsd:element name="LastSharedByUser" ma:index="13" nillable="true" ma:displayName="Käyttäjä jakanut viimeksi" ma:description="" ma:internalName="LastSharedByUser" ma:readOnly="true">
      <xsd:simpleType>
        <xsd:restriction base="dms:Note">
          <xsd:maxLength value="255"/>
        </xsd:restriction>
      </xsd:simpleType>
    </xsd:element>
    <xsd:element name="LastSharedByTime" ma:index="14" nillable="true" ma:displayName="Jaettu viimeksi ajankohtana" ma:description="" ma:internalName="LastSharedByTime" ma:readOnly="true">
      <xsd:simpleType>
        <xsd:restriction base="dms:DateTime"/>
      </xsd:simpleType>
    </xsd:element>
    <xsd:element name="TaxCatchAll" ma:index="29" nillable="true" ma:displayName="Taxonomy Catch All Column" ma:hidden="true" ma:list="{ae9cdf1e-edd4-442c-a886-e678375cdd3a}" ma:internalName="TaxCatchAll" ma:showField="CatchAllData" ma:web="7375b639-a1de-488c-8eb4-f893950d81b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48bbb54-8bb1-4549-8b12-8d93b1af30f6"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AutoTags" ma:index="17" nillable="true" ma:displayName="MediaServiceAutoTags" ma:internalName="MediaServiceAutoTags" ma:readOnly="true">
      <xsd:simpleType>
        <xsd:restriction base="dms:Text"/>
      </xsd:simpleType>
    </xsd:element>
    <xsd:element name="MediaServiceOCR" ma:index="18" nillable="true" ma:displayName="MediaServiceOCR"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MediaServiceLocation" ma:internalName="MediaServiceLocation"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Muista" ma:index="25" nillable="true" ma:displayName="Muista" ma:internalName="Muista">
      <xsd:simpleType>
        <xsd:restriction base="dms:Text">
          <xsd:maxLength value="50"/>
        </xsd:restriction>
      </xsd:simpleType>
    </xsd:element>
    <xsd:element name="MediaLengthInSeconds" ma:index="26" nillable="true" ma:displayName="MediaLengthInSeconds" ma:hidden="true" ma:internalName="MediaLengthInSeconds" ma:readOnly="true">
      <xsd:simpleType>
        <xsd:restriction base="dms:Unknown"/>
      </xsd:simpleType>
    </xsd:element>
    <xsd:element name="lcf76f155ced4ddcb4097134ff3c332f" ma:index="28" nillable="true" ma:taxonomy="true" ma:internalName="lcf76f155ced4ddcb4097134ff3c332f" ma:taxonomyFieldName="MediaServiceImageTags" ma:displayName="Kuvien tunnisteet" ma:readOnly="false" ma:fieldId="{5cf76f15-5ced-4ddc-b409-7134ff3c332f}" ma:taxonomyMulti="true" ma:sspId="44f86d16-3d87-41bb-9c15-7da688def69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0"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31" nillable="true" ma:displayName="MediaServiceSearchProperties" ma:hidden="true" ma:internalName="MediaServiceSearchProperties" ma:readOnly="true">
      <xsd:simpleType>
        <xsd:restriction base="dms:Note"/>
      </xsd:simpleType>
    </xsd:element>
    <xsd:element name="MediaServiceBillingMetadata" ma:index="32"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4D3657-82A1-4EC3-B52F-77258CB23332}">
  <ds:schemaRefs>
    <ds:schemaRef ds:uri="http://schemas.openxmlformats.org/package/2006/metadata/core-properties"/>
    <ds:schemaRef ds:uri="7375b639-a1de-488c-8eb4-f893950d81b9"/>
    <ds:schemaRef ds:uri="http://www.w3.org/XML/1998/namespace"/>
    <ds:schemaRef ds:uri="http://schemas.microsoft.com/office/2006/documentManagement/types"/>
    <ds:schemaRef ds:uri="http://schemas.microsoft.com/office/infopath/2007/PartnerControls"/>
    <ds:schemaRef ds:uri="http://purl.org/dc/dcmitype/"/>
    <ds:schemaRef ds:uri="http://purl.org/dc/terms/"/>
    <ds:schemaRef ds:uri="748bbb54-8bb1-4549-8b12-8d93b1af30f6"/>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C3AA4462-6B88-4CFC-B62F-11CA64EB48FC}">
  <ds:schemaRefs>
    <ds:schemaRef ds:uri="7375b639-a1de-488c-8eb4-f893950d81b9"/>
    <ds:schemaRef ds:uri="748bbb54-8bb1-4549-8b12-8d93b1af30f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88299EF-FE52-4217-A59F-CA9960A6E39E}">
  <ds:schemaRefs>
    <ds:schemaRef ds:uri="http://schemas.microsoft.com/sharepoint/events"/>
    <ds:schemaRef ds:uri="http://www.w3.org/2000/xmlns/"/>
  </ds:schemaRefs>
</ds:datastoreItem>
</file>

<file path=customXml/itemProps4.xml><?xml version="1.0" encoding="utf-8"?>
<ds:datastoreItem xmlns:ds="http://schemas.openxmlformats.org/officeDocument/2006/customXml" ds:itemID="{57010478-1417-4A98-95E0-CABAF1D71F17}">
  <ds:schemaRefs>
    <ds:schemaRef ds:uri="http://schemas.microsoft.com/sharepoint/v3/contenttype/forms"/>
  </ds:schemaRefs>
</ds:datastoreItem>
</file>

<file path=docMetadata/LabelInfo.xml><?xml version="1.0" encoding="utf-8"?>
<clbl:labelList xmlns:clbl="http://schemas.microsoft.com/office/2020/mipLabelMetadata">
  <clbl:label id="{6d8c9441-d3cc-4b8a-a62b-234e20921231}" enabled="0" method="" siteId="{6d8c9441-d3cc-4b8a-a62b-234e20921231}" removed="1"/>
</clbl:labelList>
</file>

<file path=docProps/app.xml><?xml version="1.0" encoding="utf-8"?>
<Properties xmlns="http://schemas.openxmlformats.org/officeDocument/2006/extended-properties" xmlns:vt="http://schemas.openxmlformats.org/officeDocument/2006/docPropsVTypes">
  <Template>Sansa2023</Template>
  <TotalTime>234</TotalTime>
  <Words>1150</Words>
  <Application>Microsoft Macintosh PowerPoint</Application>
  <PresentationFormat>Laajakuva</PresentationFormat>
  <Paragraphs>102</Paragraphs>
  <Slides>10</Slides>
  <Notes>5</Notes>
  <HiddenSlides>0</HiddenSlides>
  <MMClips>0</MMClips>
  <ScaleCrop>false</ScaleCrop>
  <HeadingPairs>
    <vt:vector size="6" baseType="variant">
      <vt:variant>
        <vt:lpstr>Käytetyt fontit</vt:lpstr>
      </vt:variant>
      <vt:variant>
        <vt:i4>10</vt:i4>
      </vt:variant>
      <vt:variant>
        <vt:lpstr>Teema</vt:lpstr>
      </vt:variant>
      <vt:variant>
        <vt:i4>1</vt:i4>
      </vt:variant>
      <vt:variant>
        <vt:lpstr>Dian otsikot</vt:lpstr>
      </vt:variant>
      <vt:variant>
        <vt:i4>10</vt:i4>
      </vt:variant>
    </vt:vector>
  </HeadingPairs>
  <TitlesOfParts>
    <vt:vector size="21" baseType="lpstr">
      <vt:lpstr>Aller</vt:lpstr>
      <vt:lpstr>Arial</vt:lpstr>
      <vt:lpstr>Calibri</vt:lpstr>
      <vt:lpstr>Lato</vt:lpstr>
      <vt:lpstr>Lato Black</vt:lpstr>
      <vt:lpstr>Lato Semibold</vt:lpstr>
      <vt:lpstr>Lato Thin</vt:lpstr>
      <vt:lpstr>Open Sans</vt:lpstr>
      <vt:lpstr>Wingdings</vt:lpstr>
      <vt:lpstr>Wingdings,Sans-Serif</vt:lpstr>
      <vt:lpstr>Sansa2023</vt:lpstr>
      <vt:lpstr>PowerPoint-esitys</vt:lpstr>
      <vt:lpstr>Mikä Sansa on?</vt:lpstr>
      <vt:lpstr>Sansan peruspilarit</vt:lpstr>
      <vt:lpstr>PowerPoint-esitys</vt:lpstr>
      <vt:lpstr>PowerPoint-esitys</vt:lpstr>
      <vt:lpstr>PowerPoint-esitys</vt:lpstr>
      <vt:lpstr>PowerPoint-esitys</vt:lpstr>
      <vt:lpstr>PowerPoint-esitys</vt:lpstr>
      <vt:lpstr>PowerPoint-esitys</vt:lpstr>
      <vt:lpstr>PowerPoint-esitys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PowerPoint-esitys</dc:title>
  <dc:creator>Laura Tulisalo</dc:creator>
  <cp:lastModifiedBy>Sami Heinomo</cp:lastModifiedBy>
  <cp:revision>2</cp:revision>
  <dcterms:created xsi:type="dcterms:W3CDTF">2023-05-19T08:17:19Z</dcterms:created>
  <dcterms:modified xsi:type="dcterms:W3CDTF">2026-06-16T15:45:25Z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0x010100C7F959C18350984181F27A04B4CA4D30</vt:lpwstr>
  </property>
  <property fmtid="{D5CDD505-2E9C-101B-9397-08002B2CF9AE}" pid="3" name="_dlc_DocIdItemGuid">
    <vt:lpwstr>3f6bd151-9684-45a3-ac54-441aba5f8239</vt:lpwstr>
  </property>
  <property fmtid="{D5CDD505-2E9C-101B-9397-08002B2CF9AE}" pid="4" name="MediaServiceImageTags">
    <vt:lpwstr/>
  </property>
</Properties>
</file>