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2.xml" ContentType="application/vnd.openxmlformats-officedocument.them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5"/>
  </p:sldMasterIdLst>
  <p:handoutMasterIdLst>
    <p:handoutMasterId r:id="rId39"/>
  </p:handoutMasterIdLst>
  <p:sldIdLst>
    <p:sldId id="290" r:id="rId6"/>
    <p:sldId id="291" r:id="rId7"/>
    <p:sldId id="292" r:id="rId8"/>
    <p:sldId id="281" r:id="rId9"/>
    <p:sldId id="289" r:id="rId10"/>
    <p:sldId id="271" r:id="rId11"/>
    <p:sldId id="272" r:id="rId12"/>
    <p:sldId id="274" r:id="rId13"/>
    <p:sldId id="275" r:id="rId14"/>
    <p:sldId id="276" r:id="rId15"/>
    <p:sldId id="277" r:id="rId16"/>
    <p:sldId id="278" r:id="rId17"/>
    <p:sldId id="280" r:id="rId18"/>
    <p:sldId id="279" r:id="rId19"/>
    <p:sldId id="257" r:id="rId20"/>
    <p:sldId id="262" r:id="rId21"/>
    <p:sldId id="263" r:id="rId22"/>
    <p:sldId id="288" r:id="rId23"/>
    <p:sldId id="266" r:id="rId24"/>
    <p:sldId id="285" r:id="rId25"/>
    <p:sldId id="258" r:id="rId26"/>
    <p:sldId id="270" r:id="rId27"/>
    <p:sldId id="261" r:id="rId28"/>
    <p:sldId id="259" r:id="rId29"/>
    <p:sldId id="294" r:id="rId30"/>
    <p:sldId id="260" r:id="rId31"/>
    <p:sldId id="293" r:id="rId32"/>
    <p:sldId id="283" r:id="rId33"/>
    <p:sldId id="264" r:id="rId34"/>
    <p:sldId id="265" r:id="rId35"/>
    <p:sldId id="268" r:id="rId36"/>
    <p:sldId id="287" r:id="rId37"/>
    <p:sldId id="284" r:id="rId38"/>
  </p:sldIdLst>
  <p:sldSz cx="12192000" cy="6858000"/>
  <p:notesSz cx="6858000" cy="9144000"/>
  <p:defaultTextStyle>
    <a:defPPr>
      <a:defRPr lang="fi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B2AC"/>
    <a:srgbClr val="90867C"/>
    <a:srgbClr val="927C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2C9B832-748B-798A-D951-9EF8207FEC97}" v="40" dt="2024-02-15T08:07:35.583"/>
    <p1510:client id="{9856EB1A-998B-EE9A-1CDF-DA099BB3C143}" v="93" dt="2024-02-15T08:13:49.95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35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theme" Target="theme/theme1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presProps" Target="presProps.xml"/><Relationship Id="rId45" Type="http://schemas.microsoft.com/office/2015/10/relationships/revisionInfo" Target="revisionInfo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microsoft.com/office/2016/11/relationships/changesInfo" Target="changesInfos/changesInfo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tableStyles" Target="tableStyle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20" Type="http://schemas.openxmlformats.org/officeDocument/2006/relationships/slide" Target="slides/slide15.xml"/><Relationship Id="rId41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Tulisalo" userId="S::laura.tulisalo@sansa.fi::56f6fae9-aa77-492c-b9bb-85de675db711" providerId="AD" clId="Web-{32C9B832-748B-798A-D951-9EF8207FEC97}"/>
    <pc:docChg chg="modSld">
      <pc:chgData name="Laura Tulisalo" userId="S::laura.tulisalo@sansa.fi::56f6fae9-aa77-492c-b9bb-85de675db711" providerId="AD" clId="Web-{32C9B832-748B-798A-D951-9EF8207FEC97}" dt="2024-02-15T08:07:35.005" v="37" actId="20577"/>
      <pc:docMkLst>
        <pc:docMk/>
      </pc:docMkLst>
      <pc:sldChg chg="modSp">
        <pc:chgData name="Laura Tulisalo" userId="S::laura.tulisalo@sansa.fi::56f6fae9-aa77-492c-b9bb-85de675db711" providerId="AD" clId="Web-{32C9B832-748B-798A-D951-9EF8207FEC97}" dt="2024-02-15T08:07:35.005" v="37" actId="20577"/>
        <pc:sldMkLst>
          <pc:docMk/>
          <pc:sldMk cId="2450509204" sldId="290"/>
        </pc:sldMkLst>
        <pc:spChg chg="mod">
          <ac:chgData name="Laura Tulisalo" userId="S::laura.tulisalo@sansa.fi::56f6fae9-aa77-492c-b9bb-85de675db711" providerId="AD" clId="Web-{32C9B832-748B-798A-D951-9EF8207FEC97}" dt="2024-02-15T08:07:35.005" v="37" actId="20577"/>
          <ac:spMkLst>
            <pc:docMk/>
            <pc:sldMk cId="2450509204" sldId="290"/>
            <ac:spMk id="2" creationId="{6EBD59A8-59F2-7E57-6728-2A10E2B9FB1F}"/>
          </ac:spMkLst>
        </pc:spChg>
        <pc:spChg chg="mod">
          <ac:chgData name="Laura Tulisalo" userId="S::laura.tulisalo@sansa.fi::56f6fae9-aa77-492c-b9bb-85de675db711" providerId="AD" clId="Web-{32C9B832-748B-798A-D951-9EF8207FEC97}" dt="2024-02-15T08:07:22.552" v="31" actId="20577"/>
          <ac:spMkLst>
            <pc:docMk/>
            <pc:sldMk cId="2450509204" sldId="290"/>
            <ac:spMk id="3" creationId="{244A964F-6570-7E26-C4CB-014E608159D2}"/>
          </ac:spMkLst>
        </pc:spChg>
      </pc:sldChg>
    </pc:docChg>
  </pc:docChgLst>
  <pc:docChgLst>
    <pc:chgData name="Laura Tulisalo" userId="56f6fae9-aa77-492c-b9bb-85de675db711" providerId="ADAL" clId="{8769ADC8-AB70-4244-AE34-52A7AF4F7D43}"/>
    <pc:docChg chg="undo custSel modSld modMainMaster">
      <pc:chgData name="Laura Tulisalo" userId="56f6fae9-aa77-492c-b9bb-85de675db711" providerId="ADAL" clId="{8769ADC8-AB70-4244-AE34-52A7AF4F7D43}" dt="2024-02-08T12:08:13.040" v="118"/>
      <pc:docMkLst>
        <pc:docMk/>
      </pc:docMkLst>
      <pc:sldChg chg="modSp">
        <pc:chgData name="Laura Tulisalo" userId="56f6fae9-aa77-492c-b9bb-85de675db711" providerId="ADAL" clId="{8769ADC8-AB70-4244-AE34-52A7AF4F7D43}" dt="2024-02-08T11:47:51.466" v="0"/>
        <pc:sldMkLst>
          <pc:docMk/>
          <pc:sldMk cId="2391584427" sldId="258"/>
        </pc:sldMkLst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2391584427" sldId="258"/>
            <ac:spMk id="13" creationId="{0EBE0CB0-CEDD-0D30-76DB-B9D627F7A0C8}"/>
          </ac:spMkLst>
        </pc:spChg>
      </pc:sldChg>
      <pc:sldChg chg="modSp">
        <pc:chgData name="Laura Tulisalo" userId="56f6fae9-aa77-492c-b9bb-85de675db711" providerId="ADAL" clId="{8769ADC8-AB70-4244-AE34-52A7AF4F7D43}" dt="2024-02-08T11:47:51.466" v="0"/>
        <pc:sldMkLst>
          <pc:docMk/>
          <pc:sldMk cId="885840004" sldId="259"/>
        </pc:sldMkLst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885840004" sldId="259"/>
            <ac:spMk id="2" creationId="{716DA543-2AC3-6EB2-7E7F-9F35D763F964}"/>
          </ac:spMkLst>
        </pc:spChg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885840004" sldId="259"/>
            <ac:spMk id="3" creationId="{0E79D655-5AE5-BC75-97C1-B7EDFB877EE4}"/>
          </ac:spMkLst>
        </pc:spChg>
      </pc:sldChg>
      <pc:sldChg chg="modSp">
        <pc:chgData name="Laura Tulisalo" userId="56f6fae9-aa77-492c-b9bb-85de675db711" providerId="ADAL" clId="{8769ADC8-AB70-4244-AE34-52A7AF4F7D43}" dt="2024-02-08T11:47:51.466" v="0"/>
        <pc:sldMkLst>
          <pc:docMk/>
          <pc:sldMk cId="3223719838" sldId="260"/>
        </pc:sldMkLst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3223719838" sldId="260"/>
            <ac:spMk id="4" creationId="{9BBAE665-BDCF-D39E-C4AB-035EBB27A3E6}"/>
          </ac:spMkLst>
        </pc:spChg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3223719838" sldId="260"/>
            <ac:spMk id="5" creationId="{C6E45F94-E378-71E7-4A42-9C811F054B39}"/>
          </ac:spMkLst>
        </pc:spChg>
      </pc:sldChg>
      <pc:sldChg chg="modSp">
        <pc:chgData name="Laura Tulisalo" userId="56f6fae9-aa77-492c-b9bb-85de675db711" providerId="ADAL" clId="{8769ADC8-AB70-4244-AE34-52A7AF4F7D43}" dt="2024-02-08T11:47:51.466" v="0"/>
        <pc:sldMkLst>
          <pc:docMk/>
          <pc:sldMk cId="474783444" sldId="263"/>
        </pc:sldMkLst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474783444" sldId="263"/>
            <ac:spMk id="8" creationId="{A740E3FF-74AA-9E3C-4D4E-32FFEDCA9471}"/>
          </ac:spMkLst>
        </pc:spChg>
      </pc:sldChg>
      <pc:sldChg chg="modSp">
        <pc:chgData name="Laura Tulisalo" userId="56f6fae9-aa77-492c-b9bb-85de675db711" providerId="ADAL" clId="{8769ADC8-AB70-4244-AE34-52A7AF4F7D43}" dt="2024-02-08T11:47:51.466" v="0"/>
        <pc:sldMkLst>
          <pc:docMk/>
          <pc:sldMk cId="2010418796" sldId="264"/>
        </pc:sldMkLst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2010418796" sldId="264"/>
            <ac:spMk id="5" creationId="{C01CF335-4A80-ECD1-167B-930AD9973F69}"/>
          </ac:spMkLst>
        </pc:spChg>
      </pc:sldChg>
      <pc:sldChg chg="modSp">
        <pc:chgData name="Laura Tulisalo" userId="56f6fae9-aa77-492c-b9bb-85de675db711" providerId="ADAL" clId="{8769ADC8-AB70-4244-AE34-52A7AF4F7D43}" dt="2024-02-08T11:47:51.466" v="0"/>
        <pc:sldMkLst>
          <pc:docMk/>
          <pc:sldMk cId="1661853720" sldId="265"/>
        </pc:sldMkLst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1661853720" sldId="265"/>
            <ac:spMk id="5" creationId="{C01CF335-4A80-ECD1-167B-930AD9973F69}"/>
          </ac:spMkLst>
        </pc:spChg>
      </pc:sldChg>
      <pc:sldChg chg="modSp">
        <pc:chgData name="Laura Tulisalo" userId="56f6fae9-aa77-492c-b9bb-85de675db711" providerId="ADAL" clId="{8769ADC8-AB70-4244-AE34-52A7AF4F7D43}" dt="2024-02-08T11:47:51.466" v="0"/>
        <pc:sldMkLst>
          <pc:docMk/>
          <pc:sldMk cId="1006731939" sldId="266"/>
        </pc:sldMkLst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1006731939" sldId="266"/>
            <ac:spMk id="2" creationId="{B7CD25CE-B129-1B89-785B-A0D6A8ABB278}"/>
          </ac:spMkLst>
        </pc:spChg>
      </pc:sldChg>
      <pc:sldChg chg="modSp">
        <pc:chgData name="Laura Tulisalo" userId="56f6fae9-aa77-492c-b9bb-85de675db711" providerId="ADAL" clId="{8769ADC8-AB70-4244-AE34-52A7AF4F7D43}" dt="2024-02-08T11:47:51.466" v="0"/>
        <pc:sldMkLst>
          <pc:docMk/>
          <pc:sldMk cId="1781218117" sldId="268"/>
        </pc:sldMkLst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1781218117" sldId="268"/>
            <ac:spMk id="5" creationId="{C01CF335-4A80-ECD1-167B-930AD9973F69}"/>
          </ac:spMkLst>
        </pc:spChg>
      </pc:sldChg>
      <pc:sldChg chg="modSp">
        <pc:chgData name="Laura Tulisalo" userId="56f6fae9-aa77-492c-b9bb-85de675db711" providerId="ADAL" clId="{8769ADC8-AB70-4244-AE34-52A7AF4F7D43}" dt="2024-02-08T11:47:51.466" v="0"/>
        <pc:sldMkLst>
          <pc:docMk/>
          <pc:sldMk cId="3665502377" sldId="270"/>
        </pc:sldMkLst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3665502377" sldId="270"/>
            <ac:spMk id="2" creationId="{0A3B5A9D-4F80-CE71-C896-C6D092A3776B}"/>
          </ac:spMkLst>
        </pc:spChg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3665502377" sldId="270"/>
            <ac:spMk id="3" creationId="{A3409983-3FFA-EC95-68CD-5DBF9BC2A62F}"/>
          </ac:spMkLst>
        </pc:spChg>
      </pc:sldChg>
      <pc:sldChg chg="modSp">
        <pc:chgData name="Laura Tulisalo" userId="56f6fae9-aa77-492c-b9bb-85de675db711" providerId="ADAL" clId="{8769ADC8-AB70-4244-AE34-52A7AF4F7D43}" dt="2024-02-08T11:47:51.466" v="0"/>
        <pc:sldMkLst>
          <pc:docMk/>
          <pc:sldMk cId="3254999816" sldId="271"/>
        </pc:sldMkLst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3254999816" sldId="271"/>
            <ac:spMk id="4" creationId="{E434FB0D-5135-5354-25E1-42EDFBBD8922}"/>
          </ac:spMkLst>
        </pc:spChg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3254999816" sldId="271"/>
            <ac:spMk id="5" creationId="{265A370C-E76D-8BA6-9D00-7D76D7918375}"/>
          </ac:spMkLst>
        </pc:spChg>
      </pc:sldChg>
      <pc:sldChg chg="modSp">
        <pc:chgData name="Laura Tulisalo" userId="56f6fae9-aa77-492c-b9bb-85de675db711" providerId="ADAL" clId="{8769ADC8-AB70-4244-AE34-52A7AF4F7D43}" dt="2024-02-08T11:47:51.466" v="0"/>
        <pc:sldMkLst>
          <pc:docMk/>
          <pc:sldMk cId="3251445894" sldId="272"/>
        </pc:sldMkLst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3251445894" sldId="272"/>
            <ac:spMk id="2" creationId="{5D080990-DA20-F44D-652F-22C9893A5755}"/>
          </ac:spMkLst>
        </pc:spChg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3251445894" sldId="272"/>
            <ac:spMk id="3" creationId="{28501F52-4E94-7763-6C21-3323EBFBC5A8}"/>
          </ac:spMkLst>
        </pc:spChg>
      </pc:sldChg>
      <pc:sldChg chg="modSp">
        <pc:chgData name="Laura Tulisalo" userId="56f6fae9-aa77-492c-b9bb-85de675db711" providerId="ADAL" clId="{8769ADC8-AB70-4244-AE34-52A7AF4F7D43}" dt="2024-02-08T11:47:51.466" v="0"/>
        <pc:sldMkLst>
          <pc:docMk/>
          <pc:sldMk cId="1361677807" sldId="274"/>
        </pc:sldMkLst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1361677807" sldId="274"/>
            <ac:spMk id="4" creationId="{DEBCF747-5D9D-CD1C-9362-F82F069D09AD}"/>
          </ac:spMkLst>
        </pc:spChg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1361677807" sldId="274"/>
            <ac:spMk id="5" creationId="{D0F97532-7E0A-18AE-177A-2473886A8280}"/>
          </ac:spMkLst>
        </pc:spChg>
      </pc:sldChg>
      <pc:sldChg chg="modSp">
        <pc:chgData name="Laura Tulisalo" userId="56f6fae9-aa77-492c-b9bb-85de675db711" providerId="ADAL" clId="{8769ADC8-AB70-4244-AE34-52A7AF4F7D43}" dt="2024-02-08T11:47:51.466" v="0"/>
        <pc:sldMkLst>
          <pc:docMk/>
          <pc:sldMk cId="1724779539" sldId="275"/>
        </pc:sldMkLst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1724779539" sldId="275"/>
            <ac:spMk id="2" creationId="{BC3D9063-A387-EA6C-AA12-C723801C8A69}"/>
          </ac:spMkLst>
        </pc:spChg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1724779539" sldId="275"/>
            <ac:spMk id="3" creationId="{359D864D-7635-6BCD-BA4F-C332898E95A0}"/>
          </ac:spMkLst>
        </pc:spChg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1724779539" sldId="275"/>
            <ac:spMk id="6" creationId="{7A5FAD21-B75F-2BAC-FB58-A163655AF8BC}"/>
          </ac:spMkLst>
        </pc:spChg>
      </pc:sldChg>
      <pc:sldChg chg="modSp">
        <pc:chgData name="Laura Tulisalo" userId="56f6fae9-aa77-492c-b9bb-85de675db711" providerId="ADAL" clId="{8769ADC8-AB70-4244-AE34-52A7AF4F7D43}" dt="2024-02-08T11:47:51.466" v="0"/>
        <pc:sldMkLst>
          <pc:docMk/>
          <pc:sldMk cId="3896201267" sldId="276"/>
        </pc:sldMkLst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3896201267" sldId="276"/>
            <ac:spMk id="4" creationId="{8E3D7D49-FF1E-A3D7-A297-DA28B3CA9523}"/>
          </ac:spMkLst>
        </pc:spChg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3896201267" sldId="276"/>
            <ac:spMk id="5" creationId="{D4CF5C87-C416-798F-86D4-77D0B98BD6DC}"/>
          </ac:spMkLst>
        </pc:spChg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3896201267" sldId="276"/>
            <ac:spMk id="7" creationId="{5968FF06-8209-360E-4A91-FB93C3D9D3EE}"/>
          </ac:spMkLst>
        </pc:spChg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3896201267" sldId="276"/>
            <ac:spMk id="8" creationId="{D49C8311-02FF-AEF9-03BD-227BDC67A24A}"/>
          </ac:spMkLst>
        </pc:spChg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3896201267" sldId="276"/>
            <ac:spMk id="9" creationId="{A4851168-7B79-F68C-1F19-70A544C56E37}"/>
          </ac:spMkLst>
        </pc:spChg>
      </pc:sldChg>
      <pc:sldChg chg="modSp">
        <pc:chgData name="Laura Tulisalo" userId="56f6fae9-aa77-492c-b9bb-85de675db711" providerId="ADAL" clId="{8769ADC8-AB70-4244-AE34-52A7AF4F7D43}" dt="2024-02-08T11:47:51.466" v="0"/>
        <pc:sldMkLst>
          <pc:docMk/>
          <pc:sldMk cId="2671893512" sldId="277"/>
        </pc:sldMkLst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2671893512" sldId="277"/>
            <ac:spMk id="2" creationId="{5B1BF02C-E5A9-9281-D534-6748ED5788E5}"/>
          </ac:spMkLst>
        </pc:spChg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2671893512" sldId="277"/>
            <ac:spMk id="3" creationId="{169F776B-47E7-6CA0-44FC-CA7A05ACCCAE}"/>
          </ac:spMkLst>
        </pc:spChg>
      </pc:sldChg>
      <pc:sldChg chg="modSp">
        <pc:chgData name="Laura Tulisalo" userId="56f6fae9-aa77-492c-b9bb-85de675db711" providerId="ADAL" clId="{8769ADC8-AB70-4244-AE34-52A7AF4F7D43}" dt="2024-02-08T11:47:51.466" v="0"/>
        <pc:sldMkLst>
          <pc:docMk/>
          <pc:sldMk cId="4248607106" sldId="278"/>
        </pc:sldMkLst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4248607106" sldId="278"/>
            <ac:spMk id="4" creationId="{674BD9D3-909B-AA57-9986-E7BAF308FA5A}"/>
          </ac:spMkLst>
        </pc:spChg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4248607106" sldId="278"/>
            <ac:spMk id="5" creationId="{C0E73795-0E36-2604-D23D-033D6EB0BCD6}"/>
          </ac:spMkLst>
        </pc:spChg>
      </pc:sldChg>
      <pc:sldChg chg="modSp">
        <pc:chgData name="Laura Tulisalo" userId="56f6fae9-aa77-492c-b9bb-85de675db711" providerId="ADAL" clId="{8769ADC8-AB70-4244-AE34-52A7AF4F7D43}" dt="2024-02-08T11:47:51.466" v="0"/>
        <pc:sldMkLst>
          <pc:docMk/>
          <pc:sldMk cId="2207918468" sldId="279"/>
        </pc:sldMkLst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2207918468" sldId="279"/>
            <ac:spMk id="2" creationId="{CAF79E67-4AC5-FBBD-0090-28EAE7A53FE6}"/>
          </ac:spMkLst>
        </pc:spChg>
      </pc:sldChg>
      <pc:sldChg chg="modSp">
        <pc:chgData name="Laura Tulisalo" userId="56f6fae9-aa77-492c-b9bb-85de675db711" providerId="ADAL" clId="{8769ADC8-AB70-4244-AE34-52A7AF4F7D43}" dt="2024-02-08T11:47:51.466" v="0"/>
        <pc:sldMkLst>
          <pc:docMk/>
          <pc:sldMk cId="4181459616" sldId="280"/>
        </pc:sldMkLst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4181459616" sldId="280"/>
            <ac:spMk id="2" creationId="{8F87A0D0-C478-FD90-C79D-6A4597F390BC}"/>
          </ac:spMkLst>
        </pc:spChg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4181459616" sldId="280"/>
            <ac:spMk id="3" creationId="{4A541EED-110C-CCA7-E8EB-4165B29DB45F}"/>
          </ac:spMkLst>
        </pc:spChg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4181459616" sldId="280"/>
            <ac:spMk id="6" creationId="{89E2B54A-F8AA-AD82-0978-C2CCEFE5F8CC}"/>
          </ac:spMkLst>
        </pc:spChg>
      </pc:sldChg>
      <pc:sldChg chg="modSp">
        <pc:chgData name="Laura Tulisalo" userId="56f6fae9-aa77-492c-b9bb-85de675db711" providerId="ADAL" clId="{8769ADC8-AB70-4244-AE34-52A7AF4F7D43}" dt="2024-02-08T11:47:51.466" v="0"/>
        <pc:sldMkLst>
          <pc:docMk/>
          <pc:sldMk cId="2045155760" sldId="284"/>
        </pc:sldMkLst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2045155760" sldId="284"/>
            <ac:spMk id="5" creationId="{C01CF335-4A80-ECD1-167B-930AD9973F69}"/>
          </ac:spMkLst>
        </pc:spChg>
      </pc:sldChg>
      <pc:sldChg chg="modSp">
        <pc:chgData name="Laura Tulisalo" userId="56f6fae9-aa77-492c-b9bb-85de675db711" providerId="ADAL" clId="{8769ADC8-AB70-4244-AE34-52A7AF4F7D43}" dt="2024-02-08T11:47:51.466" v="0"/>
        <pc:sldMkLst>
          <pc:docMk/>
          <pc:sldMk cId="1540669373" sldId="285"/>
        </pc:sldMkLst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1540669373" sldId="285"/>
            <ac:spMk id="2" creationId="{B7CD25CE-B129-1B89-785B-A0D6A8ABB278}"/>
          </ac:spMkLst>
        </pc:spChg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1540669373" sldId="285"/>
            <ac:spMk id="4" creationId="{FDB43291-D682-C68B-17C1-BD5E7BE54559}"/>
          </ac:spMkLst>
        </pc:spChg>
      </pc:sldChg>
      <pc:sldChg chg="modSp">
        <pc:chgData name="Laura Tulisalo" userId="56f6fae9-aa77-492c-b9bb-85de675db711" providerId="ADAL" clId="{8769ADC8-AB70-4244-AE34-52A7AF4F7D43}" dt="2024-02-08T11:47:51.466" v="0"/>
        <pc:sldMkLst>
          <pc:docMk/>
          <pc:sldMk cId="4189065613" sldId="287"/>
        </pc:sldMkLst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4189065613" sldId="287"/>
            <ac:spMk id="5" creationId="{C01CF335-4A80-ECD1-167B-930AD9973F69}"/>
          </ac:spMkLst>
        </pc:spChg>
      </pc:sldChg>
      <pc:sldChg chg="modSp">
        <pc:chgData name="Laura Tulisalo" userId="56f6fae9-aa77-492c-b9bb-85de675db711" providerId="ADAL" clId="{8769ADC8-AB70-4244-AE34-52A7AF4F7D43}" dt="2024-02-08T11:47:51.466" v="0"/>
        <pc:sldMkLst>
          <pc:docMk/>
          <pc:sldMk cId="272919268" sldId="288"/>
        </pc:sldMkLst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272919268" sldId="288"/>
            <ac:spMk id="8" creationId="{A740E3FF-74AA-9E3C-4D4E-32FFEDCA9471}"/>
          </ac:spMkLst>
        </pc:spChg>
      </pc:sldChg>
      <pc:sldChg chg="modSp">
        <pc:chgData name="Laura Tulisalo" userId="56f6fae9-aa77-492c-b9bb-85de675db711" providerId="ADAL" clId="{8769ADC8-AB70-4244-AE34-52A7AF4F7D43}" dt="2024-02-08T11:47:51.466" v="0"/>
        <pc:sldMkLst>
          <pc:docMk/>
          <pc:sldMk cId="3608153251" sldId="289"/>
        </pc:sldMkLst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3608153251" sldId="289"/>
            <ac:spMk id="2" creationId="{716DA543-2AC3-6EB2-7E7F-9F35D763F964}"/>
          </ac:spMkLst>
        </pc:spChg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3608153251" sldId="289"/>
            <ac:spMk id="3" creationId="{0E79D655-5AE5-BC75-97C1-B7EDFB877EE4}"/>
          </ac:spMkLst>
        </pc:spChg>
      </pc:sldChg>
      <pc:sldChg chg="addSp delSp modSp mod">
        <pc:chgData name="Laura Tulisalo" userId="56f6fae9-aa77-492c-b9bb-85de675db711" providerId="ADAL" clId="{8769ADC8-AB70-4244-AE34-52A7AF4F7D43}" dt="2024-02-08T11:49:03.991" v="2"/>
        <pc:sldMkLst>
          <pc:docMk/>
          <pc:sldMk cId="2450509204" sldId="290"/>
        </pc:sldMkLst>
        <pc:spChg chg="add mod">
          <ac:chgData name="Laura Tulisalo" userId="56f6fae9-aa77-492c-b9bb-85de675db711" providerId="ADAL" clId="{8769ADC8-AB70-4244-AE34-52A7AF4F7D43}" dt="2024-02-08T11:49:03.991" v="2"/>
          <ac:spMkLst>
            <pc:docMk/>
            <pc:sldMk cId="2450509204" sldId="290"/>
            <ac:spMk id="2" creationId="{6EBD59A8-59F2-7E57-6728-2A10E2B9FB1F}"/>
          </ac:spMkLst>
        </pc:spChg>
        <pc:spChg chg="add mod">
          <ac:chgData name="Laura Tulisalo" userId="56f6fae9-aa77-492c-b9bb-85de675db711" providerId="ADAL" clId="{8769ADC8-AB70-4244-AE34-52A7AF4F7D43}" dt="2024-02-08T11:49:03.991" v="2"/>
          <ac:spMkLst>
            <pc:docMk/>
            <pc:sldMk cId="2450509204" sldId="290"/>
            <ac:spMk id="3" creationId="{244A964F-6570-7E26-C4CB-014E608159D2}"/>
          </ac:spMkLst>
        </pc:spChg>
        <pc:spChg chg="del">
          <ac:chgData name="Laura Tulisalo" userId="56f6fae9-aa77-492c-b9bb-85de675db711" providerId="ADAL" clId="{8769ADC8-AB70-4244-AE34-52A7AF4F7D43}" dt="2024-02-08T11:49:02.984" v="1" actId="478"/>
          <ac:spMkLst>
            <pc:docMk/>
            <pc:sldMk cId="2450509204" sldId="290"/>
            <ac:spMk id="4" creationId="{9A1867EF-9337-36C5-C05F-E446636B98D8}"/>
          </ac:spMkLst>
        </pc:spChg>
        <pc:spChg chg="del mod">
          <ac:chgData name="Laura Tulisalo" userId="56f6fae9-aa77-492c-b9bb-85de675db711" providerId="ADAL" clId="{8769ADC8-AB70-4244-AE34-52A7AF4F7D43}" dt="2024-02-08T11:49:02.984" v="1" actId="478"/>
          <ac:spMkLst>
            <pc:docMk/>
            <pc:sldMk cId="2450509204" sldId="290"/>
            <ac:spMk id="5" creationId="{9D3BA88D-D166-A91B-F708-0C54E4022CB7}"/>
          </ac:spMkLst>
        </pc:spChg>
      </pc:sldChg>
      <pc:sldChg chg="modSp">
        <pc:chgData name="Laura Tulisalo" userId="56f6fae9-aa77-492c-b9bb-85de675db711" providerId="ADAL" clId="{8769ADC8-AB70-4244-AE34-52A7AF4F7D43}" dt="2024-02-08T11:47:51.466" v="0"/>
        <pc:sldMkLst>
          <pc:docMk/>
          <pc:sldMk cId="2113869338" sldId="291"/>
        </pc:sldMkLst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2113869338" sldId="291"/>
            <ac:spMk id="4" creationId="{F5747C09-CBD1-9C9B-FA37-F3D813896500}"/>
          </ac:spMkLst>
        </pc:spChg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2113869338" sldId="291"/>
            <ac:spMk id="5" creationId="{6C120DEE-ACC7-8DA8-92D5-B3EC438F3D34}"/>
          </ac:spMkLst>
        </pc:spChg>
      </pc:sldChg>
      <pc:sldChg chg="modSp setBg">
        <pc:chgData name="Laura Tulisalo" userId="56f6fae9-aa77-492c-b9bb-85de675db711" providerId="ADAL" clId="{8769ADC8-AB70-4244-AE34-52A7AF4F7D43}" dt="2024-02-08T11:49:23.270" v="6"/>
        <pc:sldMkLst>
          <pc:docMk/>
          <pc:sldMk cId="1526495054" sldId="292"/>
        </pc:sldMkLst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1526495054" sldId="292"/>
            <ac:spMk id="4" creationId="{EA55FF20-FC1B-D6CD-3B98-7B2D2C52C5A5}"/>
          </ac:spMkLst>
        </pc:spChg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1526495054" sldId="292"/>
            <ac:spMk id="5" creationId="{C2C9C105-758C-C782-B0DD-1EB82A74A4F5}"/>
          </ac:spMkLst>
        </pc:spChg>
      </pc:sldChg>
      <pc:sldChg chg="modSp">
        <pc:chgData name="Laura Tulisalo" userId="56f6fae9-aa77-492c-b9bb-85de675db711" providerId="ADAL" clId="{8769ADC8-AB70-4244-AE34-52A7AF4F7D43}" dt="2024-02-08T11:47:51.466" v="0"/>
        <pc:sldMkLst>
          <pc:docMk/>
          <pc:sldMk cId="3109084449" sldId="293"/>
        </pc:sldMkLst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3109084449" sldId="293"/>
            <ac:spMk id="4" creationId="{9BBAE665-BDCF-D39E-C4AB-035EBB27A3E6}"/>
          </ac:spMkLst>
        </pc:spChg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3109084449" sldId="293"/>
            <ac:spMk id="5" creationId="{C6E45F94-E378-71E7-4A42-9C811F054B39}"/>
          </ac:spMkLst>
        </pc:spChg>
      </pc:sldChg>
      <pc:sldChg chg="modSp">
        <pc:chgData name="Laura Tulisalo" userId="56f6fae9-aa77-492c-b9bb-85de675db711" providerId="ADAL" clId="{8769ADC8-AB70-4244-AE34-52A7AF4F7D43}" dt="2024-02-08T11:47:51.466" v="0"/>
        <pc:sldMkLst>
          <pc:docMk/>
          <pc:sldMk cId="3575729176" sldId="294"/>
        </pc:sldMkLst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3575729176" sldId="294"/>
            <ac:spMk id="3" creationId="{CB222CD4-E54E-1C92-2D2F-7C26429E9567}"/>
          </ac:spMkLst>
        </pc:spChg>
        <pc:spChg chg="mod">
          <ac:chgData name="Laura Tulisalo" userId="56f6fae9-aa77-492c-b9bb-85de675db711" providerId="ADAL" clId="{8769ADC8-AB70-4244-AE34-52A7AF4F7D43}" dt="2024-02-08T11:47:51.466" v="0"/>
          <ac:spMkLst>
            <pc:docMk/>
            <pc:sldMk cId="3575729176" sldId="294"/>
            <ac:spMk id="4" creationId="{E4EB6F1E-95E2-F03C-C0F7-3B49CBCE034B}"/>
          </ac:spMkLst>
        </pc:spChg>
      </pc:sldChg>
      <pc:sldMasterChg chg="addSp delSp modSp mod modSldLayout">
        <pc:chgData name="Laura Tulisalo" userId="56f6fae9-aa77-492c-b9bb-85de675db711" providerId="ADAL" clId="{8769ADC8-AB70-4244-AE34-52A7AF4F7D43}" dt="2024-02-08T12:08:13.040" v="118"/>
        <pc:sldMasterMkLst>
          <pc:docMk/>
          <pc:sldMasterMk cId="1780361903" sldId="2147483695"/>
        </pc:sldMasterMkLst>
        <pc:picChg chg="add del mod">
          <ac:chgData name="Laura Tulisalo" userId="56f6fae9-aa77-492c-b9bb-85de675db711" providerId="ADAL" clId="{8769ADC8-AB70-4244-AE34-52A7AF4F7D43}" dt="2024-02-08T11:54:15.707" v="47" actId="478"/>
          <ac:picMkLst>
            <pc:docMk/>
            <pc:sldMasterMk cId="1780361903" sldId="2147483695"/>
            <ac:picMk id="4" creationId="{7BAD835F-BF0B-DA54-770A-0E5F001575A1}"/>
          </ac:picMkLst>
        </pc:picChg>
        <pc:picChg chg="add mod ord">
          <ac:chgData name="Laura Tulisalo" userId="56f6fae9-aa77-492c-b9bb-85de675db711" providerId="ADAL" clId="{8769ADC8-AB70-4244-AE34-52A7AF4F7D43}" dt="2024-02-08T12:06:33.225" v="103" actId="167"/>
          <ac:picMkLst>
            <pc:docMk/>
            <pc:sldMasterMk cId="1780361903" sldId="2147483695"/>
            <ac:picMk id="5" creationId="{B349A427-D964-1852-0E8A-516E8CEC1934}"/>
          </ac:picMkLst>
        </pc:picChg>
        <pc:picChg chg="add del mod ord">
          <ac:chgData name="Laura Tulisalo" userId="56f6fae9-aa77-492c-b9bb-85de675db711" providerId="ADAL" clId="{8769ADC8-AB70-4244-AE34-52A7AF4F7D43}" dt="2024-02-08T12:06:35.069" v="104" actId="478"/>
          <ac:picMkLst>
            <pc:docMk/>
            <pc:sldMasterMk cId="1780361903" sldId="2147483695"/>
            <ac:picMk id="6" creationId="{D4AFCB5E-555F-8F8D-EBF2-5039F6EFD694}"/>
          </ac:picMkLst>
        </pc:picChg>
        <pc:picChg chg="del">
          <ac:chgData name="Laura Tulisalo" userId="56f6fae9-aa77-492c-b9bb-85de675db711" providerId="ADAL" clId="{8769ADC8-AB70-4244-AE34-52A7AF4F7D43}" dt="2024-02-08T11:52:43.279" v="34" actId="478"/>
          <ac:picMkLst>
            <pc:docMk/>
            <pc:sldMasterMk cId="1780361903" sldId="2147483695"/>
            <ac:picMk id="13" creationId="{30FC99B3-6AD8-CFAA-029A-A1C490ACB80B}"/>
          </ac:picMkLst>
        </pc:picChg>
        <pc:sldLayoutChg chg="addSp delSp modSp mod">
          <pc:chgData name="Laura Tulisalo" userId="56f6fae9-aa77-492c-b9bb-85de675db711" providerId="ADAL" clId="{8769ADC8-AB70-4244-AE34-52A7AF4F7D43}" dt="2024-02-08T12:07:42.874" v="114" actId="14100"/>
          <pc:sldLayoutMkLst>
            <pc:docMk/>
            <pc:sldMasterMk cId="1780361903" sldId="2147483695"/>
            <pc:sldLayoutMk cId="1537014296" sldId="2147483696"/>
          </pc:sldLayoutMkLst>
          <pc:spChg chg="add del mod">
            <ac:chgData name="Laura Tulisalo" userId="56f6fae9-aa77-492c-b9bb-85de675db711" providerId="ADAL" clId="{8769ADC8-AB70-4244-AE34-52A7AF4F7D43}" dt="2024-02-08T12:07:42.874" v="114" actId="14100"/>
            <ac:spMkLst>
              <pc:docMk/>
              <pc:sldMasterMk cId="1780361903" sldId="2147483695"/>
              <pc:sldLayoutMk cId="1537014296" sldId="2147483696"/>
              <ac:spMk id="11" creationId="{79849408-7971-F9B0-1689-80790959F844}"/>
            </ac:spMkLst>
          </pc:spChg>
          <pc:picChg chg="add del mod">
            <ac:chgData name="Laura Tulisalo" userId="56f6fae9-aa77-492c-b9bb-85de675db711" providerId="ADAL" clId="{8769ADC8-AB70-4244-AE34-52A7AF4F7D43}" dt="2024-02-08T12:06:39.582" v="105" actId="478"/>
            <ac:picMkLst>
              <pc:docMk/>
              <pc:sldMasterMk cId="1780361903" sldId="2147483695"/>
              <pc:sldLayoutMk cId="1537014296" sldId="2147483696"/>
              <ac:picMk id="5" creationId="{926858F0-CB24-7F99-418D-22A46D4D9A07}"/>
            </ac:picMkLst>
          </pc:picChg>
          <pc:picChg chg="add mod">
            <ac:chgData name="Laura Tulisalo" userId="56f6fae9-aa77-492c-b9bb-85de675db711" providerId="ADAL" clId="{8769ADC8-AB70-4244-AE34-52A7AF4F7D43}" dt="2024-02-08T12:06:43.761" v="106"/>
            <ac:picMkLst>
              <pc:docMk/>
              <pc:sldMasterMk cId="1780361903" sldId="2147483695"/>
              <pc:sldLayoutMk cId="1537014296" sldId="2147483696"/>
              <ac:picMk id="6" creationId="{43772688-6096-11BB-55B5-DB845CA57F05}"/>
            </ac:picMkLst>
          </pc:picChg>
          <pc:picChg chg="del">
            <ac:chgData name="Laura Tulisalo" userId="56f6fae9-aa77-492c-b9bb-85de675db711" providerId="ADAL" clId="{8769ADC8-AB70-4244-AE34-52A7AF4F7D43}" dt="2024-02-08T11:51:35.427" v="11" actId="478"/>
            <ac:picMkLst>
              <pc:docMk/>
              <pc:sldMasterMk cId="1780361903" sldId="2147483695"/>
              <pc:sldLayoutMk cId="1537014296" sldId="2147483696"/>
              <ac:picMk id="16" creationId="{16887E56-B6E3-7786-3AD1-DC2210F21AA4}"/>
            </ac:picMkLst>
          </pc:picChg>
        </pc:sldLayoutChg>
        <pc:sldLayoutChg chg="addSp delSp modSp mod setBg">
          <pc:chgData name="Laura Tulisalo" userId="56f6fae9-aa77-492c-b9bb-85de675db711" providerId="ADAL" clId="{8769ADC8-AB70-4244-AE34-52A7AF4F7D43}" dt="2024-02-08T11:55:43.704" v="59" actId="1076"/>
          <pc:sldLayoutMkLst>
            <pc:docMk/>
            <pc:sldMasterMk cId="1780361903" sldId="2147483695"/>
            <pc:sldLayoutMk cId="3946169968" sldId="2147483697"/>
          </pc:sldLayoutMkLst>
          <pc:picChg chg="del">
            <ac:chgData name="Laura Tulisalo" userId="56f6fae9-aa77-492c-b9bb-85de675db711" providerId="ADAL" clId="{8769ADC8-AB70-4244-AE34-52A7AF4F7D43}" dt="2024-02-08T11:51:50.373" v="19" actId="478"/>
            <ac:picMkLst>
              <pc:docMk/>
              <pc:sldMasterMk cId="1780361903" sldId="2147483695"/>
              <pc:sldLayoutMk cId="3946169968" sldId="2147483697"/>
              <ac:picMk id="7" creationId="{9EEDA54D-EC56-2A26-2095-EDAC9804D103}"/>
            </ac:picMkLst>
          </pc:picChg>
          <pc:picChg chg="add del mod">
            <ac:chgData name="Laura Tulisalo" userId="56f6fae9-aa77-492c-b9bb-85de675db711" providerId="ADAL" clId="{8769ADC8-AB70-4244-AE34-52A7AF4F7D43}" dt="2024-02-08T11:53:35.081" v="36" actId="478"/>
            <ac:picMkLst>
              <pc:docMk/>
              <pc:sldMasterMk cId="1780361903" sldId="2147483695"/>
              <pc:sldLayoutMk cId="3946169968" sldId="2147483697"/>
              <ac:picMk id="8" creationId="{DB0404CE-8890-8AE4-0809-8AB09DAF732F}"/>
            </ac:picMkLst>
          </pc:picChg>
          <pc:picChg chg="add del mod">
            <ac:chgData name="Laura Tulisalo" userId="56f6fae9-aa77-492c-b9bb-85de675db711" providerId="ADAL" clId="{8769ADC8-AB70-4244-AE34-52A7AF4F7D43}" dt="2024-02-08T11:55:25.481" v="53" actId="478"/>
            <ac:picMkLst>
              <pc:docMk/>
              <pc:sldMasterMk cId="1780361903" sldId="2147483695"/>
              <pc:sldLayoutMk cId="3946169968" sldId="2147483697"/>
              <ac:picMk id="9" creationId="{6299F4ED-6F23-14A5-D67B-D8D1A94093B6}"/>
            </ac:picMkLst>
          </pc:picChg>
          <pc:picChg chg="add mod">
            <ac:chgData name="Laura Tulisalo" userId="56f6fae9-aa77-492c-b9bb-85de675db711" providerId="ADAL" clId="{8769ADC8-AB70-4244-AE34-52A7AF4F7D43}" dt="2024-02-08T11:55:13.719" v="50"/>
            <ac:picMkLst>
              <pc:docMk/>
              <pc:sldMasterMk cId="1780361903" sldId="2147483695"/>
              <pc:sldLayoutMk cId="3946169968" sldId="2147483697"/>
              <ac:picMk id="10" creationId="{52363C26-F4F1-CC76-572D-CA8FEE81253F}"/>
            </ac:picMkLst>
          </pc:picChg>
          <pc:picChg chg="add mod">
            <ac:chgData name="Laura Tulisalo" userId="56f6fae9-aa77-492c-b9bb-85de675db711" providerId="ADAL" clId="{8769ADC8-AB70-4244-AE34-52A7AF4F7D43}" dt="2024-02-08T11:55:43.704" v="59" actId="1076"/>
            <ac:picMkLst>
              <pc:docMk/>
              <pc:sldMasterMk cId="1780361903" sldId="2147483695"/>
              <pc:sldLayoutMk cId="3946169968" sldId="2147483697"/>
              <ac:picMk id="11" creationId="{243648D4-0902-BD89-0229-96D55979E712}"/>
            </ac:picMkLst>
          </pc:picChg>
        </pc:sldLayoutChg>
        <pc:sldLayoutChg chg="addSp delSp modSp mod setBg">
          <pc:chgData name="Laura Tulisalo" userId="56f6fae9-aa77-492c-b9bb-85de675db711" providerId="ADAL" clId="{8769ADC8-AB70-4244-AE34-52A7AF4F7D43}" dt="2024-02-08T12:05:29.973" v="88"/>
          <pc:sldLayoutMkLst>
            <pc:docMk/>
            <pc:sldMasterMk cId="1780361903" sldId="2147483695"/>
            <pc:sldLayoutMk cId="1598913098" sldId="2147483698"/>
          </pc:sldLayoutMkLst>
          <pc:picChg chg="add del mod">
            <ac:chgData name="Laura Tulisalo" userId="56f6fae9-aa77-492c-b9bb-85de675db711" providerId="ADAL" clId="{8769ADC8-AB70-4244-AE34-52A7AF4F7D43}" dt="2024-02-08T11:56:40.882" v="73" actId="478"/>
            <ac:picMkLst>
              <pc:docMk/>
              <pc:sldMasterMk cId="1780361903" sldId="2147483695"/>
              <pc:sldLayoutMk cId="1598913098" sldId="2147483698"/>
              <ac:picMk id="4" creationId="{0A410A46-8810-38E9-0821-6D74A835BB7B}"/>
            </ac:picMkLst>
          </pc:picChg>
          <pc:picChg chg="add mod">
            <ac:chgData name="Laura Tulisalo" userId="56f6fae9-aa77-492c-b9bb-85de675db711" providerId="ADAL" clId="{8769ADC8-AB70-4244-AE34-52A7AF4F7D43}" dt="2024-02-08T11:56:45.309" v="74"/>
            <ac:picMkLst>
              <pc:docMk/>
              <pc:sldMasterMk cId="1780361903" sldId="2147483695"/>
              <pc:sldLayoutMk cId="1598913098" sldId="2147483698"/>
              <ac:picMk id="7" creationId="{C5BCB2BD-ED19-2B0E-7BB4-13E4DF78DFF0}"/>
            </ac:picMkLst>
          </pc:picChg>
        </pc:sldLayoutChg>
        <pc:sldLayoutChg chg="addSp delSp modSp mod setBg">
          <pc:chgData name="Laura Tulisalo" userId="56f6fae9-aa77-492c-b9bb-85de675db711" providerId="ADAL" clId="{8769ADC8-AB70-4244-AE34-52A7AF4F7D43}" dt="2024-02-08T12:05:34.855" v="89"/>
          <pc:sldLayoutMkLst>
            <pc:docMk/>
            <pc:sldMasterMk cId="1780361903" sldId="2147483695"/>
            <pc:sldLayoutMk cId="3421296350" sldId="2147483699"/>
          </pc:sldLayoutMkLst>
          <pc:spChg chg="mod">
            <ac:chgData name="Laura Tulisalo" userId="56f6fae9-aa77-492c-b9bb-85de675db711" providerId="ADAL" clId="{8769ADC8-AB70-4244-AE34-52A7AF4F7D43}" dt="2024-02-08T12:04:52.677" v="81" actId="207"/>
            <ac:spMkLst>
              <pc:docMk/>
              <pc:sldMasterMk cId="1780361903" sldId="2147483695"/>
              <pc:sldLayoutMk cId="3421296350" sldId="2147483699"/>
              <ac:spMk id="2" creationId="{2E0C7E2D-6A0D-81FE-B71B-FA23F9189742}"/>
            </ac:spMkLst>
          </pc:spChg>
          <pc:picChg chg="add del mod">
            <ac:chgData name="Laura Tulisalo" userId="56f6fae9-aa77-492c-b9bb-85de675db711" providerId="ADAL" clId="{8769ADC8-AB70-4244-AE34-52A7AF4F7D43}" dt="2024-02-08T12:05:11.652" v="85" actId="478"/>
            <ac:picMkLst>
              <pc:docMk/>
              <pc:sldMasterMk cId="1780361903" sldId="2147483695"/>
              <pc:sldLayoutMk cId="3421296350" sldId="2147483699"/>
              <ac:picMk id="5" creationId="{79325B42-348E-0E5C-CB48-C158721BFF7E}"/>
            </ac:picMkLst>
          </pc:picChg>
        </pc:sldLayoutChg>
        <pc:sldLayoutChg chg="addSp delSp modSp mod setBg">
          <pc:chgData name="Laura Tulisalo" userId="56f6fae9-aa77-492c-b9bb-85de675db711" providerId="ADAL" clId="{8769ADC8-AB70-4244-AE34-52A7AF4F7D43}" dt="2024-02-08T12:05:45.136" v="90" actId="478"/>
          <pc:sldLayoutMkLst>
            <pc:docMk/>
            <pc:sldMasterMk cId="1780361903" sldId="2147483695"/>
            <pc:sldLayoutMk cId="1144244802" sldId="2147483700"/>
          </pc:sldLayoutMkLst>
          <pc:spChg chg="mod">
            <ac:chgData name="Laura Tulisalo" userId="56f6fae9-aa77-492c-b9bb-85de675db711" providerId="ADAL" clId="{8769ADC8-AB70-4244-AE34-52A7AF4F7D43}" dt="2024-02-08T12:05:19.372" v="86" actId="207"/>
            <ac:spMkLst>
              <pc:docMk/>
              <pc:sldMasterMk cId="1780361903" sldId="2147483695"/>
              <pc:sldLayoutMk cId="1144244802" sldId="2147483700"/>
              <ac:spMk id="2" creationId="{86279DA1-358B-C6EF-D6E1-03E2F0518F19}"/>
            </ac:spMkLst>
          </pc:spChg>
          <pc:picChg chg="add del mod">
            <ac:chgData name="Laura Tulisalo" userId="56f6fae9-aa77-492c-b9bb-85de675db711" providerId="ADAL" clId="{8769ADC8-AB70-4244-AE34-52A7AF4F7D43}" dt="2024-02-08T12:05:45.136" v="90" actId="478"/>
            <ac:picMkLst>
              <pc:docMk/>
              <pc:sldMasterMk cId="1780361903" sldId="2147483695"/>
              <pc:sldLayoutMk cId="1144244802" sldId="2147483700"/>
              <ac:picMk id="7" creationId="{BA88CD72-D32D-6ACC-8151-C53203089799}"/>
            </ac:picMkLst>
          </pc:picChg>
        </pc:sldLayoutChg>
        <pc:sldLayoutChg chg="addSp delSp modSp mod setBg">
          <pc:chgData name="Laura Tulisalo" userId="56f6fae9-aa77-492c-b9bb-85de675db711" providerId="ADAL" clId="{8769ADC8-AB70-4244-AE34-52A7AF4F7D43}" dt="2024-02-08T12:05:09.931" v="84" actId="478"/>
          <pc:sldLayoutMkLst>
            <pc:docMk/>
            <pc:sldMasterMk cId="1780361903" sldId="2147483695"/>
            <pc:sldLayoutMk cId="2473463006" sldId="2147483701"/>
          </pc:sldLayoutMkLst>
          <pc:spChg chg="mod">
            <ac:chgData name="Laura Tulisalo" userId="56f6fae9-aa77-492c-b9bb-85de675db711" providerId="ADAL" clId="{8769ADC8-AB70-4244-AE34-52A7AF4F7D43}" dt="2024-02-08T12:05:00.523" v="82" actId="207"/>
            <ac:spMkLst>
              <pc:docMk/>
              <pc:sldMasterMk cId="1780361903" sldId="2147483695"/>
              <pc:sldLayoutMk cId="2473463006" sldId="2147483701"/>
              <ac:spMk id="2" creationId="{BAA4149E-CB64-7708-4C62-E448054AC9D2}"/>
            </ac:spMkLst>
          </pc:spChg>
          <pc:picChg chg="add del mod">
            <ac:chgData name="Laura Tulisalo" userId="56f6fae9-aa77-492c-b9bb-85de675db711" providerId="ADAL" clId="{8769ADC8-AB70-4244-AE34-52A7AF4F7D43}" dt="2024-02-08T12:05:09.931" v="84" actId="478"/>
            <ac:picMkLst>
              <pc:docMk/>
              <pc:sldMasterMk cId="1780361903" sldId="2147483695"/>
              <pc:sldLayoutMk cId="2473463006" sldId="2147483701"/>
              <ac:picMk id="3" creationId="{9673AFA8-8F7C-AC98-2144-52AA74B6FDB0}"/>
            </ac:picMkLst>
          </pc:picChg>
        </pc:sldLayoutChg>
        <pc:sldLayoutChg chg="addSp delSp modSp mod">
          <pc:chgData name="Laura Tulisalo" userId="56f6fae9-aa77-492c-b9bb-85de675db711" providerId="ADAL" clId="{8769ADC8-AB70-4244-AE34-52A7AF4F7D43}" dt="2024-02-08T12:08:05.594" v="117"/>
          <pc:sldLayoutMkLst>
            <pc:docMk/>
            <pc:sldMasterMk cId="1780361903" sldId="2147483695"/>
            <pc:sldLayoutMk cId="4054166170" sldId="2147483704"/>
          </pc:sldLayoutMkLst>
          <pc:picChg chg="add del mod">
            <ac:chgData name="Laura Tulisalo" userId="56f6fae9-aa77-492c-b9bb-85de675db711" providerId="ADAL" clId="{8769ADC8-AB70-4244-AE34-52A7AF4F7D43}" dt="2024-02-08T12:08:04.799" v="116" actId="478"/>
            <ac:picMkLst>
              <pc:docMk/>
              <pc:sldMasterMk cId="1780361903" sldId="2147483695"/>
              <pc:sldLayoutMk cId="4054166170" sldId="2147483704"/>
              <ac:picMk id="2" creationId="{6AE1C9B9-8247-D9E5-0570-BB77C1FE28EF}"/>
            </ac:picMkLst>
          </pc:picChg>
          <pc:picChg chg="del">
            <ac:chgData name="Laura Tulisalo" userId="56f6fae9-aa77-492c-b9bb-85de675db711" providerId="ADAL" clId="{8769ADC8-AB70-4244-AE34-52A7AF4F7D43}" dt="2024-02-08T12:05:51.661" v="91" actId="478"/>
            <ac:picMkLst>
              <pc:docMk/>
              <pc:sldMasterMk cId="1780361903" sldId="2147483695"/>
              <pc:sldLayoutMk cId="4054166170" sldId="2147483704"/>
              <ac:picMk id="9" creationId="{9754AD7A-42DC-A721-29E5-5A60EE72A401}"/>
            </ac:picMkLst>
          </pc:picChg>
          <pc:picChg chg="add mod">
            <ac:chgData name="Laura Tulisalo" userId="56f6fae9-aa77-492c-b9bb-85de675db711" providerId="ADAL" clId="{8769ADC8-AB70-4244-AE34-52A7AF4F7D43}" dt="2024-02-08T12:08:00.272" v="115"/>
            <ac:picMkLst>
              <pc:docMk/>
              <pc:sldMasterMk cId="1780361903" sldId="2147483695"/>
              <pc:sldLayoutMk cId="4054166170" sldId="2147483704"/>
              <ac:picMk id="10" creationId="{CF538B95-BCB3-AD62-90FB-87BAD0E172F9}"/>
            </ac:picMkLst>
          </pc:picChg>
          <pc:picChg chg="add mod">
            <ac:chgData name="Laura Tulisalo" userId="56f6fae9-aa77-492c-b9bb-85de675db711" providerId="ADAL" clId="{8769ADC8-AB70-4244-AE34-52A7AF4F7D43}" dt="2024-02-08T12:08:05.594" v="117"/>
            <ac:picMkLst>
              <pc:docMk/>
              <pc:sldMasterMk cId="1780361903" sldId="2147483695"/>
              <pc:sldLayoutMk cId="4054166170" sldId="2147483704"/>
              <ac:picMk id="11" creationId="{C5913AAC-3C16-560E-4DAF-45EE1BB6D1BD}"/>
            </ac:picMkLst>
          </pc:picChg>
        </pc:sldLayoutChg>
        <pc:sldLayoutChg chg="addSp delSp modSp mod">
          <pc:chgData name="Laura Tulisalo" userId="56f6fae9-aa77-492c-b9bb-85de675db711" providerId="ADAL" clId="{8769ADC8-AB70-4244-AE34-52A7AF4F7D43}" dt="2024-02-08T12:07:19.090" v="110"/>
          <pc:sldLayoutMkLst>
            <pc:docMk/>
            <pc:sldMasterMk cId="1780361903" sldId="2147483695"/>
            <pc:sldLayoutMk cId="2957344250" sldId="2147483705"/>
          </pc:sldLayoutMkLst>
          <pc:picChg chg="add mod">
            <ac:chgData name="Laura Tulisalo" userId="56f6fae9-aa77-492c-b9bb-85de675db711" providerId="ADAL" clId="{8769ADC8-AB70-4244-AE34-52A7AF4F7D43}" dt="2024-02-08T12:07:19.090" v="110"/>
            <ac:picMkLst>
              <pc:docMk/>
              <pc:sldMasterMk cId="1780361903" sldId="2147483695"/>
              <pc:sldLayoutMk cId="2957344250" sldId="2147483705"/>
              <ac:picMk id="5" creationId="{8FBFF183-26C9-D78A-3414-3671132753AD}"/>
            </ac:picMkLst>
          </pc:picChg>
          <pc:picChg chg="del">
            <ac:chgData name="Laura Tulisalo" userId="56f6fae9-aa77-492c-b9bb-85de675db711" providerId="ADAL" clId="{8769ADC8-AB70-4244-AE34-52A7AF4F7D43}" dt="2024-02-08T12:05:54.451" v="92" actId="478"/>
            <ac:picMkLst>
              <pc:docMk/>
              <pc:sldMasterMk cId="1780361903" sldId="2147483695"/>
              <pc:sldLayoutMk cId="2957344250" sldId="2147483705"/>
              <ac:picMk id="11" creationId="{3F81852B-B5FD-B3CC-59EA-3476215D1A2B}"/>
            </ac:picMkLst>
          </pc:picChg>
        </pc:sldLayoutChg>
        <pc:sldLayoutChg chg="addSp delSp modSp mod">
          <pc:chgData name="Laura Tulisalo" userId="56f6fae9-aa77-492c-b9bb-85de675db711" providerId="ADAL" clId="{8769ADC8-AB70-4244-AE34-52A7AF4F7D43}" dt="2024-02-08T12:08:13.040" v="118"/>
          <pc:sldLayoutMkLst>
            <pc:docMk/>
            <pc:sldMasterMk cId="1780361903" sldId="2147483695"/>
            <pc:sldLayoutMk cId="2406466518" sldId="2147483706"/>
          </pc:sldLayoutMkLst>
          <pc:picChg chg="add mod">
            <ac:chgData name="Laura Tulisalo" userId="56f6fae9-aa77-492c-b9bb-85de675db711" providerId="ADAL" clId="{8769ADC8-AB70-4244-AE34-52A7AF4F7D43}" dt="2024-02-08T12:08:13.040" v="118"/>
            <ac:picMkLst>
              <pc:docMk/>
              <pc:sldMasterMk cId="1780361903" sldId="2147483695"/>
              <pc:sldLayoutMk cId="2406466518" sldId="2147483706"/>
              <ac:picMk id="5" creationId="{38637BC5-7DCF-24F6-EE01-5933628B0957}"/>
            </ac:picMkLst>
          </pc:picChg>
          <pc:picChg chg="del">
            <ac:chgData name="Laura Tulisalo" userId="56f6fae9-aa77-492c-b9bb-85de675db711" providerId="ADAL" clId="{8769ADC8-AB70-4244-AE34-52A7AF4F7D43}" dt="2024-02-08T11:53:45.613" v="42" actId="478"/>
            <ac:picMkLst>
              <pc:docMk/>
              <pc:sldMasterMk cId="1780361903" sldId="2147483695"/>
              <pc:sldLayoutMk cId="2406466518" sldId="2147483706"/>
              <ac:picMk id="10" creationId="{B612472B-2636-AA7E-F36B-92C4C382FBDB}"/>
            </ac:picMkLst>
          </pc:picChg>
        </pc:sldLayoutChg>
        <pc:sldLayoutChg chg="addSp">
          <pc:chgData name="Laura Tulisalo" userId="56f6fae9-aa77-492c-b9bb-85de675db711" providerId="ADAL" clId="{8769ADC8-AB70-4244-AE34-52A7AF4F7D43}" dt="2024-02-08T11:47:51.466" v="0"/>
          <pc:sldLayoutMkLst>
            <pc:docMk/>
            <pc:sldMasterMk cId="1780361903" sldId="2147483695"/>
            <pc:sldLayoutMk cId="1278912665" sldId="2147483707"/>
          </pc:sldLayoutMkLst>
          <pc:spChg chg="add">
            <ac:chgData name="Laura Tulisalo" userId="56f6fae9-aa77-492c-b9bb-85de675db711" providerId="ADAL" clId="{8769ADC8-AB70-4244-AE34-52A7AF4F7D43}" dt="2024-02-08T11:47:51.466" v="0"/>
            <ac:spMkLst>
              <pc:docMk/>
              <pc:sldMasterMk cId="1780361903" sldId="2147483695"/>
              <pc:sldLayoutMk cId="1278912665" sldId="2147483707"/>
              <ac:spMk id="3" creationId="{D73EC436-8BCB-8B8C-8EFE-BA165E146A66}"/>
            </ac:spMkLst>
          </pc:spChg>
          <pc:picChg chg="add">
            <ac:chgData name="Laura Tulisalo" userId="56f6fae9-aa77-492c-b9bb-85de675db711" providerId="ADAL" clId="{8769ADC8-AB70-4244-AE34-52A7AF4F7D43}" dt="2024-02-08T11:47:51.466" v="0"/>
            <ac:picMkLst>
              <pc:docMk/>
              <pc:sldMasterMk cId="1780361903" sldId="2147483695"/>
              <pc:sldLayoutMk cId="1278912665" sldId="2147483707"/>
              <ac:picMk id="5" creationId="{C6EEB7CB-E6B9-A451-4CFD-9BBF9EED509B}"/>
            </ac:picMkLst>
          </pc:picChg>
        </pc:sldLayoutChg>
        <pc:sldLayoutChg chg="addSp delSp mod">
          <pc:chgData name="Laura Tulisalo" userId="56f6fae9-aa77-492c-b9bb-85de675db711" providerId="ADAL" clId="{8769ADC8-AB70-4244-AE34-52A7AF4F7D43}" dt="2024-02-08T11:53:49.604" v="43" actId="478"/>
          <pc:sldLayoutMkLst>
            <pc:docMk/>
            <pc:sldMasterMk cId="1780361903" sldId="2147483695"/>
            <pc:sldLayoutMk cId="2178526770" sldId="2147483708"/>
          </pc:sldLayoutMkLst>
          <pc:spChg chg="add">
            <ac:chgData name="Laura Tulisalo" userId="56f6fae9-aa77-492c-b9bb-85de675db711" providerId="ADAL" clId="{8769ADC8-AB70-4244-AE34-52A7AF4F7D43}" dt="2024-02-08T11:47:51.466" v="0"/>
            <ac:spMkLst>
              <pc:docMk/>
              <pc:sldMasterMk cId="1780361903" sldId="2147483695"/>
              <pc:sldLayoutMk cId="2178526770" sldId="2147483708"/>
              <ac:spMk id="3" creationId="{4BC205A3-7535-D6E1-2593-ED6740F2C34B}"/>
            </ac:spMkLst>
          </pc:spChg>
          <pc:picChg chg="del">
            <ac:chgData name="Laura Tulisalo" userId="56f6fae9-aa77-492c-b9bb-85de675db711" providerId="ADAL" clId="{8769ADC8-AB70-4244-AE34-52A7AF4F7D43}" dt="2024-02-08T11:53:49.604" v="43" actId="478"/>
            <ac:picMkLst>
              <pc:docMk/>
              <pc:sldMasterMk cId="1780361903" sldId="2147483695"/>
              <pc:sldLayoutMk cId="2178526770" sldId="2147483708"/>
              <ac:picMk id="15" creationId="{12A66AF4-12F1-28AB-E812-E1FD9A1A63CB}"/>
            </ac:picMkLst>
          </pc:picChg>
        </pc:sldLayoutChg>
      </pc:sldMasterChg>
    </pc:docChg>
  </pc:docChgLst>
  <pc:docChgLst>
    <pc:chgData name="Laura Tulisalo" userId="56f6fae9-aa77-492c-b9bb-85de675db711" providerId="ADAL" clId="{42D4C648-FA50-4929-B555-DFC6FFB24006}"/>
    <pc:docChg chg="undo custSel addSld delSld modSld modMainMaster">
      <pc:chgData name="Laura Tulisalo" userId="56f6fae9-aa77-492c-b9bb-85de675db711" providerId="ADAL" clId="{42D4C648-FA50-4929-B555-DFC6FFB24006}" dt="2023-05-19T10:09:19.526" v="157" actId="2696"/>
      <pc:docMkLst>
        <pc:docMk/>
      </pc:docMkLst>
      <pc:sldChg chg="add del setBg">
        <pc:chgData name="Laura Tulisalo" userId="56f6fae9-aa77-492c-b9bb-85de675db711" providerId="ADAL" clId="{42D4C648-FA50-4929-B555-DFC6FFB24006}" dt="2023-05-19T10:09:19.526" v="157" actId="2696"/>
        <pc:sldMkLst>
          <pc:docMk/>
          <pc:sldMk cId="334800081" sldId="257"/>
        </pc:sldMkLst>
      </pc:sldChg>
      <pc:sldChg chg="add del setBg">
        <pc:chgData name="Laura Tulisalo" userId="56f6fae9-aa77-492c-b9bb-85de675db711" providerId="ADAL" clId="{42D4C648-FA50-4929-B555-DFC6FFB24006}" dt="2023-05-19T10:09:19.526" v="157" actId="2696"/>
        <pc:sldMkLst>
          <pc:docMk/>
          <pc:sldMk cId="2391584427" sldId="258"/>
        </pc:sldMkLst>
      </pc:sldChg>
      <pc:sldChg chg="add del setBg">
        <pc:chgData name="Laura Tulisalo" userId="56f6fae9-aa77-492c-b9bb-85de675db711" providerId="ADAL" clId="{42D4C648-FA50-4929-B555-DFC6FFB24006}" dt="2023-05-19T10:09:19.526" v="157" actId="2696"/>
        <pc:sldMkLst>
          <pc:docMk/>
          <pc:sldMk cId="885840004" sldId="259"/>
        </pc:sldMkLst>
      </pc:sldChg>
      <pc:sldChg chg="add del">
        <pc:chgData name="Laura Tulisalo" userId="56f6fae9-aa77-492c-b9bb-85de675db711" providerId="ADAL" clId="{42D4C648-FA50-4929-B555-DFC6FFB24006}" dt="2023-05-19T10:09:19.526" v="157" actId="2696"/>
        <pc:sldMkLst>
          <pc:docMk/>
          <pc:sldMk cId="3223719838" sldId="260"/>
        </pc:sldMkLst>
      </pc:sldChg>
      <pc:sldChg chg="add del setBg">
        <pc:chgData name="Laura Tulisalo" userId="56f6fae9-aa77-492c-b9bb-85de675db711" providerId="ADAL" clId="{42D4C648-FA50-4929-B555-DFC6FFB24006}" dt="2023-05-19T10:09:19.526" v="157" actId="2696"/>
        <pc:sldMkLst>
          <pc:docMk/>
          <pc:sldMk cId="2457112881" sldId="261"/>
        </pc:sldMkLst>
      </pc:sldChg>
      <pc:sldChg chg="add del setBg">
        <pc:chgData name="Laura Tulisalo" userId="56f6fae9-aa77-492c-b9bb-85de675db711" providerId="ADAL" clId="{42D4C648-FA50-4929-B555-DFC6FFB24006}" dt="2023-05-19T10:09:19.526" v="157" actId="2696"/>
        <pc:sldMkLst>
          <pc:docMk/>
          <pc:sldMk cId="2365511045" sldId="262"/>
        </pc:sldMkLst>
      </pc:sldChg>
      <pc:sldChg chg="add del setBg">
        <pc:chgData name="Laura Tulisalo" userId="56f6fae9-aa77-492c-b9bb-85de675db711" providerId="ADAL" clId="{42D4C648-FA50-4929-B555-DFC6FFB24006}" dt="2023-05-19T10:09:19.526" v="157" actId="2696"/>
        <pc:sldMkLst>
          <pc:docMk/>
          <pc:sldMk cId="474783444" sldId="263"/>
        </pc:sldMkLst>
      </pc:sldChg>
      <pc:sldChg chg="add del">
        <pc:chgData name="Laura Tulisalo" userId="56f6fae9-aa77-492c-b9bb-85de675db711" providerId="ADAL" clId="{42D4C648-FA50-4929-B555-DFC6FFB24006}" dt="2023-05-19T10:09:19.526" v="157" actId="2696"/>
        <pc:sldMkLst>
          <pc:docMk/>
          <pc:sldMk cId="2010418796" sldId="264"/>
        </pc:sldMkLst>
      </pc:sldChg>
      <pc:sldChg chg="add del setBg">
        <pc:chgData name="Laura Tulisalo" userId="56f6fae9-aa77-492c-b9bb-85de675db711" providerId="ADAL" clId="{42D4C648-FA50-4929-B555-DFC6FFB24006}" dt="2023-05-19T10:09:19.526" v="157" actId="2696"/>
        <pc:sldMkLst>
          <pc:docMk/>
          <pc:sldMk cId="1661853720" sldId="265"/>
        </pc:sldMkLst>
      </pc:sldChg>
      <pc:sldChg chg="add del setBg">
        <pc:chgData name="Laura Tulisalo" userId="56f6fae9-aa77-492c-b9bb-85de675db711" providerId="ADAL" clId="{42D4C648-FA50-4929-B555-DFC6FFB24006}" dt="2023-05-19T10:09:19.526" v="157" actId="2696"/>
        <pc:sldMkLst>
          <pc:docMk/>
          <pc:sldMk cId="1006731939" sldId="266"/>
        </pc:sldMkLst>
      </pc:sldChg>
      <pc:sldChg chg="delSp modSp add del mod">
        <pc:chgData name="Laura Tulisalo" userId="56f6fae9-aa77-492c-b9bb-85de675db711" providerId="ADAL" clId="{42D4C648-FA50-4929-B555-DFC6FFB24006}" dt="2023-05-19T10:01:49.348" v="126" actId="47"/>
        <pc:sldMkLst>
          <pc:docMk/>
          <pc:sldMk cId="646287885" sldId="267"/>
        </pc:sldMkLst>
        <pc:picChg chg="mod">
          <ac:chgData name="Laura Tulisalo" userId="56f6fae9-aa77-492c-b9bb-85de675db711" providerId="ADAL" clId="{42D4C648-FA50-4929-B555-DFC6FFB24006}" dt="2023-05-19T09:56:40.672" v="88" actId="14826"/>
          <ac:picMkLst>
            <pc:docMk/>
            <pc:sldMk cId="646287885" sldId="267"/>
            <ac:picMk id="9" creationId="{0AF0732E-C717-CD0B-D44B-E4D471C303D9}"/>
          </ac:picMkLst>
        </pc:picChg>
        <pc:picChg chg="mod">
          <ac:chgData name="Laura Tulisalo" userId="56f6fae9-aa77-492c-b9bb-85de675db711" providerId="ADAL" clId="{42D4C648-FA50-4929-B555-DFC6FFB24006}" dt="2023-05-19T09:53:30.616" v="86" actId="14826"/>
          <ac:picMkLst>
            <pc:docMk/>
            <pc:sldMk cId="646287885" sldId="267"/>
            <ac:picMk id="66" creationId="{557395CC-24FE-847B-D97B-C6730F1EF28B}"/>
          </ac:picMkLst>
        </pc:picChg>
        <pc:picChg chg="mod">
          <ac:chgData name="Laura Tulisalo" userId="56f6fae9-aa77-492c-b9bb-85de675db711" providerId="ADAL" clId="{42D4C648-FA50-4929-B555-DFC6FFB24006}" dt="2023-05-19T09:56:25.324" v="87" actId="14826"/>
          <ac:picMkLst>
            <pc:docMk/>
            <pc:sldMk cId="646287885" sldId="267"/>
            <ac:picMk id="76" creationId="{10944DC0-F40B-B61C-4FF3-C05EFC81F859}"/>
          </ac:picMkLst>
        </pc:picChg>
        <pc:picChg chg="mod">
          <ac:chgData name="Laura Tulisalo" userId="56f6fae9-aa77-492c-b9bb-85de675db711" providerId="ADAL" clId="{42D4C648-FA50-4929-B555-DFC6FFB24006}" dt="2023-05-19T09:53:20.823" v="85" actId="1076"/>
          <ac:picMkLst>
            <pc:docMk/>
            <pc:sldMk cId="646287885" sldId="267"/>
            <ac:picMk id="78" creationId="{6E59D65B-8BBC-4BB5-285B-05C9A959EAEA}"/>
          </ac:picMkLst>
        </pc:picChg>
        <pc:picChg chg="mod">
          <ac:chgData name="Laura Tulisalo" userId="56f6fae9-aa77-492c-b9bb-85de675db711" providerId="ADAL" clId="{42D4C648-FA50-4929-B555-DFC6FFB24006}" dt="2023-05-19T09:57:38.657" v="89" actId="14826"/>
          <ac:picMkLst>
            <pc:docMk/>
            <pc:sldMk cId="646287885" sldId="267"/>
            <ac:picMk id="82" creationId="{149D0FD0-1DFF-214D-AF6C-8CDE2563DB76}"/>
          </ac:picMkLst>
        </pc:picChg>
        <pc:picChg chg="del">
          <ac:chgData name="Laura Tulisalo" userId="56f6fae9-aa77-492c-b9bb-85de675db711" providerId="ADAL" clId="{42D4C648-FA50-4929-B555-DFC6FFB24006}" dt="2023-05-19T09:53:18.245" v="84" actId="478"/>
          <ac:picMkLst>
            <pc:docMk/>
            <pc:sldMk cId="646287885" sldId="267"/>
            <ac:picMk id="84" creationId="{8AECB1DB-6CDA-DF6E-B3F9-1DAB4AA3CF8D}"/>
          </ac:picMkLst>
        </pc:picChg>
      </pc:sldChg>
      <pc:sldChg chg="add del">
        <pc:chgData name="Laura Tulisalo" userId="56f6fae9-aa77-492c-b9bb-85de675db711" providerId="ADAL" clId="{42D4C648-FA50-4929-B555-DFC6FFB24006}" dt="2023-05-19T10:09:19.526" v="157" actId="2696"/>
        <pc:sldMkLst>
          <pc:docMk/>
          <pc:sldMk cId="1781218117" sldId="268"/>
        </pc:sldMkLst>
      </pc:sldChg>
      <pc:sldChg chg="add del">
        <pc:chgData name="Laura Tulisalo" userId="56f6fae9-aa77-492c-b9bb-85de675db711" providerId="ADAL" clId="{42D4C648-FA50-4929-B555-DFC6FFB24006}" dt="2023-05-19T10:09:19.526" v="157" actId="2696"/>
        <pc:sldMkLst>
          <pc:docMk/>
          <pc:sldMk cId="3665502377" sldId="270"/>
        </pc:sldMkLst>
      </pc:sldChg>
      <pc:sldChg chg="add del setBg">
        <pc:chgData name="Laura Tulisalo" userId="56f6fae9-aa77-492c-b9bb-85de675db711" providerId="ADAL" clId="{42D4C648-FA50-4929-B555-DFC6FFB24006}" dt="2023-05-19T10:09:19.526" v="157" actId="2696"/>
        <pc:sldMkLst>
          <pc:docMk/>
          <pc:sldMk cId="3254999816" sldId="271"/>
        </pc:sldMkLst>
      </pc:sldChg>
      <pc:sldChg chg="add del">
        <pc:chgData name="Laura Tulisalo" userId="56f6fae9-aa77-492c-b9bb-85de675db711" providerId="ADAL" clId="{42D4C648-FA50-4929-B555-DFC6FFB24006}" dt="2023-05-19T10:09:19.526" v="157" actId="2696"/>
        <pc:sldMkLst>
          <pc:docMk/>
          <pc:sldMk cId="3251445894" sldId="272"/>
        </pc:sldMkLst>
      </pc:sldChg>
      <pc:sldChg chg="add del">
        <pc:chgData name="Laura Tulisalo" userId="56f6fae9-aa77-492c-b9bb-85de675db711" providerId="ADAL" clId="{42D4C648-FA50-4929-B555-DFC6FFB24006}" dt="2023-05-19T10:09:19.526" v="157" actId="2696"/>
        <pc:sldMkLst>
          <pc:docMk/>
          <pc:sldMk cId="1361677807" sldId="274"/>
        </pc:sldMkLst>
      </pc:sldChg>
      <pc:sldChg chg="add del">
        <pc:chgData name="Laura Tulisalo" userId="56f6fae9-aa77-492c-b9bb-85de675db711" providerId="ADAL" clId="{42D4C648-FA50-4929-B555-DFC6FFB24006}" dt="2023-05-19T10:09:19.526" v="157" actId="2696"/>
        <pc:sldMkLst>
          <pc:docMk/>
          <pc:sldMk cId="1724779539" sldId="275"/>
        </pc:sldMkLst>
      </pc:sldChg>
      <pc:sldChg chg="add del">
        <pc:chgData name="Laura Tulisalo" userId="56f6fae9-aa77-492c-b9bb-85de675db711" providerId="ADAL" clId="{42D4C648-FA50-4929-B555-DFC6FFB24006}" dt="2023-05-19T10:09:19.526" v="157" actId="2696"/>
        <pc:sldMkLst>
          <pc:docMk/>
          <pc:sldMk cId="3896201267" sldId="276"/>
        </pc:sldMkLst>
      </pc:sldChg>
      <pc:sldChg chg="add del">
        <pc:chgData name="Laura Tulisalo" userId="56f6fae9-aa77-492c-b9bb-85de675db711" providerId="ADAL" clId="{42D4C648-FA50-4929-B555-DFC6FFB24006}" dt="2023-05-19T10:09:19.526" v="157" actId="2696"/>
        <pc:sldMkLst>
          <pc:docMk/>
          <pc:sldMk cId="2671893512" sldId="277"/>
        </pc:sldMkLst>
      </pc:sldChg>
      <pc:sldChg chg="add del">
        <pc:chgData name="Laura Tulisalo" userId="56f6fae9-aa77-492c-b9bb-85de675db711" providerId="ADAL" clId="{42D4C648-FA50-4929-B555-DFC6FFB24006}" dt="2023-05-19T10:09:19.526" v="157" actId="2696"/>
        <pc:sldMkLst>
          <pc:docMk/>
          <pc:sldMk cId="4248607106" sldId="278"/>
        </pc:sldMkLst>
      </pc:sldChg>
      <pc:sldChg chg="add del">
        <pc:chgData name="Laura Tulisalo" userId="56f6fae9-aa77-492c-b9bb-85de675db711" providerId="ADAL" clId="{42D4C648-FA50-4929-B555-DFC6FFB24006}" dt="2023-05-19T10:09:19.526" v="157" actId="2696"/>
        <pc:sldMkLst>
          <pc:docMk/>
          <pc:sldMk cId="2207918468" sldId="279"/>
        </pc:sldMkLst>
      </pc:sldChg>
      <pc:sldChg chg="add del">
        <pc:chgData name="Laura Tulisalo" userId="56f6fae9-aa77-492c-b9bb-85de675db711" providerId="ADAL" clId="{42D4C648-FA50-4929-B555-DFC6FFB24006}" dt="2023-05-19T10:09:19.526" v="157" actId="2696"/>
        <pc:sldMkLst>
          <pc:docMk/>
          <pc:sldMk cId="4181459616" sldId="280"/>
        </pc:sldMkLst>
      </pc:sldChg>
      <pc:sldChg chg="add del">
        <pc:chgData name="Laura Tulisalo" userId="56f6fae9-aa77-492c-b9bb-85de675db711" providerId="ADAL" clId="{42D4C648-FA50-4929-B555-DFC6FFB24006}" dt="2023-05-19T10:09:19.526" v="157" actId="2696"/>
        <pc:sldMkLst>
          <pc:docMk/>
          <pc:sldMk cId="3500251054" sldId="281"/>
        </pc:sldMkLst>
      </pc:sldChg>
      <pc:sldChg chg="del">
        <pc:chgData name="Laura Tulisalo" userId="56f6fae9-aa77-492c-b9bb-85de675db711" providerId="ADAL" clId="{42D4C648-FA50-4929-B555-DFC6FFB24006}" dt="2023-05-19T10:04:16.376" v="143" actId="2696"/>
        <pc:sldMkLst>
          <pc:docMk/>
          <pc:sldMk cId="59767961" sldId="282"/>
        </pc:sldMkLst>
      </pc:sldChg>
      <pc:sldChg chg="add del">
        <pc:chgData name="Laura Tulisalo" userId="56f6fae9-aa77-492c-b9bb-85de675db711" providerId="ADAL" clId="{42D4C648-FA50-4929-B555-DFC6FFB24006}" dt="2023-05-19T10:09:19.526" v="157" actId="2696"/>
        <pc:sldMkLst>
          <pc:docMk/>
          <pc:sldMk cId="722262437" sldId="283"/>
        </pc:sldMkLst>
      </pc:sldChg>
      <pc:sldChg chg="add del setBg">
        <pc:chgData name="Laura Tulisalo" userId="56f6fae9-aa77-492c-b9bb-85de675db711" providerId="ADAL" clId="{42D4C648-FA50-4929-B555-DFC6FFB24006}" dt="2023-05-19T10:09:19.526" v="157" actId="2696"/>
        <pc:sldMkLst>
          <pc:docMk/>
          <pc:sldMk cId="2045155760" sldId="284"/>
        </pc:sldMkLst>
      </pc:sldChg>
      <pc:sldChg chg="add del setBg">
        <pc:chgData name="Laura Tulisalo" userId="56f6fae9-aa77-492c-b9bb-85de675db711" providerId="ADAL" clId="{42D4C648-FA50-4929-B555-DFC6FFB24006}" dt="2023-05-19T10:09:19.526" v="157" actId="2696"/>
        <pc:sldMkLst>
          <pc:docMk/>
          <pc:sldMk cId="1540669373" sldId="285"/>
        </pc:sldMkLst>
      </pc:sldChg>
      <pc:sldChg chg="add del">
        <pc:chgData name="Laura Tulisalo" userId="56f6fae9-aa77-492c-b9bb-85de675db711" providerId="ADAL" clId="{42D4C648-FA50-4929-B555-DFC6FFB24006}" dt="2023-05-19T10:09:19.526" v="157" actId="2696"/>
        <pc:sldMkLst>
          <pc:docMk/>
          <pc:sldMk cId="4189065613" sldId="287"/>
        </pc:sldMkLst>
      </pc:sldChg>
      <pc:sldChg chg="add del">
        <pc:chgData name="Laura Tulisalo" userId="56f6fae9-aa77-492c-b9bb-85de675db711" providerId="ADAL" clId="{42D4C648-FA50-4929-B555-DFC6FFB24006}" dt="2023-05-19T10:09:19.526" v="157" actId="2696"/>
        <pc:sldMkLst>
          <pc:docMk/>
          <pc:sldMk cId="272919268" sldId="288"/>
        </pc:sldMkLst>
      </pc:sldChg>
      <pc:sldChg chg="add del">
        <pc:chgData name="Laura Tulisalo" userId="56f6fae9-aa77-492c-b9bb-85de675db711" providerId="ADAL" clId="{42D4C648-FA50-4929-B555-DFC6FFB24006}" dt="2023-05-19T10:09:19.526" v="157" actId="2696"/>
        <pc:sldMkLst>
          <pc:docMk/>
          <pc:sldMk cId="3608153251" sldId="289"/>
        </pc:sldMkLst>
      </pc:sldChg>
      <pc:sldChg chg="add del setBg">
        <pc:chgData name="Laura Tulisalo" userId="56f6fae9-aa77-492c-b9bb-85de675db711" providerId="ADAL" clId="{42D4C648-FA50-4929-B555-DFC6FFB24006}" dt="2023-05-19T10:09:19.526" v="157" actId="2696"/>
        <pc:sldMkLst>
          <pc:docMk/>
          <pc:sldMk cId="2450509204" sldId="290"/>
        </pc:sldMkLst>
      </pc:sldChg>
      <pc:sldChg chg="add del setBg">
        <pc:chgData name="Laura Tulisalo" userId="56f6fae9-aa77-492c-b9bb-85de675db711" providerId="ADAL" clId="{42D4C648-FA50-4929-B555-DFC6FFB24006}" dt="2023-05-19T10:09:19.526" v="157" actId="2696"/>
        <pc:sldMkLst>
          <pc:docMk/>
          <pc:sldMk cId="2113869338" sldId="291"/>
        </pc:sldMkLst>
      </pc:sldChg>
      <pc:sldChg chg="add del">
        <pc:chgData name="Laura Tulisalo" userId="56f6fae9-aa77-492c-b9bb-85de675db711" providerId="ADAL" clId="{42D4C648-FA50-4929-B555-DFC6FFB24006}" dt="2023-05-19T10:09:19.526" v="157" actId="2696"/>
        <pc:sldMkLst>
          <pc:docMk/>
          <pc:sldMk cId="1526495054" sldId="292"/>
        </pc:sldMkLst>
      </pc:sldChg>
      <pc:sldChg chg="modSp add del mod setBg">
        <pc:chgData name="Laura Tulisalo" userId="56f6fae9-aa77-492c-b9bb-85de675db711" providerId="ADAL" clId="{42D4C648-FA50-4929-B555-DFC6FFB24006}" dt="2023-05-19T10:09:19.526" v="157" actId="2696"/>
        <pc:sldMkLst>
          <pc:docMk/>
          <pc:sldMk cId="3109084449" sldId="293"/>
        </pc:sldMkLst>
        <pc:spChg chg="mod">
          <ac:chgData name="Laura Tulisalo" userId="56f6fae9-aa77-492c-b9bb-85de675db711" providerId="ADAL" clId="{42D4C648-FA50-4929-B555-DFC6FFB24006}" dt="2023-05-19T09:47:32.731" v="36" actId="207"/>
          <ac:spMkLst>
            <pc:docMk/>
            <pc:sldMk cId="3109084449" sldId="293"/>
            <ac:spMk id="3" creationId="{3380E3B2-2E85-49CE-BA7E-33F0A381CB0A}"/>
          </ac:spMkLst>
        </pc:spChg>
        <pc:grpChg chg="mod">
          <ac:chgData name="Laura Tulisalo" userId="56f6fae9-aa77-492c-b9bb-85de675db711" providerId="ADAL" clId="{42D4C648-FA50-4929-B555-DFC6FFB24006}" dt="2023-05-19T09:47:44.055" v="40" actId="1038"/>
          <ac:grpSpMkLst>
            <pc:docMk/>
            <pc:sldMk cId="3109084449" sldId="293"/>
            <ac:grpSpMk id="2" creationId="{922CE8E8-CB3D-CFB0-90BB-12D973754E8E}"/>
          </ac:grpSpMkLst>
        </pc:grpChg>
        <pc:grpChg chg="mod">
          <ac:chgData name="Laura Tulisalo" userId="56f6fae9-aa77-492c-b9bb-85de675db711" providerId="ADAL" clId="{42D4C648-FA50-4929-B555-DFC6FFB24006}" dt="2023-05-19T09:47:32.731" v="36" actId="207"/>
          <ac:grpSpMkLst>
            <pc:docMk/>
            <pc:sldMk cId="3109084449" sldId="293"/>
            <ac:grpSpMk id="7" creationId="{1F0E0FE2-F6D5-5D6C-B202-2BB7BDF32D9B}"/>
          </ac:grpSpMkLst>
        </pc:grpChg>
        <pc:picChg chg="mod">
          <ac:chgData name="Laura Tulisalo" userId="56f6fae9-aa77-492c-b9bb-85de675db711" providerId="ADAL" clId="{42D4C648-FA50-4929-B555-DFC6FFB24006}" dt="2023-05-19T09:47:32.731" v="36" actId="207"/>
          <ac:picMkLst>
            <pc:docMk/>
            <pc:sldMk cId="3109084449" sldId="293"/>
            <ac:picMk id="8" creationId="{3A9F2EB8-665D-38CA-D9C0-F6668BE690DB}"/>
          </ac:picMkLst>
        </pc:picChg>
        <pc:picChg chg="mod">
          <ac:chgData name="Laura Tulisalo" userId="56f6fae9-aa77-492c-b9bb-85de675db711" providerId="ADAL" clId="{42D4C648-FA50-4929-B555-DFC6FFB24006}" dt="2023-05-19T09:47:32.731" v="36" actId="207"/>
          <ac:picMkLst>
            <pc:docMk/>
            <pc:sldMk cId="3109084449" sldId="293"/>
            <ac:picMk id="9" creationId="{6CB21550-9C95-9CFE-1E8F-C1AD127A950D}"/>
          </ac:picMkLst>
        </pc:picChg>
      </pc:sldChg>
      <pc:sldChg chg="modSp new add del mod">
        <pc:chgData name="Laura Tulisalo" userId="56f6fae9-aa77-492c-b9bb-85de675db711" providerId="ADAL" clId="{42D4C648-FA50-4929-B555-DFC6FFB24006}" dt="2023-05-19T10:09:19.526" v="157" actId="2696"/>
        <pc:sldMkLst>
          <pc:docMk/>
          <pc:sldMk cId="3575729176" sldId="294"/>
        </pc:sldMkLst>
        <pc:spChg chg="mod ord">
          <ac:chgData name="Laura Tulisalo" userId="56f6fae9-aa77-492c-b9bb-85de675db711" providerId="ADAL" clId="{42D4C648-FA50-4929-B555-DFC6FFB24006}" dt="2023-05-19T09:51:00.018" v="67" actId="207"/>
          <ac:spMkLst>
            <pc:docMk/>
            <pc:sldMk cId="3575729176" sldId="294"/>
            <ac:spMk id="2" creationId="{E1D13564-81F2-D988-21BC-4B4A3B217A30}"/>
          </ac:spMkLst>
        </pc:spChg>
      </pc:sldChg>
      <pc:sldChg chg="add del setBg">
        <pc:chgData name="Laura Tulisalo" userId="56f6fae9-aa77-492c-b9bb-85de675db711" providerId="ADAL" clId="{42D4C648-FA50-4929-B555-DFC6FFB24006}" dt="2023-05-19T09:48:30.702" v="46" actId="47"/>
        <pc:sldMkLst>
          <pc:docMk/>
          <pc:sldMk cId="230126223" sldId="295"/>
        </pc:sldMkLst>
      </pc:sldChg>
      <pc:sldChg chg="new del">
        <pc:chgData name="Laura Tulisalo" userId="56f6fae9-aa77-492c-b9bb-85de675db711" providerId="ADAL" clId="{42D4C648-FA50-4929-B555-DFC6FFB24006}" dt="2023-05-19T09:51:15.490" v="69" actId="47"/>
        <pc:sldMkLst>
          <pc:docMk/>
          <pc:sldMk cId="325058661" sldId="295"/>
        </pc:sldMkLst>
      </pc:sldChg>
      <pc:sldMasterChg chg="setBg modSldLayout">
        <pc:chgData name="Laura Tulisalo" userId="56f6fae9-aa77-492c-b9bb-85de675db711" providerId="ADAL" clId="{42D4C648-FA50-4929-B555-DFC6FFB24006}" dt="2023-05-19T10:07:39.567" v="155"/>
        <pc:sldMasterMkLst>
          <pc:docMk/>
          <pc:sldMasterMk cId="3701439507" sldId="2147483648"/>
        </pc:sldMasterMkLst>
        <pc:sldLayoutChg chg="setBg">
          <pc:chgData name="Laura Tulisalo" userId="56f6fae9-aa77-492c-b9bb-85de675db711" providerId="ADAL" clId="{42D4C648-FA50-4929-B555-DFC6FFB24006}" dt="2023-05-19T10:06:33.089" v="149"/>
          <pc:sldLayoutMkLst>
            <pc:docMk/>
            <pc:sldMasterMk cId="3701439507" sldId="2147483648"/>
            <pc:sldLayoutMk cId="4047639197" sldId="2147483649"/>
          </pc:sldLayoutMkLst>
        </pc:sldLayoutChg>
        <pc:sldLayoutChg chg="setBg">
          <pc:chgData name="Laura Tulisalo" userId="56f6fae9-aa77-492c-b9bb-85de675db711" providerId="ADAL" clId="{42D4C648-FA50-4929-B555-DFC6FFB24006}" dt="2023-05-19T09:50:00.436" v="56"/>
          <pc:sldLayoutMkLst>
            <pc:docMk/>
            <pc:sldMasterMk cId="3701439507" sldId="2147483648"/>
            <pc:sldLayoutMk cId="1778835257" sldId="2147483650"/>
          </pc:sldLayoutMkLst>
        </pc:sldLayoutChg>
        <pc:sldLayoutChg chg="setBg">
          <pc:chgData name="Laura Tulisalo" userId="56f6fae9-aa77-492c-b9bb-85de675db711" providerId="ADAL" clId="{42D4C648-FA50-4929-B555-DFC6FFB24006}" dt="2023-05-19T09:58:11.227" v="95"/>
          <pc:sldLayoutMkLst>
            <pc:docMk/>
            <pc:sldMasterMk cId="3701439507" sldId="2147483648"/>
            <pc:sldLayoutMk cId="2250489267" sldId="2147483651"/>
          </pc:sldLayoutMkLst>
        </pc:sldLayoutChg>
        <pc:sldLayoutChg chg="setBg">
          <pc:chgData name="Laura Tulisalo" userId="56f6fae9-aa77-492c-b9bb-85de675db711" providerId="ADAL" clId="{42D4C648-FA50-4929-B555-DFC6FFB24006}" dt="2023-05-19T09:50:00.436" v="56"/>
          <pc:sldLayoutMkLst>
            <pc:docMk/>
            <pc:sldMasterMk cId="3701439507" sldId="2147483648"/>
            <pc:sldLayoutMk cId="2842947760" sldId="2147483652"/>
          </pc:sldLayoutMkLst>
        </pc:sldLayoutChg>
        <pc:sldLayoutChg chg="setBg">
          <pc:chgData name="Laura Tulisalo" userId="56f6fae9-aa77-492c-b9bb-85de675db711" providerId="ADAL" clId="{42D4C648-FA50-4929-B555-DFC6FFB24006}" dt="2023-05-19T09:50:00.436" v="56"/>
          <pc:sldLayoutMkLst>
            <pc:docMk/>
            <pc:sldMasterMk cId="3701439507" sldId="2147483648"/>
            <pc:sldLayoutMk cId="1607743354" sldId="2147483653"/>
          </pc:sldLayoutMkLst>
        </pc:sldLayoutChg>
        <pc:sldLayoutChg chg="setBg">
          <pc:chgData name="Laura Tulisalo" userId="56f6fae9-aa77-492c-b9bb-85de675db711" providerId="ADAL" clId="{42D4C648-FA50-4929-B555-DFC6FFB24006}" dt="2023-05-19T09:50:00.436" v="56"/>
          <pc:sldLayoutMkLst>
            <pc:docMk/>
            <pc:sldMasterMk cId="3701439507" sldId="2147483648"/>
            <pc:sldLayoutMk cId="147461808" sldId="2147483654"/>
          </pc:sldLayoutMkLst>
        </pc:sldLayoutChg>
        <pc:sldLayoutChg chg="setBg">
          <pc:chgData name="Laura Tulisalo" userId="56f6fae9-aa77-492c-b9bb-85de675db711" providerId="ADAL" clId="{42D4C648-FA50-4929-B555-DFC6FFB24006}" dt="2023-05-19T10:07:05.182" v="151"/>
          <pc:sldLayoutMkLst>
            <pc:docMk/>
            <pc:sldMasterMk cId="3701439507" sldId="2147483648"/>
            <pc:sldLayoutMk cId="2374248102" sldId="2147483655"/>
          </pc:sldLayoutMkLst>
        </pc:sldLayoutChg>
        <pc:sldLayoutChg chg="setBg">
          <pc:chgData name="Laura Tulisalo" userId="56f6fae9-aa77-492c-b9bb-85de675db711" providerId="ADAL" clId="{42D4C648-FA50-4929-B555-DFC6FFB24006}" dt="2023-05-19T09:50:00.436" v="56"/>
          <pc:sldLayoutMkLst>
            <pc:docMk/>
            <pc:sldMasterMk cId="3701439507" sldId="2147483648"/>
            <pc:sldLayoutMk cId="2836679577" sldId="2147483656"/>
          </pc:sldLayoutMkLst>
        </pc:sldLayoutChg>
        <pc:sldLayoutChg chg="addSp delSp modSp mod setBg">
          <pc:chgData name="Laura Tulisalo" userId="56f6fae9-aa77-492c-b9bb-85de675db711" providerId="ADAL" clId="{42D4C648-FA50-4929-B555-DFC6FFB24006}" dt="2023-05-19T09:50:10.673" v="58"/>
          <pc:sldLayoutMkLst>
            <pc:docMk/>
            <pc:sldMasterMk cId="3701439507" sldId="2147483648"/>
            <pc:sldLayoutMk cId="1145103329" sldId="2147483657"/>
          </pc:sldLayoutMkLst>
          <pc:spChg chg="ord">
            <ac:chgData name="Laura Tulisalo" userId="56f6fae9-aa77-492c-b9bb-85de675db711" providerId="ADAL" clId="{42D4C648-FA50-4929-B555-DFC6FFB24006}" dt="2023-05-19T09:42:54.449" v="6" actId="166"/>
            <ac:spMkLst>
              <pc:docMk/>
              <pc:sldMasterMk cId="3701439507" sldId="2147483648"/>
              <pc:sldLayoutMk cId="1145103329" sldId="2147483657"/>
              <ac:spMk id="2" creationId="{EB43112E-9738-04AE-879A-80E97EAC2DAC}"/>
            </ac:spMkLst>
          </pc:spChg>
          <pc:spChg chg="add del">
            <ac:chgData name="Laura Tulisalo" userId="56f6fae9-aa77-492c-b9bb-85de675db711" providerId="ADAL" clId="{42D4C648-FA50-4929-B555-DFC6FFB24006}" dt="2023-05-19T09:42:37.211" v="2" actId="11529"/>
            <ac:spMkLst>
              <pc:docMk/>
              <pc:sldMasterMk cId="3701439507" sldId="2147483648"/>
              <pc:sldLayoutMk cId="1145103329" sldId="2147483657"/>
              <ac:spMk id="3" creationId="{8764DAE8-BFC4-9A19-6BAC-A4B74737A771}"/>
            </ac:spMkLst>
          </pc:spChg>
          <pc:spChg chg="ord">
            <ac:chgData name="Laura Tulisalo" userId="56f6fae9-aa77-492c-b9bb-85de675db711" providerId="ADAL" clId="{42D4C648-FA50-4929-B555-DFC6FFB24006}" dt="2023-05-19T09:42:54.449" v="6" actId="166"/>
            <ac:spMkLst>
              <pc:docMk/>
              <pc:sldMasterMk cId="3701439507" sldId="2147483648"/>
              <pc:sldLayoutMk cId="1145103329" sldId="2147483657"/>
              <ac:spMk id="4" creationId="{3A4BEA9B-DD0D-1EA5-5076-70624D98ED90}"/>
            </ac:spMkLst>
          </pc:spChg>
          <pc:spChg chg="add del mod">
            <ac:chgData name="Laura Tulisalo" userId="56f6fae9-aa77-492c-b9bb-85de675db711" providerId="ADAL" clId="{42D4C648-FA50-4929-B555-DFC6FFB24006}" dt="2023-05-19T09:48:57.408" v="47" actId="478"/>
            <ac:spMkLst>
              <pc:docMk/>
              <pc:sldMasterMk cId="3701439507" sldId="2147483648"/>
              <pc:sldLayoutMk cId="1145103329" sldId="2147483657"/>
              <ac:spMk id="5" creationId="{076238BF-BE82-D40A-C0D9-77BEC1207C34}"/>
            </ac:spMkLst>
          </pc:spChg>
          <pc:spChg chg="ord">
            <ac:chgData name="Laura Tulisalo" userId="56f6fae9-aa77-492c-b9bb-85de675db711" providerId="ADAL" clId="{42D4C648-FA50-4929-B555-DFC6FFB24006}" dt="2023-05-19T09:42:54.449" v="6" actId="166"/>
            <ac:spMkLst>
              <pc:docMk/>
              <pc:sldMasterMk cId="3701439507" sldId="2147483648"/>
              <pc:sldLayoutMk cId="1145103329" sldId="2147483657"/>
              <ac:spMk id="8" creationId="{9A32F91C-7C8D-D232-EB6B-546B65655D3F}"/>
            </ac:spMkLst>
          </pc:spChg>
          <pc:picChg chg="del mod">
            <ac:chgData name="Laura Tulisalo" userId="56f6fae9-aa77-492c-b9bb-85de675db711" providerId="ADAL" clId="{42D4C648-FA50-4929-B555-DFC6FFB24006}" dt="2023-05-19T09:42:43.081" v="4" actId="478"/>
            <ac:picMkLst>
              <pc:docMk/>
              <pc:sldMasterMk cId="3701439507" sldId="2147483648"/>
              <pc:sldLayoutMk cId="1145103329" sldId="2147483657"/>
              <ac:picMk id="12" creationId="{D9D1F240-A463-54F3-4F6B-6CE017CE87DE}"/>
            </ac:picMkLst>
          </pc:picChg>
          <pc:picChg chg="ord">
            <ac:chgData name="Laura Tulisalo" userId="56f6fae9-aa77-492c-b9bb-85de675db711" providerId="ADAL" clId="{42D4C648-FA50-4929-B555-DFC6FFB24006}" dt="2023-05-19T09:42:54.449" v="6" actId="166"/>
            <ac:picMkLst>
              <pc:docMk/>
              <pc:sldMasterMk cId="3701439507" sldId="2147483648"/>
              <pc:sldLayoutMk cId="1145103329" sldId="2147483657"/>
              <ac:picMk id="15" creationId="{12A66AF4-12F1-28AB-E812-E1FD9A1A63CB}"/>
            </ac:picMkLst>
          </pc:picChg>
        </pc:sldLayoutChg>
        <pc:sldLayoutChg chg="setBg">
          <pc:chgData name="Laura Tulisalo" userId="56f6fae9-aa77-492c-b9bb-85de675db711" providerId="ADAL" clId="{42D4C648-FA50-4929-B555-DFC6FFB24006}" dt="2023-05-19T09:50:00.436" v="56"/>
          <pc:sldLayoutMkLst>
            <pc:docMk/>
            <pc:sldMasterMk cId="3701439507" sldId="2147483648"/>
            <pc:sldLayoutMk cId="3903420163" sldId="2147483658"/>
          </pc:sldLayoutMkLst>
        </pc:sldLayoutChg>
        <pc:sldLayoutChg chg="setBg">
          <pc:chgData name="Laura Tulisalo" userId="56f6fae9-aa77-492c-b9bb-85de675db711" providerId="ADAL" clId="{42D4C648-FA50-4929-B555-DFC6FFB24006}" dt="2023-05-19T10:07:14.292" v="153"/>
          <pc:sldLayoutMkLst>
            <pc:docMk/>
            <pc:sldMasterMk cId="3701439507" sldId="2147483648"/>
            <pc:sldLayoutMk cId="864875520" sldId="2147483659"/>
          </pc:sldLayoutMkLst>
        </pc:sldLayoutChg>
        <pc:sldLayoutChg chg="setBg">
          <pc:chgData name="Laura Tulisalo" userId="56f6fae9-aa77-492c-b9bb-85de675db711" providerId="ADAL" clId="{42D4C648-FA50-4929-B555-DFC6FFB24006}" dt="2023-05-19T09:50:00.436" v="56"/>
          <pc:sldLayoutMkLst>
            <pc:docMk/>
            <pc:sldMasterMk cId="3701439507" sldId="2147483648"/>
            <pc:sldLayoutMk cId="812172996" sldId="2147483660"/>
          </pc:sldLayoutMkLst>
        </pc:sldLayoutChg>
        <pc:sldLayoutChg chg="setBg">
          <pc:chgData name="Laura Tulisalo" userId="56f6fae9-aa77-492c-b9bb-85de675db711" providerId="ADAL" clId="{42D4C648-FA50-4929-B555-DFC6FFB24006}" dt="2023-05-19T09:50:00.436" v="56"/>
          <pc:sldLayoutMkLst>
            <pc:docMk/>
            <pc:sldMasterMk cId="3701439507" sldId="2147483648"/>
            <pc:sldLayoutMk cId="2369509251" sldId="2147483661"/>
          </pc:sldLayoutMkLst>
        </pc:sldLayoutChg>
        <pc:sldLayoutChg chg="setBg">
          <pc:chgData name="Laura Tulisalo" userId="56f6fae9-aa77-492c-b9bb-85de675db711" providerId="ADAL" clId="{42D4C648-FA50-4929-B555-DFC6FFB24006}" dt="2023-05-19T09:58:40.278" v="101"/>
          <pc:sldLayoutMkLst>
            <pc:docMk/>
            <pc:sldMasterMk cId="3701439507" sldId="2147483648"/>
            <pc:sldLayoutMk cId="2707053133" sldId="2147483662"/>
          </pc:sldLayoutMkLst>
        </pc:sldLayoutChg>
        <pc:sldLayoutChg chg="setBg">
          <pc:chgData name="Laura Tulisalo" userId="56f6fae9-aa77-492c-b9bb-85de675db711" providerId="ADAL" clId="{42D4C648-FA50-4929-B555-DFC6FFB24006}" dt="2023-05-19T09:58:04.173" v="93"/>
          <pc:sldLayoutMkLst>
            <pc:docMk/>
            <pc:sldMasterMk cId="3701439507" sldId="2147483648"/>
            <pc:sldLayoutMk cId="1501484053" sldId="2147483663"/>
          </pc:sldLayoutMkLst>
        </pc:sldLayoutChg>
        <pc:sldLayoutChg chg="setBg">
          <pc:chgData name="Laura Tulisalo" userId="56f6fae9-aa77-492c-b9bb-85de675db711" providerId="ADAL" clId="{42D4C648-FA50-4929-B555-DFC6FFB24006}" dt="2023-05-19T09:50:00.436" v="56"/>
          <pc:sldLayoutMkLst>
            <pc:docMk/>
            <pc:sldMasterMk cId="3701439507" sldId="2147483648"/>
            <pc:sldLayoutMk cId="3541034666" sldId="2147483664"/>
          </pc:sldLayoutMkLst>
        </pc:sldLayoutChg>
        <pc:sldLayoutChg chg="setBg">
          <pc:chgData name="Laura Tulisalo" userId="56f6fae9-aa77-492c-b9bb-85de675db711" providerId="ADAL" clId="{42D4C648-FA50-4929-B555-DFC6FFB24006}" dt="2023-05-19T09:50:00.436" v="56"/>
          <pc:sldLayoutMkLst>
            <pc:docMk/>
            <pc:sldMasterMk cId="3701439507" sldId="2147483648"/>
            <pc:sldLayoutMk cId="1898413659" sldId="2147483665"/>
          </pc:sldLayoutMkLst>
        </pc:sldLayoutChg>
        <pc:sldLayoutChg chg="setBg">
          <pc:chgData name="Laura Tulisalo" userId="56f6fae9-aa77-492c-b9bb-85de675db711" providerId="ADAL" clId="{42D4C648-FA50-4929-B555-DFC6FFB24006}" dt="2023-05-19T09:50:00.436" v="56"/>
          <pc:sldLayoutMkLst>
            <pc:docMk/>
            <pc:sldMasterMk cId="3701439507" sldId="2147483648"/>
            <pc:sldLayoutMk cId="3164676639" sldId="2147483666"/>
          </pc:sldLayoutMkLst>
        </pc:sldLayoutChg>
        <pc:sldLayoutChg chg="setBg">
          <pc:chgData name="Laura Tulisalo" userId="56f6fae9-aa77-492c-b9bb-85de675db711" providerId="ADAL" clId="{42D4C648-FA50-4929-B555-DFC6FFB24006}" dt="2023-05-19T09:58:47.347" v="103"/>
          <pc:sldLayoutMkLst>
            <pc:docMk/>
            <pc:sldMasterMk cId="3701439507" sldId="2147483648"/>
            <pc:sldLayoutMk cId="1730414564" sldId="2147483667"/>
          </pc:sldLayoutMkLst>
        </pc:sldLayoutChg>
        <pc:sldLayoutChg chg="addSp delSp modSp mod setBg">
          <pc:chgData name="Laura Tulisalo" userId="56f6fae9-aa77-492c-b9bb-85de675db711" providerId="ADAL" clId="{42D4C648-FA50-4929-B555-DFC6FFB24006}" dt="2023-05-19T10:07:39.567" v="155"/>
          <pc:sldLayoutMkLst>
            <pc:docMk/>
            <pc:sldMasterMk cId="3701439507" sldId="2147483648"/>
            <pc:sldLayoutMk cId="1793740659" sldId="2147483668"/>
          </pc:sldLayoutMkLst>
          <pc:spChg chg="ord">
            <ac:chgData name="Laura Tulisalo" userId="56f6fae9-aa77-492c-b9bb-85de675db711" providerId="ADAL" clId="{42D4C648-FA50-4929-B555-DFC6FFB24006}" dt="2023-05-19T09:43:17.933" v="11" actId="166"/>
            <ac:spMkLst>
              <pc:docMk/>
              <pc:sldMasterMk cId="3701439507" sldId="2147483648"/>
              <pc:sldLayoutMk cId="1793740659" sldId="2147483668"/>
              <ac:spMk id="2" creationId="{EB43112E-9738-04AE-879A-80E97EAC2DAC}"/>
            </ac:spMkLst>
          </pc:spChg>
          <pc:spChg chg="ord">
            <ac:chgData name="Laura Tulisalo" userId="56f6fae9-aa77-492c-b9bb-85de675db711" providerId="ADAL" clId="{42D4C648-FA50-4929-B555-DFC6FFB24006}" dt="2023-05-19T09:43:17.933" v="11" actId="166"/>
            <ac:spMkLst>
              <pc:docMk/>
              <pc:sldMasterMk cId="3701439507" sldId="2147483648"/>
              <pc:sldLayoutMk cId="1793740659" sldId="2147483668"/>
              <ac:spMk id="4" creationId="{3A4BEA9B-DD0D-1EA5-5076-70624D98ED90}"/>
            </ac:spMkLst>
          </pc:spChg>
          <pc:spChg chg="add del mod">
            <ac:chgData name="Laura Tulisalo" userId="56f6fae9-aa77-492c-b9bb-85de675db711" providerId="ADAL" clId="{42D4C648-FA50-4929-B555-DFC6FFB24006}" dt="2023-05-19T09:50:14.239" v="59" actId="478"/>
            <ac:spMkLst>
              <pc:docMk/>
              <pc:sldMasterMk cId="3701439507" sldId="2147483648"/>
              <pc:sldLayoutMk cId="1793740659" sldId="2147483668"/>
              <ac:spMk id="5" creationId="{170902DD-12C0-582A-B759-BFEFC434B72A}"/>
            </ac:spMkLst>
          </pc:spChg>
          <pc:spChg chg="ord">
            <ac:chgData name="Laura Tulisalo" userId="56f6fae9-aa77-492c-b9bb-85de675db711" providerId="ADAL" clId="{42D4C648-FA50-4929-B555-DFC6FFB24006}" dt="2023-05-19T09:43:17.933" v="11" actId="166"/>
            <ac:spMkLst>
              <pc:docMk/>
              <pc:sldMasterMk cId="3701439507" sldId="2147483648"/>
              <pc:sldLayoutMk cId="1793740659" sldId="2147483668"/>
              <ac:spMk id="8" creationId="{9A32F91C-7C8D-D232-EB6B-546B65655D3F}"/>
            </ac:spMkLst>
          </pc:spChg>
          <pc:picChg chg="ord">
            <ac:chgData name="Laura Tulisalo" userId="56f6fae9-aa77-492c-b9bb-85de675db711" providerId="ADAL" clId="{42D4C648-FA50-4929-B555-DFC6FFB24006}" dt="2023-05-19T09:43:17.933" v="11" actId="166"/>
            <ac:picMkLst>
              <pc:docMk/>
              <pc:sldMasterMk cId="3701439507" sldId="2147483648"/>
              <pc:sldLayoutMk cId="1793740659" sldId="2147483668"/>
              <ac:picMk id="3" creationId="{2263CB3F-8065-F889-53CB-37827C8274B9}"/>
            </ac:picMkLst>
          </pc:picChg>
          <pc:picChg chg="del">
            <ac:chgData name="Laura Tulisalo" userId="56f6fae9-aa77-492c-b9bb-85de675db711" providerId="ADAL" clId="{42D4C648-FA50-4929-B555-DFC6FFB24006}" dt="2023-05-19T09:43:05.415" v="8" actId="478"/>
            <ac:picMkLst>
              <pc:docMk/>
              <pc:sldMasterMk cId="3701439507" sldId="2147483648"/>
              <pc:sldLayoutMk cId="1793740659" sldId="2147483668"/>
              <ac:picMk id="12" creationId="{D9D1F240-A463-54F3-4F6B-6CE017CE87DE}"/>
            </ac:picMkLst>
          </pc:picChg>
        </pc:sldLayoutChg>
        <pc:sldLayoutChg chg="setBg">
          <pc:chgData name="Laura Tulisalo" userId="56f6fae9-aa77-492c-b9bb-85de675db711" providerId="ADAL" clId="{42D4C648-FA50-4929-B555-DFC6FFB24006}" dt="2023-05-19T09:50:00.436" v="56"/>
          <pc:sldLayoutMkLst>
            <pc:docMk/>
            <pc:sldMasterMk cId="3701439507" sldId="2147483648"/>
            <pc:sldLayoutMk cId="1222468905" sldId="2147483669"/>
          </pc:sldLayoutMkLst>
        </pc:sldLayoutChg>
        <pc:sldLayoutChg chg="setBg">
          <pc:chgData name="Laura Tulisalo" userId="56f6fae9-aa77-492c-b9bb-85de675db711" providerId="ADAL" clId="{42D4C648-FA50-4929-B555-DFC6FFB24006}" dt="2023-05-19T09:50:00.436" v="56"/>
          <pc:sldLayoutMkLst>
            <pc:docMk/>
            <pc:sldMasterMk cId="3701439507" sldId="2147483648"/>
            <pc:sldLayoutMk cId="2013335630" sldId="2147483670"/>
          </pc:sldLayoutMkLst>
        </pc:sldLayoutChg>
        <pc:sldLayoutChg chg="setBg">
          <pc:chgData name="Laura Tulisalo" userId="56f6fae9-aa77-492c-b9bb-85de675db711" providerId="ADAL" clId="{42D4C648-FA50-4929-B555-DFC6FFB24006}" dt="2023-05-19T09:50:00.436" v="56"/>
          <pc:sldLayoutMkLst>
            <pc:docMk/>
            <pc:sldMasterMk cId="3701439507" sldId="2147483648"/>
            <pc:sldLayoutMk cId="2423522709" sldId="2147483671"/>
          </pc:sldLayoutMkLst>
        </pc:sldLayoutChg>
        <pc:sldLayoutChg chg="setBg">
          <pc:chgData name="Laura Tulisalo" userId="56f6fae9-aa77-492c-b9bb-85de675db711" providerId="ADAL" clId="{42D4C648-FA50-4929-B555-DFC6FFB24006}" dt="2023-05-19T09:50:00.436" v="56"/>
          <pc:sldLayoutMkLst>
            <pc:docMk/>
            <pc:sldMasterMk cId="3701439507" sldId="2147483648"/>
            <pc:sldLayoutMk cId="1056888523" sldId="2147483672"/>
          </pc:sldLayoutMkLst>
        </pc:sldLayoutChg>
      </pc:sldMasterChg>
    </pc:docChg>
  </pc:docChgLst>
  <pc:docChgLst>
    <pc:chgData name="Laura Tulisalo" userId="56f6fae9-aa77-492c-b9bb-85de675db711" providerId="ADAL" clId="{89A81423-AACD-47D2-A126-462F0DAD2D8F}"/>
    <pc:docChg chg="custSel modMainMaster">
      <pc:chgData name="Laura Tulisalo" userId="56f6fae9-aa77-492c-b9bb-85de675db711" providerId="ADAL" clId="{89A81423-AACD-47D2-A126-462F0DAD2D8F}" dt="2024-01-19T11:07:17.141" v="57" actId="1076"/>
      <pc:docMkLst>
        <pc:docMk/>
      </pc:docMkLst>
      <pc:sldMasterChg chg="delSp modSp mod modSldLayout">
        <pc:chgData name="Laura Tulisalo" userId="56f6fae9-aa77-492c-b9bb-85de675db711" providerId="ADAL" clId="{89A81423-AACD-47D2-A126-462F0DAD2D8F}" dt="2024-01-19T11:07:17.141" v="57" actId="1076"/>
        <pc:sldMasterMkLst>
          <pc:docMk/>
          <pc:sldMasterMk cId="3701439507" sldId="2147483648"/>
        </pc:sldMasterMkLst>
        <pc:picChg chg="mod">
          <ac:chgData name="Laura Tulisalo" userId="56f6fae9-aa77-492c-b9bb-85de675db711" providerId="ADAL" clId="{89A81423-AACD-47D2-A126-462F0DAD2D8F}" dt="2024-01-19T10:36:44.133" v="20" actId="1035"/>
          <ac:picMkLst>
            <pc:docMk/>
            <pc:sldMasterMk cId="3701439507" sldId="2147483648"/>
            <ac:picMk id="13" creationId="{30FC99B3-6AD8-CFAA-029A-A1C490ACB80B}"/>
          </ac:picMkLst>
        </pc:picChg>
        <pc:picChg chg="del">
          <ac:chgData name="Laura Tulisalo" userId="56f6fae9-aa77-492c-b9bb-85de675db711" providerId="ADAL" clId="{89A81423-AACD-47D2-A126-462F0DAD2D8F}" dt="2024-01-19T10:36:49.842" v="21" actId="478"/>
          <ac:picMkLst>
            <pc:docMk/>
            <pc:sldMasterMk cId="3701439507" sldId="2147483648"/>
            <ac:picMk id="21" creationId="{5315D00D-2CB2-0893-059D-44AF39C0DC60}"/>
          </ac:picMkLst>
        </pc:picChg>
        <pc:sldLayoutChg chg="addSp delSp modSp mod">
          <pc:chgData name="Laura Tulisalo" userId="56f6fae9-aa77-492c-b9bb-85de675db711" providerId="ADAL" clId="{89A81423-AACD-47D2-A126-462F0DAD2D8F}" dt="2024-01-19T10:36:58.534" v="23"/>
          <pc:sldLayoutMkLst>
            <pc:docMk/>
            <pc:sldMasterMk cId="3701439507" sldId="2147483648"/>
            <pc:sldLayoutMk cId="4047639197" sldId="2147483649"/>
          </pc:sldLayoutMkLst>
          <pc:picChg chg="add mod">
            <ac:chgData name="Laura Tulisalo" userId="56f6fae9-aa77-492c-b9bb-85de675db711" providerId="ADAL" clId="{89A81423-AACD-47D2-A126-462F0DAD2D8F}" dt="2024-01-19T10:36:58.534" v="23"/>
            <ac:picMkLst>
              <pc:docMk/>
              <pc:sldMasterMk cId="3701439507" sldId="2147483648"/>
              <pc:sldLayoutMk cId="4047639197" sldId="2147483649"/>
              <ac:picMk id="4" creationId="{4E89EA0D-FEDF-B8A4-3CA4-E1202E373379}"/>
            </ac:picMkLst>
          </pc:picChg>
          <pc:picChg chg="del">
            <ac:chgData name="Laura Tulisalo" userId="56f6fae9-aa77-492c-b9bb-85de675db711" providerId="ADAL" clId="{89A81423-AACD-47D2-A126-462F0DAD2D8F}" dt="2024-01-19T10:36:56.103" v="22" actId="478"/>
            <ac:picMkLst>
              <pc:docMk/>
              <pc:sldMasterMk cId="3701439507" sldId="2147483648"/>
              <pc:sldLayoutMk cId="4047639197" sldId="2147483649"/>
              <ac:picMk id="16" creationId="{16887E56-B6E3-7786-3AD1-DC2210F21AA4}"/>
            </ac:picMkLst>
          </pc:picChg>
        </pc:sldLayoutChg>
        <pc:sldLayoutChg chg="addSp delSp modSp mod">
          <pc:chgData name="Laura Tulisalo" userId="56f6fae9-aa77-492c-b9bb-85de675db711" providerId="ADAL" clId="{89A81423-AACD-47D2-A126-462F0DAD2D8F}" dt="2024-01-19T10:37:33.919" v="28" actId="14826"/>
          <pc:sldLayoutMkLst>
            <pc:docMk/>
            <pc:sldMasterMk cId="3701439507" sldId="2147483648"/>
            <pc:sldLayoutMk cId="1778835257" sldId="2147483650"/>
          </pc:sldLayoutMkLst>
          <pc:picChg chg="add mod">
            <ac:chgData name="Laura Tulisalo" userId="56f6fae9-aa77-492c-b9bb-85de675db711" providerId="ADAL" clId="{89A81423-AACD-47D2-A126-462F0DAD2D8F}" dt="2024-01-19T10:37:33.919" v="28" actId="14826"/>
            <ac:picMkLst>
              <pc:docMk/>
              <pc:sldMasterMk cId="3701439507" sldId="2147483648"/>
              <pc:sldLayoutMk cId="1778835257" sldId="2147483650"/>
              <ac:picMk id="4" creationId="{AA2CCB48-A7AC-8A01-2FBB-A20530E4242F}"/>
            </ac:picMkLst>
          </pc:picChg>
          <pc:picChg chg="del">
            <ac:chgData name="Laura Tulisalo" userId="56f6fae9-aa77-492c-b9bb-85de675db711" providerId="ADAL" clId="{89A81423-AACD-47D2-A126-462F0DAD2D8F}" dt="2024-01-19T10:37:10.864" v="26" actId="478"/>
            <ac:picMkLst>
              <pc:docMk/>
              <pc:sldMasterMk cId="3701439507" sldId="2147483648"/>
              <pc:sldLayoutMk cId="1778835257" sldId="2147483650"/>
              <ac:picMk id="7" creationId="{9EEDA54D-EC56-2A26-2095-EDAC9804D103}"/>
            </ac:picMkLst>
          </pc:picChg>
        </pc:sldLayoutChg>
        <pc:sldLayoutChg chg="addSp delSp modSp mod">
          <pc:chgData name="Laura Tulisalo" userId="56f6fae9-aa77-492c-b9bb-85de675db711" providerId="ADAL" clId="{89A81423-AACD-47D2-A126-462F0DAD2D8F}" dt="2024-01-19T10:37:42.200" v="30"/>
          <pc:sldLayoutMkLst>
            <pc:docMk/>
            <pc:sldMasterMk cId="3701439507" sldId="2147483648"/>
            <pc:sldLayoutMk cId="2842947760" sldId="2147483652"/>
          </pc:sldLayoutMkLst>
          <pc:picChg chg="add mod">
            <ac:chgData name="Laura Tulisalo" userId="56f6fae9-aa77-492c-b9bb-85de675db711" providerId="ADAL" clId="{89A81423-AACD-47D2-A126-462F0DAD2D8F}" dt="2024-01-19T10:37:42.200" v="30"/>
            <ac:picMkLst>
              <pc:docMk/>
              <pc:sldMasterMk cId="3701439507" sldId="2147483648"/>
              <pc:sldLayoutMk cId="2842947760" sldId="2147483652"/>
              <ac:picMk id="5" creationId="{10E9D2D8-EB43-A366-45FA-D017AFD40ACA}"/>
            </ac:picMkLst>
          </pc:picChg>
          <pc:picChg chg="del">
            <ac:chgData name="Laura Tulisalo" userId="56f6fae9-aa77-492c-b9bb-85de675db711" providerId="ADAL" clId="{89A81423-AACD-47D2-A126-462F0DAD2D8F}" dt="2024-01-19T10:37:41.809" v="29" actId="478"/>
            <ac:picMkLst>
              <pc:docMk/>
              <pc:sldMasterMk cId="3701439507" sldId="2147483648"/>
              <pc:sldLayoutMk cId="2842947760" sldId="2147483652"/>
              <ac:picMk id="17" creationId="{9EF58F50-6692-FEF1-68D4-3E35847A896D}"/>
            </ac:picMkLst>
          </pc:picChg>
        </pc:sldLayoutChg>
        <pc:sldLayoutChg chg="addSp delSp modSp mod">
          <pc:chgData name="Laura Tulisalo" userId="56f6fae9-aa77-492c-b9bb-85de675db711" providerId="ADAL" clId="{89A81423-AACD-47D2-A126-462F0DAD2D8F}" dt="2024-01-19T10:37:45.006" v="32"/>
          <pc:sldLayoutMkLst>
            <pc:docMk/>
            <pc:sldMasterMk cId="3701439507" sldId="2147483648"/>
            <pc:sldLayoutMk cId="1607743354" sldId="2147483653"/>
          </pc:sldLayoutMkLst>
          <pc:picChg chg="add mod">
            <ac:chgData name="Laura Tulisalo" userId="56f6fae9-aa77-492c-b9bb-85de675db711" providerId="ADAL" clId="{89A81423-AACD-47D2-A126-462F0DAD2D8F}" dt="2024-01-19T10:37:45.006" v="32"/>
            <ac:picMkLst>
              <pc:docMk/>
              <pc:sldMasterMk cId="3701439507" sldId="2147483648"/>
              <pc:sldLayoutMk cId="1607743354" sldId="2147483653"/>
              <ac:picMk id="7" creationId="{663FFF39-28EC-1045-333E-026536E3E17B}"/>
            </ac:picMkLst>
          </pc:picChg>
          <pc:picChg chg="del">
            <ac:chgData name="Laura Tulisalo" userId="56f6fae9-aa77-492c-b9bb-85de675db711" providerId="ADAL" clId="{89A81423-AACD-47D2-A126-462F0DAD2D8F}" dt="2024-01-19T10:37:44.733" v="31" actId="478"/>
            <ac:picMkLst>
              <pc:docMk/>
              <pc:sldMasterMk cId="3701439507" sldId="2147483648"/>
              <pc:sldLayoutMk cId="1607743354" sldId="2147483653"/>
              <ac:picMk id="14" creationId="{3BEE5F49-B8E9-2292-A4DC-6562976ED2D6}"/>
            </ac:picMkLst>
          </pc:picChg>
        </pc:sldLayoutChg>
        <pc:sldLayoutChg chg="addSp delSp modSp mod">
          <pc:chgData name="Laura Tulisalo" userId="56f6fae9-aa77-492c-b9bb-85de675db711" providerId="ADAL" clId="{89A81423-AACD-47D2-A126-462F0DAD2D8F}" dt="2024-01-19T10:37:50.077" v="34"/>
          <pc:sldLayoutMkLst>
            <pc:docMk/>
            <pc:sldMasterMk cId="3701439507" sldId="2147483648"/>
            <pc:sldLayoutMk cId="147461808" sldId="2147483654"/>
          </pc:sldLayoutMkLst>
          <pc:picChg chg="add mod">
            <ac:chgData name="Laura Tulisalo" userId="56f6fae9-aa77-492c-b9bb-85de675db711" providerId="ADAL" clId="{89A81423-AACD-47D2-A126-462F0DAD2D8F}" dt="2024-01-19T10:37:50.077" v="34"/>
            <ac:picMkLst>
              <pc:docMk/>
              <pc:sldMasterMk cId="3701439507" sldId="2147483648"/>
              <pc:sldLayoutMk cId="147461808" sldId="2147483654"/>
              <ac:picMk id="3" creationId="{82019711-140C-A142-C35D-0AE9BB8F3D4B}"/>
            </ac:picMkLst>
          </pc:picChg>
          <pc:picChg chg="del">
            <ac:chgData name="Laura Tulisalo" userId="56f6fae9-aa77-492c-b9bb-85de675db711" providerId="ADAL" clId="{89A81423-AACD-47D2-A126-462F0DAD2D8F}" dt="2024-01-19T10:37:49.737" v="33" actId="478"/>
            <ac:picMkLst>
              <pc:docMk/>
              <pc:sldMasterMk cId="3701439507" sldId="2147483648"/>
              <pc:sldLayoutMk cId="147461808" sldId="2147483654"/>
              <ac:picMk id="9" creationId="{22970BD3-F8C6-E3EC-4760-16A207ADE571}"/>
            </ac:picMkLst>
          </pc:picChg>
        </pc:sldLayoutChg>
        <pc:sldLayoutChg chg="addSp delSp modSp mod">
          <pc:chgData name="Laura Tulisalo" userId="56f6fae9-aa77-492c-b9bb-85de675db711" providerId="ADAL" clId="{89A81423-AACD-47D2-A126-462F0DAD2D8F}" dt="2024-01-19T10:38:07.746" v="42"/>
          <pc:sldLayoutMkLst>
            <pc:docMk/>
            <pc:sldMasterMk cId="3701439507" sldId="2147483648"/>
            <pc:sldLayoutMk cId="2836679577" sldId="2147483656"/>
          </pc:sldLayoutMkLst>
          <pc:picChg chg="add mod">
            <ac:chgData name="Laura Tulisalo" userId="56f6fae9-aa77-492c-b9bb-85de675db711" providerId="ADAL" clId="{89A81423-AACD-47D2-A126-462F0DAD2D8F}" dt="2024-01-19T10:38:07.746" v="42"/>
            <ac:picMkLst>
              <pc:docMk/>
              <pc:sldMasterMk cId="3701439507" sldId="2147483648"/>
              <pc:sldLayoutMk cId="2836679577" sldId="2147483656"/>
              <ac:picMk id="5" creationId="{205D4919-9247-C4D9-1BB7-6E460115E9EB}"/>
            </ac:picMkLst>
          </pc:picChg>
          <pc:picChg chg="del">
            <ac:chgData name="Laura Tulisalo" userId="56f6fae9-aa77-492c-b9bb-85de675db711" providerId="ADAL" clId="{89A81423-AACD-47D2-A126-462F0DAD2D8F}" dt="2024-01-19T10:38:06.942" v="41" actId="478"/>
            <ac:picMkLst>
              <pc:docMk/>
              <pc:sldMasterMk cId="3701439507" sldId="2147483648"/>
              <pc:sldLayoutMk cId="2836679577" sldId="2147483656"/>
              <ac:picMk id="11" creationId="{3F81852B-B5FD-B3CC-59EA-3476215D1A2B}"/>
            </ac:picMkLst>
          </pc:picChg>
        </pc:sldLayoutChg>
        <pc:sldLayoutChg chg="addSp delSp modSp mod">
          <pc:chgData name="Laura Tulisalo" userId="56f6fae9-aa77-492c-b9bb-85de675db711" providerId="ADAL" clId="{89A81423-AACD-47D2-A126-462F0DAD2D8F}" dt="2024-01-19T10:38:46.619" v="50"/>
          <pc:sldLayoutMkLst>
            <pc:docMk/>
            <pc:sldMasterMk cId="3701439507" sldId="2147483648"/>
            <pc:sldLayoutMk cId="1145103329" sldId="2147483657"/>
          </pc:sldLayoutMkLst>
          <pc:picChg chg="add mod">
            <ac:chgData name="Laura Tulisalo" userId="56f6fae9-aa77-492c-b9bb-85de675db711" providerId="ADAL" clId="{89A81423-AACD-47D2-A126-462F0DAD2D8F}" dt="2024-01-19T10:38:46.619" v="50"/>
            <ac:picMkLst>
              <pc:docMk/>
              <pc:sldMasterMk cId="3701439507" sldId="2147483648"/>
              <pc:sldLayoutMk cId="1145103329" sldId="2147483657"/>
              <ac:picMk id="3" creationId="{69D67818-DF6F-485A-0378-55072CA51431}"/>
            </ac:picMkLst>
          </pc:picChg>
          <pc:picChg chg="del">
            <ac:chgData name="Laura Tulisalo" userId="56f6fae9-aa77-492c-b9bb-85de675db711" providerId="ADAL" clId="{89A81423-AACD-47D2-A126-462F0DAD2D8F}" dt="2024-01-19T10:38:46.143" v="49" actId="478"/>
            <ac:picMkLst>
              <pc:docMk/>
              <pc:sldMasterMk cId="3701439507" sldId="2147483648"/>
              <pc:sldLayoutMk cId="1145103329" sldId="2147483657"/>
              <ac:picMk id="15" creationId="{12A66AF4-12F1-28AB-E812-E1FD9A1A63CB}"/>
            </ac:picMkLst>
          </pc:picChg>
        </pc:sldLayoutChg>
        <pc:sldLayoutChg chg="addSp delSp modSp mod">
          <pc:chgData name="Laura Tulisalo" userId="56f6fae9-aa77-492c-b9bb-85de675db711" providerId="ADAL" clId="{89A81423-AACD-47D2-A126-462F0DAD2D8F}" dt="2024-01-19T10:38:50.060" v="52"/>
          <pc:sldLayoutMkLst>
            <pc:docMk/>
            <pc:sldMasterMk cId="3701439507" sldId="2147483648"/>
            <pc:sldLayoutMk cId="3903420163" sldId="2147483658"/>
          </pc:sldLayoutMkLst>
          <pc:picChg chg="add mod">
            <ac:chgData name="Laura Tulisalo" userId="56f6fae9-aa77-492c-b9bb-85de675db711" providerId="ADAL" clId="{89A81423-AACD-47D2-A126-462F0DAD2D8F}" dt="2024-01-19T10:38:50.060" v="52"/>
            <ac:picMkLst>
              <pc:docMk/>
              <pc:sldMasterMk cId="3701439507" sldId="2147483648"/>
              <pc:sldLayoutMk cId="3903420163" sldId="2147483658"/>
              <ac:picMk id="5" creationId="{0DBA7E89-50EE-53D7-732A-FE68BCE0AD53}"/>
            </ac:picMkLst>
          </pc:picChg>
          <pc:picChg chg="del">
            <ac:chgData name="Laura Tulisalo" userId="56f6fae9-aa77-492c-b9bb-85de675db711" providerId="ADAL" clId="{89A81423-AACD-47D2-A126-462F0DAD2D8F}" dt="2024-01-19T10:38:49.637" v="51" actId="478"/>
            <ac:picMkLst>
              <pc:docMk/>
              <pc:sldMasterMk cId="3701439507" sldId="2147483648"/>
              <pc:sldLayoutMk cId="3903420163" sldId="2147483658"/>
              <ac:picMk id="10" creationId="{B612472B-2636-AA7E-F36B-92C4C382FBDB}"/>
            </ac:picMkLst>
          </pc:picChg>
        </pc:sldLayoutChg>
        <pc:sldLayoutChg chg="addSp delSp modSp mod">
          <pc:chgData name="Laura Tulisalo" userId="56f6fae9-aa77-492c-b9bb-85de675db711" providerId="ADAL" clId="{89A81423-AACD-47D2-A126-462F0DAD2D8F}" dt="2024-01-19T10:37:59.180" v="38"/>
          <pc:sldLayoutMkLst>
            <pc:docMk/>
            <pc:sldMasterMk cId="3701439507" sldId="2147483648"/>
            <pc:sldLayoutMk cId="864875520" sldId="2147483659"/>
          </pc:sldLayoutMkLst>
          <pc:picChg chg="add mod">
            <ac:chgData name="Laura Tulisalo" userId="56f6fae9-aa77-492c-b9bb-85de675db711" providerId="ADAL" clId="{89A81423-AACD-47D2-A126-462F0DAD2D8F}" dt="2024-01-19T10:37:59.180" v="38"/>
            <ac:picMkLst>
              <pc:docMk/>
              <pc:sldMasterMk cId="3701439507" sldId="2147483648"/>
              <pc:sldLayoutMk cId="864875520" sldId="2147483659"/>
              <ac:picMk id="2" creationId="{DFED06A6-C0B0-7181-75EF-AEB221C75D9B}"/>
            </ac:picMkLst>
          </pc:picChg>
          <pc:picChg chg="del">
            <ac:chgData name="Laura Tulisalo" userId="56f6fae9-aa77-492c-b9bb-85de675db711" providerId="ADAL" clId="{89A81423-AACD-47D2-A126-462F0DAD2D8F}" dt="2024-01-19T10:37:58.429" v="37" actId="478"/>
            <ac:picMkLst>
              <pc:docMk/>
              <pc:sldMasterMk cId="3701439507" sldId="2147483648"/>
              <pc:sldLayoutMk cId="864875520" sldId="2147483659"/>
              <ac:picMk id="9" creationId="{9754AD7A-42DC-A721-29E5-5A60EE72A401}"/>
            </ac:picMkLst>
          </pc:picChg>
        </pc:sldLayoutChg>
        <pc:sldLayoutChg chg="delSp mod">
          <pc:chgData name="Laura Tulisalo" userId="56f6fae9-aa77-492c-b9bb-85de675db711" providerId="ADAL" clId="{89A81423-AACD-47D2-A126-462F0DAD2D8F}" dt="2024-01-19T10:38:42.604" v="48" actId="478"/>
          <pc:sldLayoutMkLst>
            <pc:docMk/>
            <pc:sldMasterMk cId="3701439507" sldId="2147483648"/>
            <pc:sldLayoutMk cId="812172996" sldId="2147483660"/>
          </pc:sldLayoutMkLst>
          <pc:picChg chg="del">
            <ac:chgData name="Laura Tulisalo" userId="56f6fae9-aa77-492c-b9bb-85de675db711" providerId="ADAL" clId="{89A81423-AACD-47D2-A126-462F0DAD2D8F}" dt="2024-01-19T10:38:42.604" v="48" actId="478"/>
            <ac:picMkLst>
              <pc:docMk/>
              <pc:sldMasterMk cId="3701439507" sldId="2147483648"/>
              <pc:sldLayoutMk cId="812172996" sldId="2147483660"/>
              <ac:picMk id="15" creationId="{12A66AF4-12F1-28AB-E812-E1FD9A1A63CB}"/>
            </ac:picMkLst>
          </pc:picChg>
        </pc:sldLayoutChg>
        <pc:sldLayoutChg chg="addSp delSp modSp mod">
          <pc:chgData name="Laura Tulisalo" userId="56f6fae9-aa77-492c-b9bb-85de675db711" providerId="ADAL" clId="{89A81423-AACD-47D2-A126-462F0DAD2D8F}" dt="2024-01-19T10:37:01.414" v="25"/>
          <pc:sldLayoutMkLst>
            <pc:docMk/>
            <pc:sldMasterMk cId="3701439507" sldId="2147483648"/>
            <pc:sldLayoutMk cId="1501484053" sldId="2147483663"/>
          </pc:sldLayoutMkLst>
          <pc:picChg chg="add mod">
            <ac:chgData name="Laura Tulisalo" userId="56f6fae9-aa77-492c-b9bb-85de675db711" providerId="ADAL" clId="{89A81423-AACD-47D2-A126-462F0DAD2D8F}" dt="2024-01-19T10:37:01.414" v="25"/>
            <ac:picMkLst>
              <pc:docMk/>
              <pc:sldMasterMk cId="3701439507" sldId="2147483648"/>
              <pc:sldLayoutMk cId="1501484053" sldId="2147483663"/>
              <ac:picMk id="5" creationId="{CB6FA463-A0F8-AF1E-6818-54F757C494FA}"/>
            </ac:picMkLst>
          </pc:picChg>
          <pc:picChg chg="del">
            <ac:chgData name="Laura Tulisalo" userId="56f6fae9-aa77-492c-b9bb-85de675db711" providerId="ADAL" clId="{89A81423-AACD-47D2-A126-462F0DAD2D8F}" dt="2024-01-19T10:37:01.082" v="24" actId="478"/>
            <ac:picMkLst>
              <pc:docMk/>
              <pc:sldMasterMk cId="3701439507" sldId="2147483648"/>
              <pc:sldLayoutMk cId="1501484053" sldId="2147483663"/>
              <ac:picMk id="16" creationId="{16887E56-B6E3-7786-3AD1-DC2210F21AA4}"/>
            </ac:picMkLst>
          </pc:picChg>
        </pc:sldLayoutChg>
        <pc:sldLayoutChg chg="addSp delSp modSp mod">
          <pc:chgData name="Laura Tulisalo" userId="56f6fae9-aa77-492c-b9bb-85de675db711" providerId="ADAL" clId="{89A81423-AACD-47D2-A126-462F0DAD2D8F}" dt="2024-01-19T10:38:35.150" v="46"/>
          <pc:sldLayoutMkLst>
            <pc:docMk/>
            <pc:sldMasterMk cId="3701439507" sldId="2147483648"/>
            <pc:sldLayoutMk cId="1898413659" sldId="2147483665"/>
          </pc:sldLayoutMkLst>
          <pc:picChg chg="add mod">
            <ac:chgData name="Laura Tulisalo" userId="56f6fae9-aa77-492c-b9bb-85de675db711" providerId="ADAL" clId="{89A81423-AACD-47D2-A126-462F0DAD2D8F}" dt="2024-01-19T10:38:35.150" v="46"/>
            <ac:picMkLst>
              <pc:docMk/>
              <pc:sldMasterMk cId="3701439507" sldId="2147483648"/>
              <pc:sldLayoutMk cId="1898413659" sldId="2147483665"/>
              <ac:picMk id="4" creationId="{20841052-BACD-5CAA-AB7F-3BAE6985B0DA}"/>
            </ac:picMkLst>
          </pc:picChg>
          <pc:picChg chg="del">
            <ac:chgData name="Laura Tulisalo" userId="56f6fae9-aa77-492c-b9bb-85de675db711" providerId="ADAL" clId="{89A81423-AACD-47D2-A126-462F0DAD2D8F}" dt="2024-01-19T10:38:34.908" v="45" actId="478"/>
            <ac:picMkLst>
              <pc:docMk/>
              <pc:sldMasterMk cId="3701439507" sldId="2147483648"/>
              <pc:sldLayoutMk cId="1898413659" sldId="2147483665"/>
              <ac:picMk id="16" creationId="{16887E56-B6E3-7786-3AD1-DC2210F21AA4}"/>
            </ac:picMkLst>
          </pc:picChg>
        </pc:sldLayoutChg>
        <pc:sldLayoutChg chg="addSp delSp modSp mod">
          <pc:chgData name="Laura Tulisalo" userId="56f6fae9-aa77-492c-b9bb-85de675db711" providerId="ADAL" clId="{89A81423-AACD-47D2-A126-462F0DAD2D8F}" dt="2024-01-19T10:37:55.836" v="36"/>
          <pc:sldLayoutMkLst>
            <pc:docMk/>
            <pc:sldMasterMk cId="3701439507" sldId="2147483648"/>
            <pc:sldLayoutMk cId="3164676639" sldId="2147483666"/>
          </pc:sldLayoutMkLst>
          <pc:picChg chg="add mod">
            <ac:chgData name="Laura Tulisalo" userId="56f6fae9-aa77-492c-b9bb-85de675db711" providerId="ADAL" clId="{89A81423-AACD-47D2-A126-462F0DAD2D8F}" dt="2024-01-19T10:37:55.836" v="36"/>
            <ac:picMkLst>
              <pc:docMk/>
              <pc:sldMasterMk cId="3701439507" sldId="2147483648"/>
              <pc:sldLayoutMk cId="3164676639" sldId="2147483666"/>
              <ac:picMk id="3" creationId="{B4F37289-FDF8-7218-478D-02D40A5A2DB8}"/>
            </ac:picMkLst>
          </pc:picChg>
          <pc:picChg chg="del">
            <ac:chgData name="Laura Tulisalo" userId="56f6fae9-aa77-492c-b9bb-85de675db711" providerId="ADAL" clId="{89A81423-AACD-47D2-A126-462F0DAD2D8F}" dt="2024-01-19T10:37:55.040" v="35" actId="478"/>
            <ac:picMkLst>
              <pc:docMk/>
              <pc:sldMasterMk cId="3701439507" sldId="2147483648"/>
              <pc:sldLayoutMk cId="3164676639" sldId="2147483666"/>
              <ac:picMk id="6" creationId="{396E0A01-7BAC-3BAD-C39E-72B3482A4C83}"/>
            </ac:picMkLst>
          </pc:picChg>
        </pc:sldLayoutChg>
        <pc:sldLayoutChg chg="addSp delSp modSp mod">
          <pc:chgData name="Laura Tulisalo" userId="56f6fae9-aa77-492c-b9bb-85de675db711" providerId="ADAL" clId="{89A81423-AACD-47D2-A126-462F0DAD2D8F}" dt="2024-01-19T10:38:14.195" v="44"/>
          <pc:sldLayoutMkLst>
            <pc:docMk/>
            <pc:sldMasterMk cId="3701439507" sldId="2147483648"/>
            <pc:sldLayoutMk cId="1793740659" sldId="2147483668"/>
          </pc:sldLayoutMkLst>
          <pc:picChg chg="del">
            <ac:chgData name="Laura Tulisalo" userId="56f6fae9-aa77-492c-b9bb-85de675db711" providerId="ADAL" clId="{89A81423-AACD-47D2-A126-462F0DAD2D8F}" dt="2024-01-19T10:38:13.473" v="43" actId="478"/>
            <ac:picMkLst>
              <pc:docMk/>
              <pc:sldMasterMk cId="3701439507" sldId="2147483648"/>
              <pc:sldLayoutMk cId="1793740659" sldId="2147483668"/>
              <ac:picMk id="3" creationId="{2263CB3F-8065-F889-53CB-37827C8274B9}"/>
            </ac:picMkLst>
          </pc:picChg>
          <pc:picChg chg="add mod">
            <ac:chgData name="Laura Tulisalo" userId="56f6fae9-aa77-492c-b9bb-85de675db711" providerId="ADAL" clId="{89A81423-AACD-47D2-A126-462F0DAD2D8F}" dt="2024-01-19T10:38:14.195" v="44"/>
            <ac:picMkLst>
              <pc:docMk/>
              <pc:sldMasterMk cId="3701439507" sldId="2147483648"/>
              <pc:sldLayoutMk cId="1793740659" sldId="2147483668"/>
              <ac:picMk id="5" creationId="{D3AE1903-B716-9DBC-435C-A4B0F5CC68BD}"/>
            </ac:picMkLst>
          </pc:picChg>
        </pc:sldLayoutChg>
        <pc:sldLayoutChg chg="delSp mod">
          <pc:chgData name="Laura Tulisalo" userId="56f6fae9-aa77-492c-b9bb-85de675db711" providerId="ADAL" clId="{89A81423-AACD-47D2-A126-462F0DAD2D8F}" dt="2024-01-19T10:38:39.843" v="47" actId="478"/>
          <pc:sldLayoutMkLst>
            <pc:docMk/>
            <pc:sldMasterMk cId="3701439507" sldId="2147483648"/>
            <pc:sldLayoutMk cId="1222468905" sldId="2147483669"/>
          </pc:sldLayoutMkLst>
          <pc:picChg chg="del">
            <ac:chgData name="Laura Tulisalo" userId="56f6fae9-aa77-492c-b9bb-85de675db711" providerId="ADAL" clId="{89A81423-AACD-47D2-A126-462F0DAD2D8F}" dt="2024-01-19T10:38:39.843" v="47" actId="478"/>
            <ac:picMkLst>
              <pc:docMk/>
              <pc:sldMasterMk cId="3701439507" sldId="2147483648"/>
              <pc:sldLayoutMk cId="1222468905" sldId="2147483669"/>
              <ac:picMk id="15" creationId="{12A66AF4-12F1-28AB-E812-E1FD9A1A63CB}"/>
            </ac:picMkLst>
          </pc:picChg>
        </pc:sldLayoutChg>
        <pc:sldLayoutChg chg="addSp delSp modSp mod">
          <pc:chgData name="Laura Tulisalo" userId="56f6fae9-aa77-492c-b9bb-85de675db711" providerId="ADAL" clId="{89A81423-AACD-47D2-A126-462F0DAD2D8F}" dt="2024-01-19T10:38:02.511" v="40"/>
          <pc:sldLayoutMkLst>
            <pc:docMk/>
            <pc:sldMasterMk cId="3701439507" sldId="2147483648"/>
            <pc:sldLayoutMk cId="2013335630" sldId="2147483670"/>
          </pc:sldLayoutMkLst>
          <pc:picChg chg="add mod">
            <ac:chgData name="Laura Tulisalo" userId="56f6fae9-aa77-492c-b9bb-85de675db711" providerId="ADAL" clId="{89A81423-AACD-47D2-A126-462F0DAD2D8F}" dt="2024-01-19T10:38:02.511" v="40"/>
            <ac:picMkLst>
              <pc:docMk/>
              <pc:sldMasterMk cId="3701439507" sldId="2147483648"/>
              <pc:sldLayoutMk cId="2013335630" sldId="2147483670"/>
              <ac:picMk id="2" creationId="{96F6A7D1-3191-2B6C-4627-41B9D8190805}"/>
            </ac:picMkLst>
          </pc:picChg>
          <pc:picChg chg="del">
            <ac:chgData name="Laura Tulisalo" userId="56f6fae9-aa77-492c-b9bb-85de675db711" providerId="ADAL" clId="{89A81423-AACD-47D2-A126-462F0DAD2D8F}" dt="2024-01-19T10:38:01.711" v="39" actId="478"/>
            <ac:picMkLst>
              <pc:docMk/>
              <pc:sldMasterMk cId="3701439507" sldId="2147483648"/>
              <pc:sldLayoutMk cId="2013335630" sldId="2147483670"/>
              <ac:picMk id="9" creationId="{9754AD7A-42DC-A721-29E5-5A60EE72A401}"/>
            </ac:picMkLst>
          </pc:picChg>
        </pc:sldLayoutChg>
        <pc:sldLayoutChg chg="addSp delSp modSp mod">
          <pc:chgData name="Laura Tulisalo" userId="56f6fae9-aa77-492c-b9bb-85de675db711" providerId="ADAL" clId="{89A81423-AACD-47D2-A126-462F0DAD2D8F}" dt="2024-01-19T11:07:17.141" v="57" actId="1076"/>
          <pc:sldLayoutMkLst>
            <pc:docMk/>
            <pc:sldMasterMk cId="3701439507" sldId="2147483648"/>
            <pc:sldLayoutMk cId="1056888523" sldId="2147483672"/>
          </pc:sldLayoutMkLst>
          <pc:spChg chg="del">
            <ac:chgData name="Laura Tulisalo" userId="56f6fae9-aa77-492c-b9bb-85de675db711" providerId="ADAL" clId="{89A81423-AACD-47D2-A126-462F0DAD2D8F}" dt="2024-01-19T11:07:13.913" v="55" actId="478"/>
            <ac:spMkLst>
              <pc:docMk/>
              <pc:sldMasterMk cId="3701439507" sldId="2147483648"/>
              <pc:sldLayoutMk cId="1056888523" sldId="2147483672"/>
              <ac:spMk id="22" creationId="{11F77EA4-3804-B474-D2CB-58CD0FE7BEF8}"/>
            </ac:spMkLst>
          </pc:spChg>
          <pc:picChg chg="add mod">
            <ac:chgData name="Laura Tulisalo" userId="56f6fae9-aa77-492c-b9bb-85de675db711" providerId="ADAL" clId="{89A81423-AACD-47D2-A126-462F0DAD2D8F}" dt="2024-01-19T10:38:55.252" v="53"/>
            <ac:picMkLst>
              <pc:docMk/>
              <pc:sldMasterMk cId="3701439507" sldId="2147483648"/>
              <pc:sldLayoutMk cId="1056888523" sldId="2147483672"/>
              <ac:picMk id="2" creationId="{9C469BE5-B92E-1532-3431-6C8DAC5C62A3}"/>
            </ac:picMkLst>
          </pc:picChg>
          <pc:picChg chg="add mod">
            <ac:chgData name="Laura Tulisalo" userId="56f6fae9-aa77-492c-b9bb-85de675db711" providerId="ADAL" clId="{89A81423-AACD-47D2-A126-462F0DAD2D8F}" dt="2024-01-19T11:07:17.141" v="57" actId="1076"/>
            <ac:picMkLst>
              <pc:docMk/>
              <pc:sldMasterMk cId="3701439507" sldId="2147483648"/>
              <pc:sldLayoutMk cId="1056888523" sldId="2147483672"/>
              <ac:picMk id="3" creationId="{4F21CC54-02C6-8D0A-76FF-73E303B47D92}"/>
            </ac:picMkLst>
          </pc:picChg>
          <pc:picChg chg="del">
            <ac:chgData name="Laura Tulisalo" userId="56f6fae9-aa77-492c-b9bb-85de675db711" providerId="ADAL" clId="{89A81423-AACD-47D2-A126-462F0DAD2D8F}" dt="2024-01-19T11:07:13.296" v="54" actId="478"/>
            <ac:picMkLst>
              <pc:docMk/>
              <pc:sldMasterMk cId="3701439507" sldId="2147483648"/>
              <pc:sldLayoutMk cId="1056888523" sldId="2147483672"/>
              <ac:picMk id="21" creationId="{3C45581E-93C3-0CD0-8E07-F54A72CEFC4A}"/>
            </ac:picMkLst>
          </pc:picChg>
        </pc:sldLayoutChg>
      </pc:sldMasterChg>
    </pc:docChg>
  </pc:docChgLst>
  <pc:docChgLst>
    <pc:chgData name="Laura Tulisalo" userId="S::laura.tulisalo@sansa.fi::56f6fae9-aa77-492c-b9bb-85de675db711" providerId="AD" clId="Web-{157E7589-5B2B-B75A-B5D0-03732F59793D}"/>
    <pc:docChg chg="modSld">
      <pc:chgData name="Laura Tulisalo" userId="S::laura.tulisalo@sansa.fi::56f6fae9-aa77-492c-b9bb-85de675db711" providerId="AD" clId="Web-{157E7589-5B2B-B75A-B5D0-03732F59793D}" dt="2024-01-19T10:23:12.102" v="1"/>
      <pc:docMkLst>
        <pc:docMk/>
      </pc:docMkLst>
      <pc:sldChg chg="mod setBg">
        <pc:chgData name="Laura Tulisalo" userId="S::laura.tulisalo@sansa.fi::56f6fae9-aa77-492c-b9bb-85de675db711" providerId="AD" clId="Web-{157E7589-5B2B-B75A-B5D0-03732F59793D}" dt="2024-01-19T10:23:12.102" v="1"/>
        <pc:sldMkLst>
          <pc:docMk/>
          <pc:sldMk cId="2450509204" sldId="290"/>
        </pc:sldMkLst>
      </pc:sldChg>
    </pc:docChg>
  </pc:docChgLst>
  <pc:docChgLst>
    <pc:chgData name="Pirjo Kuuluvainen" userId="S::pirjo.kuuluvainen@sansa.fi::5edb1229-3bc7-4ee0-94fc-79b8a58310ab" providerId="AD" clId="Web-{AB20E318-0063-CD67-1FC2-38E0C3421C1D}"/>
    <pc:docChg chg="modSld addMainMaster delMainMaster">
      <pc:chgData name="Pirjo Kuuluvainen" userId="S::pirjo.kuuluvainen@sansa.fi::5edb1229-3bc7-4ee0-94fc-79b8a58310ab" providerId="AD" clId="Web-{AB20E318-0063-CD67-1FC2-38E0C3421C1D}" dt="2024-02-05T09:55:44.170" v="0"/>
      <pc:docMkLst>
        <pc:docMk/>
      </pc:docMkLst>
      <pc:sldChg chg="modSp mod modClrScheme chgLayout">
        <pc:chgData name="Pirjo Kuuluvainen" userId="S::pirjo.kuuluvainen@sansa.fi::5edb1229-3bc7-4ee0-94fc-79b8a58310ab" providerId="AD" clId="Web-{AB20E318-0063-CD67-1FC2-38E0C3421C1D}" dt="2024-02-05T09:55:44.170" v="0"/>
        <pc:sldMkLst>
          <pc:docMk/>
          <pc:sldMk cId="334800081" sldId="257"/>
        </pc:sldMkLst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334800081" sldId="257"/>
            <ac:spMk id="36" creationId="{8FE1B9A0-06ED-BE5F-2415-41C6EBA2998A}"/>
          </ac:spMkLst>
        </pc:spChg>
      </pc:sldChg>
      <pc:sldChg chg="modSp mod modClrScheme chgLayout">
        <pc:chgData name="Pirjo Kuuluvainen" userId="S::pirjo.kuuluvainen@sansa.fi::5edb1229-3bc7-4ee0-94fc-79b8a58310ab" providerId="AD" clId="Web-{AB20E318-0063-CD67-1FC2-38E0C3421C1D}" dt="2024-02-05T09:55:44.170" v="0"/>
        <pc:sldMkLst>
          <pc:docMk/>
          <pc:sldMk cId="2391584427" sldId="258"/>
        </pc:sldMkLst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2391584427" sldId="258"/>
            <ac:spMk id="13" creationId="{0EBE0CB0-CEDD-0D30-76DB-B9D627F7A0C8}"/>
          </ac:spMkLst>
        </pc:spChg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2391584427" sldId="258"/>
            <ac:spMk id="14" creationId="{1FEAC4A0-6A23-BB61-1297-6139CAC7DB78}"/>
          </ac:spMkLst>
        </pc:spChg>
      </pc:sldChg>
      <pc:sldChg chg="modSp mod modClrScheme chgLayout">
        <pc:chgData name="Pirjo Kuuluvainen" userId="S::pirjo.kuuluvainen@sansa.fi::5edb1229-3bc7-4ee0-94fc-79b8a58310ab" providerId="AD" clId="Web-{AB20E318-0063-CD67-1FC2-38E0C3421C1D}" dt="2024-02-05T09:55:44.170" v="0"/>
        <pc:sldMkLst>
          <pc:docMk/>
          <pc:sldMk cId="885840004" sldId="259"/>
        </pc:sldMkLst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885840004" sldId="259"/>
            <ac:spMk id="2" creationId="{716DA543-2AC3-6EB2-7E7F-9F35D763F964}"/>
          </ac:spMkLst>
        </pc:spChg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885840004" sldId="259"/>
            <ac:spMk id="3" creationId="{0E79D655-5AE5-BC75-97C1-B7EDFB877EE4}"/>
          </ac:spMkLst>
        </pc:spChg>
      </pc:sldChg>
      <pc:sldChg chg="modSp mod modClrScheme chgLayout">
        <pc:chgData name="Pirjo Kuuluvainen" userId="S::pirjo.kuuluvainen@sansa.fi::5edb1229-3bc7-4ee0-94fc-79b8a58310ab" providerId="AD" clId="Web-{AB20E318-0063-CD67-1FC2-38E0C3421C1D}" dt="2024-02-05T09:55:44.170" v="0"/>
        <pc:sldMkLst>
          <pc:docMk/>
          <pc:sldMk cId="3223719838" sldId="260"/>
        </pc:sldMkLst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3223719838" sldId="260"/>
            <ac:spMk id="4" creationId="{9BBAE665-BDCF-D39E-C4AB-035EBB27A3E6}"/>
          </ac:spMkLst>
        </pc:spChg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3223719838" sldId="260"/>
            <ac:spMk id="5" creationId="{C6E45F94-E378-71E7-4A42-9C811F054B39}"/>
          </ac:spMkLst>
        </pc:spChg>
      </pc:sldChg>
      <pc:sldChg chg="mod modClrScheme chgLayout">
        <pc:chgData name="Pirjo Kuuluvainen" userId="S::pirjo.kuuluvainen@sansa.fi::5edb1229-3bc7-4ee0-94fc-79b8a58310ab" providerId="AD" clId="Web-{AB20E318-0063-CD67-1FC2-38E0C3421C1D}" dt="2024-02-05T09:55:44.170" v="0"/>
        <pc:sldMkLst>
          <pc:docMk/>
          <pc:sldMk cId="2457112881" sldId="261"/>
        </pc:sldMkLst>
      </pc:sldChg>
      <pc:sldChg chg="modSp mod modClrScheme chgLayout">
        <pc:chgData name="Pirjo Kuuluvainen" userId="S::pirjo.kuuluvainen@sansa.fi::5edb1229-3bc7-4ee0-94fc-79b8a58310ab" providerId="AD" clId="Web-{AB20E318-0063-CD67-1FC2-38E0C3421C1D}" dt="2024-02-05T09:55:44.170" v="0"/>
        <pc:sldMkLst>
          <pc:docMk/>
          <pc:sldMk cId="2365511045" sldId="262"/>
        </pc:sldMkLst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2365511045" sldId="262"/>
            <ac:spMk id="3" creationId="{69E84B04-5F21-E20F-E5D2-FA2A696542CA}"/>
          </ac:spMkLst>
        </pc:spChg>
      </pc:sldChg>
      <pc:sldChg chg="modSp mod modClrScheme chgLayout">
        <pc:chgData name="Pirjo Kuuluvainen" userId="S::pirjo.kuuluvainen@sansa.fi::5edb1229-3bc7-4ee0-94fc-79b8a58310ab" providerId="AD" clId="Web-{AB20E318-0063-CD67-1FC2-38E0C3421C1D}" dt="2024-02-05T09:55:44.170" v="0"/>
        <pc:sldMkLst>
          <pc:docMk/>
          <pc:sldMk cId="474783444" sldId="263"/>
        </pc:sldMkLst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474783444" sldId="263"/>
            <ac:spMk id="8" creationId="{A740E3FF-74AA-9E3C-4D4E-32FFEDCA9471}"/>
          </ac:spMkLst>
        </pc:spChg>
      </pc:sldChg>
      <pc:sldChg chg="modSp mod modClrScheme chgLayout">
        <pc:chgData name="Pirjo Kuuluvainen" userId="S::pirjo.kuuluvainen@sansa.fi::5edb1229-3bc7-4ee0-94fc-79b8a58310ab" providerId="AD" clId="Web-{AB20E318-0063-CD67-1FC2-38E0C3421C1D}" dt="2024-02-05T09:55:44.170" v="0"/>
        <pc:sldMkLst>
          <pc:docMk/>
          <pc:sldMk cId="2010418796" sldId="264"/>
        </pc:sldMkLst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2010418796" sldId="264"/>
            <ac:spMk id="5" creationId="{C01CF335-4A80-ECD1-167B-930AD9973F69}"/>
          </ac:spMkLst>
        </pc:spChg>
      </pc:sldChg>
      <pc:sldChg chg="modSp mod modClrScheme chgLayout">
        <pc:chgData name="Pirjo Kuuluvainen" userId="S::pirjo.kuuluvainen@sansa.fi::5edb1229-3bc7-4ee0-94fc-79b8a58310ab" providerId="AD" clId="Web-{AB20E318-0063-CD67-1FC2-38E0C3421C1D}" dt="2024-02-05T09:55:44.170" v="0"/>
        <pc:sldMkLst>
          <pc:docMk/>
          <pc:sldMk cId="1661853720" sldId="265"/>
        </pc:sldMkLst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1661853720" sldId="265"/>
            <ac:spMk id="5" creationId="{C01CF335-4A80-ECD1-167B-930AD9973F69}"/>
          </ac:spMkLst>
        </pc:spChg>
      </pc:sldChg>
      <pc:sldChg chg="modSp mod modClrScheme chgLayout">
        <pc:chgData name="Pirjo Kuuluvainen" userId="S::pirjo.kuuluvainen@sansa.fi::5edb1229-3bc7-4ee0-94fc-79b8a58310ab" providerId="AD" clId="Web-{AB20E318-0063-CD67-1FC2-38E0C3421C1D}" dt="2024-02-05T09:55:44.170" v="0"/>
        <pc:sldMkLst>
          <pc:docMk/>
          <pc:sldMk cId="1006731939" sldId="266"/>
        </pc:sldMkLst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1006731939" sldId="266"/>
            <ac:spMk id="2" creationId="{B7CD25CE-B129-1B89-785B-A0D6A8ABB278}"/>
          </ac:spMkLst>
        </pc:spChg>
      </pc:sldChg>
      <pc:sldChg chg="modSp mod modClrScheme chgLayout">
        <pc:chgData name="Pirjo Kuuluvainen" userId="S::pirjo.kuuluvainen@sansa.fi::5edb1229-3bc7-4ee0-94fc-79b8a58310ab" providerId="AD" clId="Web-{AB20E318-0063-CD67-1FC2-38E0C3421C1D}" dt="2024-02-05T09:55:44.170" v="0"/>
        <pc:sldMkLst>
          <pc:docMk/>
          <pc:sldMk cId="1781218117" sldId="268"/>
        </pc:sldMkLst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1781218117" sldId="268"/>
            <ac:spMk id="5" creationId="{C01CF335-4A80-ECD1-167B-930AD9973F69}"/>
          </ac:spMkLst>
        </pc:spChg>
      </pc:sldChg>
      <pc:sldChg chg="modSp mod modClrScheme chgLayout">
        <pc:chgData name="Pirjo Kuuluvainen" userId="S::pirjo.kuuluvainen@sansa.fi::5edb1229-3bc7-4ee0-94fc-79b8a58310ab" providerId="AD" clId="Web-{AB20E318-0063-CD67-1FC2-38E0C3421C1D}" dt="2024-02-05T09:55:44.170" v="0"/>
        <pc:sldMkLst>
          <pc:docMk/>
          <pc:sldMk cId="3665502377" sldId="270"/>
        </pc:sldMkLst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3665502377" sldId="270"/>
            <ac:spMk id="2" creationId="{0A3B5A9D-4F80-CE71-C896-C6D092A3776B}"/>
          </ac:spMkLst>
        </pc:spChg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3665502377" sldId="270"/>
            <ac:spMk id="3" creationId="{A3409983-3FFA-EC95-68CD-5DBF9BC2A62F}"/>
          </ac:spMkLst>
        </pc:spChg>
      </pc:sldChg>
      <pc:sldChg chg="modSp mod modClrScheme chgLayout">
        <pc:chgData name="Pirjo Kuuluvainen" userId="S::pirjo.kuuluvainen@sansa.fi::5edb1229-3bc7-4ee0-94fc-79b8a58310ab" providerId="AD" clId="Web-{AB20E318-0063-CD67-1FC2-38E0C3421C1D}" dt="2024-02-05T09:55:44.170" v="0"/>
        <pc:sldMkLst>
          <pc:docMk/>
          <pc:sldMk cId="3254999816" sldId="271"/>
        </pc:sldMkLst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3254999816" sldId="271"/>
            <ac:spMk id="4" creationId="{E434FB0D-5135-5354-25E1-42EDFBBD8922}"/>
          </ac:spMkLst>
        </pc:spChg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3254999816" sldId="271"/>
            <ac:spMk id="5" creationId="{265A370C-E76D-8BA6-9D00-7D76D7918375}"/>
          </ac:spMkLst>
        </pc:spChg>
      </pc:sldChg>
      <pc:sldChg chg="modSp mod modClrScheme chgLayout">
        <pc:chgData name="Pirjo Kuuluvainen" userId="S::pirjo.kuuluvainen@sansa.fi::5edb1229-3bc7-4ee0-94fc-79b8a58310ab" providerId="AD" clId="Web-{AB20E318-0063-CD67-1FC2-38E0C3421C1D}" dt="2024-02-05T09:55:44.170" v="0"/>
        <pc:sldMkLst>
          <pc:docMk/>
          <pc:sldMk cId="3251445894" sldId="272"/>
        </pc:sldMkLst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3251445894" sldId="272"/>
            <ac:spMk id="2" creationId="{5D080990-DA20-F44D-652F-22C9893A5755}"/>
          </ac:spMkLst>
        </pc:spChg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3251445894" sldId="272"/>
            <ac:spMk id="3" creationId="{28501F52-4E94-7763-6C21-3323EBFBC5A8}"/>
          </ac:spMkLst>
        </pc:spChg>
      </pc:sldChg>
      <pc:sldChg chg="modSp mod modClrScheme chgLayout">
        <pc:chgData name="Pirjo Kuuluvainen" userId="S::pirjo.kuuluvainen@sansa.fi::5edb1229-3bc7-4ee0-94fc-79b8a58310ab" providerId="AD" clId="Web-{AB20E318-0063-CD67-1FC2-38E0C3421C1D}" dt="2024-02-05T09:55:44.170" v="0"/>
        <pc:sldMkLst>
          <pc:docMk/>
          <pc:sldMk cId="1361677807" sldId="274"/>
        </pc:sldMkLst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1361677807" sldId="274"/>
            <ac:spMk id="4" creationId="{DEBCF747-5D9D-CD1C-9362-F82F069D09AD}"/>
          </ac:spMkLst>
        </pc:spChg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1361677807" sldId="274"/>
            <ac:spMk id="5" creationId="{D0F97532-7E0A-18AE-177A-2473886A8280}"/>
          </ac:spMkLst>
        </pc:spChg>
      </pc:sldChg>
      <pc:sldChg chg="modSp mod modClrScheme chgLayout">
        <pc:chgData name="Pirjo Kuuluvainen" userId="S::pirjo.kuuluvainen@sansa.fi::5edb1229-3bc7-4ee0-94fc-79b8a58310ab" providerId="AD" clId="Web-{AB20E318-0063-CD67-1FC2-38E0C3421C1D}" dt="2024-02-05T09:55:44.170" v="0"/>
        <pc:sldMkLst>
          <pc:docMk/>
          <pc:sldMk cId="1724779539" sldId="275"/>
        </pc:sldMkLst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1724779539" sldId="275"/>
            <ac:spMk id="2" creationId="{BC3D9063-A387-EA6C-AA12-C723801C8A69}"/>
          </ac:spMkLst>
        </pc:spChg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1724779539" sldId="275"/>
            <ac:spMk id="3" creationId="{359D864D-7635-6BCD-BA4F-C332898E95A0}"/>
          </ac:spMkLst>
        </pc:spChg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1724779539" sldId="275"/>
            <ac:spMk id="6" creationId="{7A5FAD21-B75F-2BAC-FB58-A163655AF8BC}"/>
          </ac:spMkLst>
        </pc:spChg>
      </pc:sldChg>
      <pc:sldChg chg="modSp mod modClrScheme chgLayout">
        <pc:chgData name="Pirjo Kuuluvainen" userId="S::pirjo.kuuluvainen@sansa.fi::5edb1229-3bc7-4ee0-94fc-79b8a58310ab" providerId="AD" clId="Web-{AB20E318-0063-CD67-1FC2-38E0C3421C1D}" dt="2024-02-05T09:55:44.170" v="0"/>
        <pc:sldMkLst>
          <pc:docMk/>
          <pc:sldMk cId="3896201267" sldId="276"/>
        </pc:sldMkLst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3896201267" sldId="276"/>
            <ac:spMk id="4" creationId="{8E3D7D49-FF1E-A3D7-A297-DA28B3CA9523}"/>
          </ac:spMkLst>
        </pc:spChg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3896201267" sldId="276"/>
            <ac:spMk id="5" creationId="{D4CF5C87-C416-798F-86D4-77D0B98BD6DC}"/>
          </ac:spMkLst>
        </pc:spChg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3896201267" sldId="276"/>
            <ac:spMk id="7" creationId="{5968FF06-8209-360E-4A91-FB93C3D9D3EE}"/>
          </ac:spMkLst>
        </pc:spChg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3896201267" sldId="276"/>
            <ac:spMk id="8" creationId="{D49C8311-02FF-AEF9-03BD-227BDC67A24A}"/>
          </ac:spMkLst>
        </pc:spChg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3896201267" sldId="276"/>
            <ac:spMk id="9" creationId="{A4851168-7B79-F68C-1F19-70A544C56E37}"/>
          </ac:spMkLst>
        </pc:spChg>
      </pc:sldChg>
      <pc:sldChg chg="modSp mod modClrScheme chgLayout">
        <pc:chgData name="Pirjo Kuuluvainen" userId="S::pirjo.kuuluvainen@sansa.fi::5edb1229-3bc7-4ee0-94fc-79b8a58310ab" providerId="AD" clId="Web-{AB20E318-0063-CD67-1FC2-38E0C3421C1D}" dt="2024-02-05T09:55:44.170" v="0"/>
        <pc:sldMkLst>
          <pc:docMk/>
          <pc:sldMk cId="2671893512" sldId="277"/>
        </pc:sldMkLst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2671893512" sldId="277"/>
            <ac:spMk id="2" creationId="{5B1BF02C-E5A9-9281-D534-6748ED5788E5}"/>
          </ac:spMkLst>
        </pc:spChg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2671893512" sldId="277"/>
            <ac:spMk id="3" creationId="{169F776B-47E7-6CA0-44FC-CA7A05ACCCAE}"/>
          </ac:spMkLst>
        </pc:spChg>
      </pc:sldChg>
      <pc:sldChg chg="modSp mod modClrScheme chgLayout">
        <pc:chgData name="Pirjo Kuuluvainen" userId="S::pirjo.kuuluvainen@sansa.fi::5edb1229-3bc7-4ee0-94fc-79b8a58310ab" providerId="AD" clId="Web-{AB20E318-0063-CD67-1FC2-38E0C3421C1D}" dt="2024-02-05T09:55:44.170" v="0"/>
        <pc:sldMkLst>
          <pc:docMk/>
          <pc:sldMk cId="4248607106" sldId="278"/>
        </pc:sldMkLst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4248607106" sldId="278"/>
            <ac:spMk id="4" creationId="{674BD9D3-909B-AA57-9986-E7BAF308FA5A}"/>
          </ac:spMkLst>
        </pc:spChg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4248607106" sldId="278"/>
            <ac:spMk id="5" creationId="{C0E73795-0E36-2604-D23D-033D6EB0BCD6}"/>
          </ac:spMkLst>
        </pc:spChg>
      </pc:sldChg>
      <pc:sldChg chg="modSp mod modClrScheme chgLayout">
        <pc:chgData name="Pirjo Kuuluvainen" userId="S::pirjo.kuuluvainen@sansa.fi::5edb1229-3bc7-4ee0-94fc-79b8a58310ab" providerId="AD" clId="Web-{AB20E318-0063-CD67-1FC2-38E0C3421C1D}" dt="2024-02-05T09:55:44.170" v="0"/>
        <pc:sldMkLst>
          <pc:docMk/>
          <pc:sldMk cId="2207918468" sldId="279"/>
        </pc:sldMkLst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2207918468" sldId="279"/>
            <ac:spMk id="2" creationId="{CAF79E67-4AC5-FBBD-0090-28EAE7A53FE6}"/>
          </ac:spMkLst>
        </pc:spChg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2207918468" sldId="279"/>
            <ac:spMk id="3" creationId="{6037C592-6A9E-F187-8DD0-434812BBB28C}"/>
          </ac:spMkLst>
        </pc:spChg>
      </pc:sldChg>
      <pc:sldChg chg="modSp mod modClrScheme chgLayout">
        <pc:chgData name="Pirjo Kuuluvainen" userId="S::pirjo.kuuluvainen@sansa.fi::5edb1229-3bc7-4ee0-94fc-79b8a58310ab" providerId="AD" clId="Web-{AB20E318-0063-CD67-1FC2-38E0C3421C1D}" dt="2024-02-05T09:55:44.170" v="0"/>
        <pc:sldMkLst>
          <pc:docMk/>
          <pc:sldMk cId="4181459616" sldId="280"/>
        </pc:sldMkLst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4181459616" sldId="280"/>
            <ac:spMk id="2" creationId="{8F87A0D0-C478-FD90-C79D-6A4597F390BC}"/>
          </ac:spMkLst>
        </pc:spChg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4181459616" sldId="280"/>
            <ac:spMk id="3" creationId="{4A541EED-110C-CCA7-E8EB-4165B29DB45F}"/>
          </ac:spMkLst>
        </pc:spChg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4181459616" sldId="280"/>
            <ac:spMk id="6" creationId="{89E2B54A-F8AA-AD82-0978-C2CCEFE5F8CC}"/>
          </ac:spMkLst>
        </pc:spChg>
      </pc:sldChg>
      <pc:sldChg chg="mod modClrScheme chgLayout">
        <pc:chgData name="Pirjo Kuuluvainen" userId="S::pirjo.kuuluvainen@sansa.fi::5edb1229-3bc7-4ee0-94fc-79b8a58310ab" providerId="AD" clId="Web-{AB20E318-0063-CD67-1FC2-38E0C3421C1D}" dt="2024-02-05T09:55:44.170" v="0"/>
        <pc:sldMkLst>
          <pc:docMk/>
          <pc:sldMk cId="3500251054" sldId="281"/>
        </pc:sldMkLst>
      </pc:sldChg>
      <pc:sldChg chg="modSp mod modClrScheme chgLayout">
        <pc:chgData name="Pirjo Kuuluvainen" userId="S::pirjo.kuuluvainen@sansa.fi::5edb1229-3bc7-4ee0-94fc-79b8a58310ab" providerId="AD" clId="Web-{AB20E318-0063-CD67-1FC2-38E0C3421C1D}" dt="2024-02-05T09:55:44.170" v="0"/>
        <pc:sldMkLst>
          <pc:docMk/>
          <pc:sldMk cId="722262437" sldId="283"/>
        </pc:sldMkLst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722262437" sldId="283"/>
            <ac:spMk id="2" creationId="{656FBB34-DB29-BA19-D16A-3BC6A0E5EBC8}"/>
          </ac:spMkLst>
        </pc:spChg>
      </pc:sldChg>
      <pc:sldChg chg="modSp mod modClrScheme chgLayout">
        <pc:chgData name="Pirjo Kuuluvainen" userId="S::pirjo.kuuluvainen@sansa.fi::5edb1229-3bc7-4ee0-94fc-79b8a58310ab" providerId="AD" clId="Web-{AB20E318-0063-CD67-1FC2-38E0C3421C1D}" dt="2024-02-05T09:55:44.170" v="0"/>
        <pc:sldMkLst>
          <pc:docMk/>
          <pc:sldMk cId="2045155760" sldId="284"/>
        </pc:sldMkLst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2045155760" sldId="284"/>
            <ac:spMk id="5" creationId="{C01CF335-4A80-ECD1-167B-930AD9973F69}"/>
          </ac:spMkLst>
        </pc:spChg>
      </pc:sldChg>
      <pc:sldChg chg="modSp mod modClrScheme chgLayout">
        <pc:chgData name="Pirjo Kuuluvainen" userId="S::pirjo.kuuluvainen@sansa.fi::5edb1229-3bc7-4ee0-94fc-79b8a58310ab" providerId="AD" clId="Web-{AB20E318-0063-CD67-1FC2-38E0C3421C1D}" dt="2024-02-05T09:55:44.170" v="0"/>
        <pc:sldMkLst>
          <pc:docMk/>
          <pc:sldMk cId="1540669373" sldId="285"/>
        </pc:sldMkLst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1540669373" sldId="285"/>
            <ac:spMk id="2" creationId="{B7CD25CE-B129-1B89-785B-A0D6A8ABB278}"/>
          </ac:spMkLst>
        </pc:spChg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1540669373" sldId="285"/>
            <ac:spMk id="4" creationId="{FDB43291-D682-C68B-17C1-BD5E7BE54559}"/>
          </ac:spMkLst>
        </pc:spChg>
      </pc:sldChg>
      <pc:sldChg chg="modSp mod modClrScheme chgLayout">
        <pc:chgData name="Pirjo Kuuluvainen" userId="S::pirjo.kuuluvainen@sansa.fi::5edb1229-3bc7-4ee0-94fc-79b8a58310ab" providerId="AD" clId="Web-{AB20E318-0063-CD67-1FC2-38E0C3421C1D}" dt="2024-02-05T09:55:44.170" v="0"/>
        <pc:sldMkLst>
          <pc:docMk/>
          <pc:sldMk cId="4189065613" sldId="287"/>
        </pc:sldMkLst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4189065613" sldId="287"/>
            <ac:spMk id="5" creationId="{C01CF335-4A80-ECD1-167B-930AD9973F69}"/>
          </ac:spMkLst>
        </pc:spChg>
      </pc:sldChg>
      <pc:sldChg chg="modSp mod modClrScheme chgLayout">
        <pc:chgData name="Pirjo Kuuluvainen" userId="S::pirjo.kuuluvainen@sansa.fi::5edb1229-3bc7-4ee0-94fc-79b8a58310ab" providerId="AD" clId="Web-{AB20E318-0063-CD67-1FC2-38E0C3421C1D}" dt="2024-02-05T09:55:44.170" v="0"/>
        <pc:sldMkLst>
          <pc:docMk/>
          <pc:sldMk cId="272919268" sldId="288"/>
        </pc:sldMkLst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272919268" sldId="288"/>
            <ac:spMk id="8" creationId="{A740E3FF-74AA-9E3C-4D4E-32FFEDCA9471}"/>
          </ac:spMkLst>
        </pc:spChg>
      </pc:sldChg>
      <pc:sldChg chg="modSp mod modClrScheme chgLayout">
        <pc:chgData name="Pirjo Kuuluvainen" userId="S::pirjo.kuuluvainen@sansa.fi::5edb1229-3bc7-4ee0-94fc-79b8a58310ab" providerId="AD" clId="Web-{AB20E318-0063-CD67-1FC2-38E0C3421C1D}" dt="2024-02-05T09:55:44.170" v="0"/>
        <pc:sldMkLst>
          <pc:docMk/>
          <pc:sldMk cId="3608153251" sldId="289"/>
        </pc:sldMkLst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3608153251" sldId="289"/>
            <ac:spMk id="2" creationId="{716DA543-2AC3-6EB2-7E7F-9F35D763F964}"/>
          </ac:spMkLst>
        </pc:spChg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3608153251" sldId="289"/>
            <ac:spMk id="3" creationId="{0E79D655-5AE5-BC75-97C1-B7EDFB877EE4}"/>
          </ac:spMkLst>
        </pc:spChg>
      </pc:sldChg>
      <pc:sldChg chg="modSp mod modClrScheme chgLayout">
        <pc:chgData name="Pirjo Kuuluvainen" userId="S::pirjo.kuuluvainen@sansa.fi::5edb1229-3bc7-4ee0-94fc-79b8a58310ab" providerId="AD" clId="Web-{AB20E318-0063-CD67-1FC2-38E0C3421C1D}" dt="2024-02-05T09:55:44.170" v="0"/>
        <pc:sldMkLst>
          <pc:docMk/>
          <pc:sldMk cId="2450509204" sldId="290"/>
        </pc:sldMkLst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2450509204" sldId="290"/>
            <ac:spMk id="4" creationId="{9A1867EF-9337-36C5-C05F-E446636B98D8}"/>
          </ac:spMkLst>
        </pc:spChg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2450509204" sldId="290"/>
            <ac:spMk id="5" creationId="{9D3BA88D-D166-A91B-F708-0C54E4022CB7}"/>
          </ac:spMkLst>
        </pc:spChg>
      </pc:sldChg>
      <pc:sldChg chg="modSp mod modClrScheme chgLayout">
        <pc:chgData name="Pirjo Kuuluvainen" userId="S::pirjo.kuuluvainen@sansa.fi::5edb1229-3bc7-4ee0-94fc-79b8a58310ab" providerId="AD" clId="Web-{AB20E318-0063-CD67-1FC2-38E0C3421C1D}" dt="2024-02-05T09:55:44.170" v="0"/>
        <pc:sldMkLst>
          <pc:docMk/>
          <pc:sldMk cId="2113869338" sldId="291"/>
        </pc:sldMkLst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2113869338" sldId="291"/>
            <ac:spMk id="4" creationId="{F5747C09-CBD1-9C9B-FA37-F3D813896500}"/>
          </ac:spMkLst>
        </pc:spChg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2113869338" sldId="291"/>
            <ac:spMk id="5" creationId="{6C120DEE-ACC7-8DA8-92D5-B3EC438F3D34}"/>
          </ac:spMkLst>
        </pc:spChg>
      </pc:sldChg>
      <pc:sldChg chg="modSp mod modClrScheme chgLayout">
        <pc:chgData name="Pirjo Kuuluvainen" userId="S::pirjo.kuuluvainen@sansa.fi::5edb1229-3bc7-4ee0-94fc-79b8a58310ab" providerId="AD" clId="Web-{AB20E318-0063-CD67-1FC2-38E0C3421C1D}" dt="2024-02-05T09:55:44.170" v="0"/>
        <pc:sldMkLst>
          <pc:docMk/>
          <pc:sldMk cId="1526495054" sldId="292"/>
        </pc:sldMkLst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1526495054" sldId="292"/>
            <ac:spMk id="4" creationId="{EA55FF20-FC1B-D6CD-3B98-7B2D2C52C5A5}"/>
          </ac:spMkLst>
        </pc:spChg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1526495054" sldId="292"/>
            <ac:spMk id="5" creationId="{C2C9C105-758C-C782-B0DD-1EB82A74A4F5}"/>
          </ac:spMkLst>
        </pc:spChg>
      </pc:sldChg>
      <pc:sldChg chg="modSp mod modClrScheme chgLayout">
        <pc:chgData name="Pirjo Kuuluvainen" userId="S::pirjo.kuuluvainen@sansa.fi::5edb1229-3bc7-4ee0-94fc-79b8a58310ab" providerId="AD" clId="Web-{AB20E318-0063-CD67-1FC2-38E0C3421C1D}" dt="2024-02-05T09:55:44.170" v="0"/>
        <pc:sldMkLst>
          <pc:docMk/>
          <pc:sldMk cId="3109084449" sldId="293"/>
        </pc:sldMkLst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3109084449" sldId="293"/>
            <ac:spMk id="4" creationId="{9BBAE665-BDCF-D39E-C4AB-035EBB27A3E6}"/>
          </ac:spMkLst>
        </pc:spChg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3109084449" sldId="293"/>
            <ac:spMk id="5" creationId="{C6E45F94-E378-71E7-4A42-9C811F054B39}"/>
          </ac:spMkLst>
        </pc:spChg>
      </pc:sldChg>
      <pc:sldChg chg="delSp modSp mod modClrScheme chgLayout">
        <pc:chgData name="Pirjo Kuuluvainen" userId="S::pirjo.kuuluvainen@sansa.fi::5edb1229-3bc7-4ee0-94fc-79b8a58310ab" providerId="AD" clId="Web-{AB20E318-0063-CD67-1FC2-38E0C3421C1D}" dt="2024-02-05T09:55:44.170" v="0"/>
        <pc:sldMkLst>
          <pc:docMk/>
          <pc:sldMk cId="3575729176" sldId="294"/>
        </pc:sldMkLst>
        <pc:spChg chg="del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3575729176" sldId="294"/>
            <ac:spMk id="2" creationId="{E1D13564-81F2-D988-21BC-4B4A3B217A30}"/>
          </ac:spMkLst>
        </pc:spChg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3575729176" sldId="294"/>
            <ac:spMk id="3" creationId="{CB222CD4-E54E-1C92-2D2F-7C26429E9567}"/>
          </ac:spMkLst>
        </pc:spChg>
        <pc:spChg chg="mod ord">
          <ac:chgData name="Pirjo Kuuluvainen" userId="S::pirjo.kuuluvainen@sansa.fi::5edb1229-3bc7-4ee0-94fc-79b8a58310ab" providerId="AD" clId="Web-{AB20E318-0063-CD67-1FC2-38E0C3421C1D}" dt="2024-02-05T09:55:44.170" v="0"/>
          <ac:spMkLst>
            <pc:docMk/>
            <pc:sldMk cId="3575729176" sldId="294"/>
            <ac:spMk id="4" creationId="{E4EB6F1E-95E2-F03C-C0F7-3B49CBCE034B}"/>
          </ac:spMkLst>
        </pc:spChg>
      </pc:sldChg>
      <pc:sldMasterChg chg="del delSldLayout">
        <pc:chgData name="Pirjo Kuuluvainen" userId="S::pirjo.kuuluvainen@sansa.fi::5edb1229-3bc7-4ee0-94fc-79b8a58310ab" providerId="AD" clId="Web-{AB20E318-0063-CD67-1FC2-38E0C3421C1D}" dt="2024-02-05T09:55:44.170" v="0"/>
        <pc:sldMasterMkLst>
          <pc:docMk/>
          <pc:sldMasterMk cId="3701439507" sldId="2147483648"/>
        </pc:sldMasterMkLst>
        <pc:sldLayoutChg chg="del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3701439507" sldId="2147483648"/>
            <pc:sldLayoutMk cId="4047639197" sldId="2147483649"/>
          </pc:sldLayoutMkLst>
        </pc:sldLayoutChg>
        <pc:sldLayoutChg chg="del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3701439507" sldId="2147483648"/>
            <pc:sldLayoutMk cId="1778835257" sldId="2147483650"/>
          </pc:sldLayoutMkLst>
        </pc:sldLayoutChg>
        <pc:sldLayoutChg chg="del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3701439507" sldId="2147483648"/>
            <pc:sldLayoutMk cId="2250489267" sldId="2147483651"/>
          </pc:sldLayoutMkLst>
        </pc:sldLayoutChg>
        <pc:sldLayoutChg chg="del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3701439507" sldId="2147483648"/>
            <pc:sldLayoutMk cId="2842947760" sldId="2147483652"/>
          </pc:sldLayoutMkLst>
        </pc:sldLayoutChg>
        <pc:sldLayoutChg chg="del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3701439507" sldId="2147483648"/>
            <pc:sldLayoutMk cId="1607743354" sldId="2147483653"/>
          </pc:sldLayoutMkLst>
        </pc:sldLayoutChg>
        <pc:sldLayoutChg chg="del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3701439507" sldId="2147483648"/>
            <pc:sldLayoutMk cId="147461808" sldId="2147483654"/>
          </pc:sldLayoutMkLst>
        </pc:sldLayoutChg>
        <pc:sldLayoutChg chg="del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3701439507" sldId="2147483648"/>
            <pc:sldLayoutMk cId="2374248102" sldId="2147483655"/>
          </pc:sldLayoutMkLst>
        </pc:sldLayoutChg>
        <pc:sldLayoutChg chg="del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3701439507" sldId="2147483648"/>
            <pc:sldLayoutMk cId="2836679577" sldId="2147483656"/>
          </pc:sldLayoutMkLst>
        </pc:sldLayoutChg>
        <pc:sldLayoutChg chg="del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3701439507" sldId="2147483648"/>
            <pc:sldLayoutMk cId="1145103329" sldId="2147483657"/>
          </pc:sldLayoutMkLst>
        </pc:sldLayoutChg>
        <pc:sldLayoutChg chg="del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3701439507" sldId="2147483648"/>
            <pc:sldLayoutMk cId="3903420163" sldId="2147483658"/>
          </pc:sldLayoutMkLst>
        </pc:sldLayoutChg>
        <pc:sldLayoutChg chg="del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3701439507" sldId="2147483648"/>
            <pc:sldLayoutMk cId="864875520" sldId="2147483659"/>
          </pc:sldLayoutMkLst>
        </pc:sldLayoutChg>
        <pc:sldLayoutChg chg="del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3701439507" sldId="2147483648"/>
            <pc:sldLayoutMk cId="812172996" sldId="2147483660"/>
          </pc:sldLayoutMkLst>
        </pc:sldLayoutChg>
        <pc:sldLayoutChg chg="del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3701439507" sldId="2147483648"/>
            <pc:sldLayoutMk cId="2369509251" sldId="2147483661"/>
          </pc:sldLayoutMkLst>
        </pc:sldLayoutChg>
        <pc:sldLayoutChg chg="del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3701439507" sldId="2147483648"/>
            <pc:sldLayoutMk cId="2707053133" sldId="2147483662"/>
          </pc:sldLayoutMkLst>
        </pc:sldLayoutChg>
        <pc:sldLayoutChg chg="del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3701439507" sldId="2147483648"/>
            <pc:sldLayoutMk cId="1501484053" sldId="2147483663"/>
          </pc:sldLayoutMkLst>
        </pc:sldLayoutChg>
        <pc:sldLayoutChg chg="del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3701439507" sldId="2147483648"/>
            <pc:sldLayoutMk cId="3541034666" sldId="2147483664"/>
          </pc:sldLayoutMkLst>
        </pc:sldLayoutChg>
        <pc:sldLayoutChg chg="del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3701439507" sldId="2147483648"/>
            <pc:sldLayoutMk cId="1898413659" sldId="2147483665"/>
          </pc:sldLayoutMkLst>
        </pc:sldLayoutChg>
        <pc:sldLayoutChg chg="del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3701439507" sldId="2147483648"/>
            <pc:sldLayoutMk cId="3164676639" sldId="2147483666"/>
          </pc:sldLayoutMkLst>
        </pc:sldLayoutChg>
        <pc:sldLayoutChg chg="del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3701439507" sldId="2147483648"/>
            <pc:sldLayoutMk cId="1730414564" sldId="2147483667"/>
          </pc:sldLayoutMkLst>
        </pc:sldLayoutChg>
        <pc:sldLayoutChg chg="del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3701439507" sldId="2147483648"/>
            <pc:sldLayoutMk cId="1793740659" sldId="2147483668"/>
          </pc:sldLayoutMkLst>
        </pc:sldLayoutChg>
        <pc:sldLayoutChg chg="del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3701439507" sldId="2147483648"/>
            <pc:sldLayoutMk cId="1222468905" sldId="2147483669"/>
          </pc:sldLayoutMkLst>
        </pc:sldLayoutChg>
        <pc:sldLayoutChg chg="del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3701439507" sldId="2147483648"/>
            <pc:sldLayoutMk cId="2013335630" sldId="2147483670"/>
          </pc:sldLayoutMkLst>
        </pc:sldLayoutChg>
        <pc:sldLayoutChg chg="del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3701439507" sldId="2147483648"/>
            <pc:sldLayoutMk cId="2423522709" sldId="2147483671"/>
          </pc:sldLayoutMkLst>
        </pc:sldLayoutChg>
        <pc:sldLayoutChg chg="del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3701439507" sldId="2147483648"/>
            <pc:sldLayoutMk cId="1056888523" sldId="2147483672"/>
          </pc:sldLayoutMkLst>
        </pc:sldLayoutChg>
      </pc:sldMasterChg>
      <pc:sldMasterChg chg="add addSldLayout modSldLayout">
        <pc:chgData name="Pirjo Kuuluvainen" userId="S::pirjo.kuuluvainen@sansa.fi::5edb1229-3bc7-4ee0-94fc-79b8a58310ab" providerId="AD" clId="Web-{AB20E318-0063-CD67-1FC2-38E0C3421C1D}" dt="2024-02-05T09:55:44.170" v="0"/>
        <pc:sldMasterMkLst>
          <pc:docMk/>
          <pc:sldMasterMk cId="4069393023" sldId="2147483673"/>
        </pc:sldMasterMkLst>
        <pc:sldLayoutChg chg="add mod replId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4069393023" sldId="2147483673"/>
            <pc:sldLayoutMk cId="2738522028" sldId="2147483674"/>
          </pc:sldLayoutMkLst>
        </pc:sldLayoutChg>
        <pc:sldLayoutChg chg="add mod replId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4069393023" sldId="2147483673"/>
            <pc:sldLayoutMk cId="3254521836" sldId="2147483675"/>
          </pc:sldLayoutMkLst>
        </pc:sldLayoutChg>
        <pc:sldLayoutChg chg="add mod replId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4069393023" sldId="2147483673"/>
            <pc:sldLayoutMk cId="3874753927" sldId="2147483676"/>
          </pc:sldLayoutMkLst>
        </pc:sldLayoutChg>
        <pc:sldLayoutChg chg="add mod replId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4069393023" sldId="2147483673"/>
            <pc:sldLayoutMk cId="1439759421" sldId="2147483677"/>
          </pc:sldLayoutMkLst>
        </pc:sldLayoutChg>
        <pc:sldLayoutChg chg="add mod replId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4069393023" sldId="2147483673"/>
            <pc:sldLayoutMk cId="2408038252" sldId="2147483678"/>
          </pc:sldLayoutMkLst>
        </pc:sldLayoutChg>
        <pc:sldLayoutChg chg="add mod replId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4069393023" sldId="2147483673"/>
            <pc:sldLayoutMk cId="3724259126" sldId="2147483679"/>
          </pc:sldLayoutMkLst>
        </pc:sldLayoutChg>
        <pc:sldLayoutChg chg="add mod replId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4069393023" sldId="2147483673"/>
            <pc:sldLayoutMk cId="129503238" sldId="2147483680"/>
          </pc:sldLayoutMkLst>
        </pc:sldLayoutChg>
        <pc:sldLayoutChg chg="add mod replId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4069393023" sldId="2147483673"/>
            <pc:sldLayoutMk cId="185141056" sldId="2147483681"/>
          </pc:sldLayoutMkLst>
        </pc:sldLayoutChg>
        <pc:sldLayoutChg chg="add mod replId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4069393023" sldId="2147483673"/>
            <pc:sldLayoutMk cId="1176817221" sldId="2147483682"/>
          </pc:sldLayoutMkLst>
        </pc:sldLayoutChg>
        <pc:sldLayoutChg chg="add mod replId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4069393023" sldId="2147483673"/>
            <pc:sldLayoutMk cId="1396946170" sldId="2147483683"/>
          </pc:sldLayoutMkLst>
        </pc:sldLayoutChg>
        <pc:sldLayoutChg chg="add mod replId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4069393023" sldId="2147483673"/>
            <pc:sldLayoutMk cId="1889708109" sldId="2147483684"/>
          </pc:sldLayoutMkLst>
        </pc:sldLayoutChg>
        <pc:sldLayoutChg chg="add mod replId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1780361903" sldId="2147483695"/>
            <pc:sldLayoutMk cId="739025742" sldId="2147483685"/>
          </pc:sldLayoutMkLst>
        </pc:sldLayoutChg>
        <pc:sldLayoutChg chg="add mod replId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4069393023" sldId="2147483673"/>
            <pc:sldLayoutMk cId="277023239" sldId="2147483686"/>
          </pc:sldLayoutMkLst>
        </pc:sldLayoutChg>
        <pc:sldLayoutChg chg="add mod replId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4069393023" sldId="2147483673"/>
            <pc:sldLayoutMk cId="3134341248" sldId="2147483687"/>
          </pc:sldLayoutMkLst>
        </pc:sldLayoutChg>
        <pc:sldLayoutChg chg="add mod replId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4069393023" sldId="2147483673"/>
            <pc:sldLayoutMk cId="1795173840" sldId="2147483688"/>
          </pc:sldLayoutMkLst>
        </pc:sldLayoutChg>
        <pc:sldLayoutChg chg="add mod replId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4069393023" sldId="2147483673"/>
            <pc:sldLayoutMk cId="1345177831" sldId="2147483689"/>
          </pc:sldLayoutMkLst>
        </pc:sldLayoutChg>
        <pc:sldLayoutChg chg="add mod replId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4069393023" sldId="2147483673"/>
            <pc:sldLayoutMk cId="2729235560" sldId="2147483690"/>
          </pc:sldLayoutMkLst>
        </pc:sldLayoutChg>
        <pc:sldLayoutChg chg="add mod replId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4069393023" sldId="2147483673"/>
            <pc:sldLayoutMk cId="526375923" sldId="2147483691"/>
          </pc:sldLayoutMkLst>
        </pc:sldLayoutChg>
        <pc:sldLayoutChg chg="add mod replId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4069393023" sldId="2147483673"/>
            <pc:sldLayoutMk cId="4178149919" sldId="2147483692"/>
          </pc:sldLayoutMkLst>
        </pc:sldLayoutChg>
        <pc:sldLayoutChg chg="add mod replId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1780361903" sldId="2147483695"/>
            <pc:sldLayoutMk cId="735308145" sldId="2147483693"/>
          </pc:sldLayoutMkLst>
        </pc:sldLayoutChg>
        <pc:sldLayoutChg chg="add mod replId">
          <pc:chgData name="Pirjo Kuuluvainen" userId="S::pirjo.kuuluvainen@sansa.fi::5edb1229-3bc7-4ee0-94fc-79b8a58310ab" providerId="AD" clId="Web-{AB20E318-0063-CD67-1FC2-38E0C3421C1D}" dt="2024-02-05T09:55:44.170" v="0"/>
          <pc:sldLayoutMkLst>
            <pc:docMk/>
            <pc:sldMasterMk cId="4069393023" sldId="2147483673"/>
            <pc:sldLayoutMk cId="2510157690" sldId="2147483694"/>
          </pc:sldLayoutMkLst>
        </pc:sldLayoutChg>
      </pc:sldMasterChg>
    </pc:docChg>
  </pc:docChgLst>
  <pc:docChgLst>
    <pc:chgData name="Roy Rissanen" userId="S::roy.rissanen@sansa.fi::9d89c09c-681c-407b-967c-e795b5f228e2" providerId="AD" clId="Web-{883D15E3-E442-12E5-2228-8949A9122874}"/>
    <pc:docChg chg="modSld">
      <pc:chgData name="Roy Rissanen" userId="S::roy.rissanen@sansa.fi::9d89c09c-681c-407b-967c-e795b5f228e2" providerId="AD" clId="Web-{883D15E3-E442-12E5-2228-8949A9122874}" dt="2024-02-06T15:17:23.932" v="68" actId="20577"/>
      <pc:docMkLst>
        <pc:docMk/>
      </pc:docMkLst>
      <pc:sldChg chg="modSp">
        <pc:chgData name="Roy Rissanen" userId="S::roy.rissanen@sansa.fi::9d89c09c-681c-407b-967c-e795b5f228e2" providerId="AD" clId="Web-{883D15E3-E442-12E5-2228-8949A9122874}" dt="2024-02-06T15:17:23.932" v="68" actId="20577"/>
        <pc:sldMkLst>
          <pc:docMk/>
          <pc:sldMk cId="2450509204" sldId="290"/>
        </pc:sldMkLst>
        <pc:spChg chg="mod">
          <ac:chgData name="Roy Rissanen" userId="S::roy.rissanen@sansa.fi::9d89c09c-681c-407b-967c-e795b5f228e2" providerId="AD" clId="Web-{883D15E3-E442-12E5-2228-8949A9122874}" dt="2024-02-06T15:17:18.432" v="67" actId="20577"/>
          <ac:spMkLst>
            <pc:docMk/>
            <pc:sldMk cId="2450509204" sldId="290"/>
            <ac:spMk id="4" creationId="{9A1867EF-9337-36C5-C05F-E446636B98D8}"/>
          </ac:spMkLst>
        </pc:spChg>
        <pc:spChg chg="mod">
          <ac:chgData name="Roy Rissanen" userId="S::roy.rissanen@sansa.fi::9d89c09c-681c-407b-967c-e795b5f228e2" providerId="AD" clId="Web-{883D15E3-E442-12E5-2228-8949A9122874}" dt="2024-02-06T15:17:23.932" v="68" actId="20577"/>
          <ac:spMkLst>
            <pc:docMk/>
            <pc:sldMk cId="2450509204" sldId="290"/>
            <ac:spMk id="5" creationId="{9D3BA88D-D166-A91B-F708-0C54E4022CB7}"/>
          </ac:spMkLst>
        </pc:spChg>
      </pc:sldChg>
    </pc:docChg>
  </pc:docChgLst>
  <pc:docChgLst>
    <pc:chgData name="Laura Tulisalo" userId="S::laura.tulisalo@sansa.fi::56f6fae9-aa77-492c-b9bb-85de675db711" providerId="AD" clId="Web-{9856EB1A-998B-EE9A-1CDF-DA099BB3C143}"/>
    <pc:docChg chg="modSld">
      <pc:chgData name="Laura Tulisalo" userId="S::laura.tulisalo@sansa.fi::56f6fae9-aa77-492c-b9bb-85de675db711" providerId="AD" clId="Web-{9856EB1A-998B-EE9A-1CDF-DA099BB3C143}" dt="2024-02-15T08:13:49.956" v="86" actId="1076"/>
      <pc:docMkLst>
        <pc:docMk/>
      </pc:docMkLst>
      <pc:sldChg chg="addSp delSp modSp">
        <pc:chgData name="Laura Tulisalo" userId="S::laura.tulisalo@sansa.fi::56f6fae9-aa77-492c-b9bb-85de675db711" providerId="AD" clId="Web-{9856EB1A-998B-EE9A-1CDF-DA099BB3C143}" dt="2024-02-15T08:13:49.956" v="86" actId="1076"/>
        <pc:sldMkLst>
          <pc:docMk/>
          <pc:sldMk cId="2045155760" sldId="284"/>
        </pc:sldMkLst>
        <pc:spChg chg="del">
          <ac:chgData name="Laura Tulisalo" userId="S::laura.tulisalo@sansa.fi::56f6fae9-aa77-492c-b9bb-85de675db711" providerId="AD" clId="Web-{9856EB1A-998B-EE9A-1CDF-DA099BB3C143}" dt="2024-02-15T08:08:17.936" v="4"/>
          <ac:spMkLst>
            <pc:docMk/>
            <pc:sldMk cId="2045155760" sldId="284"/>
            <ac:spMk id="54" creationId="{2E975483-E5B6-5961-13AA-A430F3A45AF8}"/>
          </ac:spMkLst>
        </pc:spChg>
        <pc:picChg chg="add mod modCrop">
          <ac:chgData name="Laura Tulisalo" userId="S::laura.tulisalo@sansa.fi::56f6fae9-aa77-492c-b9bb-85de675db711" providerId="AD" clId="Web-{9856EB1A-998B-EE9A-1CDF-DA099BB3C143}" dt="2024-02-15T08:12:41.924" v="80" actId="1076"/>
          <ac:picMkLst>
            <pc:docMk/>
            <pc:sldMk cId="2045155760" sldId="284"/>
            <ac:picMk id="2" creationId="{6A6D21C1-903F-691E-09B1-14DB2B34D8E7}"/>
          </ac:picMkLst>
        </pc:picChg>
        <pc:picChg chg="add mod modCrop">
          <ac:chgData name="Laura Tulisalo" userId="S::laura.tulisalo@sansa.fi::56f6fae9-aa77-492c-b9bb-85de675db711" providerId="AD" clId="Web-{9856EB1A-998B-EE9A-1CDF-DA099BB3C143}" dt="2024-02-15T08:12:38.924" v="77" actId="1076"/>
          <ac:picMkLst>
            <pc:docMk/>
            <pc:sldMk cId="2045155760" sldId="284"/>
            <ac:picMk id="3" creationId="{18A96487-3F04-FCB0-B53F-080B3767570E}"/>
          </ac:picMkLst>
        </pc:picChg>
        <pc:picChg chg="del">
          <ac:chgData name="Laura Tulisalo" userId="S::laura.tulisalo@sansa.fi::56f6fae9-aa77-492c-b9bb-85de675db711" providerId="AD" clId="Web-{9856EB1A-998B-EE9A-1CDF-DA099BB3C143}" dt="2024-02-15T08:08:24.186" v="13"/>
          <ac:picMkLst>
            <pc:docMk/>
            <pc:sldMk cId="2045155760" sldId="284"/>
            <ac:picMk id="4" creationId="{BC61837C-2FF4-14C0-1F47-421309F0FC8D}"/>
          </ac:picMkLst>
        </pc:picChg>
        <pc:picChg chg="add del mod">
          <ac:chgData name="Laura Tulisalo" userId="S::laura.tulisalo@sansa.fi::56f6fae9-aa77-492c-b9bb-85de675db711" providerId="AD" clId="Web-{9856EB1A-998B-EE9A-1CDF-DA099BB3C143}" dt="2024-02-15T08:11:24.891" v="41"/>
          <ac:picMkLst>
            <pc:docMk/>
            <pc:sldMk cId="2045155760" sldId="284"/>
            <ac:picMk id="6" creationId="{BF86121A-07C6-79D6-47E9-86FBE6E6A472}"/>
          </ac:picMkLst>
        </pc:picChg>
        <pc:picChg chg="del">
          <ac:chgData name="Laura Tulisalo" userId="S::laura.tulisalo@sansa.fi::56f6fae9-aa77-492c-b9bb-85de675db711" providerId="AD" clId="Web-{9856EB1A-998B-EE9A-1CDF-DA099BB3C143}" dt="2024-02-15T08:08:24.186" v="12"/>
          <ac:picMkLst>
            <pc:docMk/>
            <pc:sldMk cId="2045155760" sldId="284"/>
            <ac:picMk id="7" creationId="{1AD6E4E1-585B-B588-B042-FDFBADA36FC7}"/>
          </ac:picMkLst>
        </pc:picChg>
        <pc:picChg chg="add mod modCrop">
          <ac:chgData name="Laura Tulisalo" userId="S::laura.tulisalo@sansa.fi::56f6fae9-aa77-492c-b9bb-85de675db711" providerId="AD" clId="Web-{9856EB1A-998B-EE9A-1CDF-DA099BB3C143}" dt="2024-02-15T08:12:38.939" v="78" actId="1076"/>
          <ac:picMkLst>
            <pc:docMk/>
            <pc:sldMk cId="2045155760" sldId="284"/>
            <ac:picMk id="8" creationId="{EC1F6544-83BC-BBF1-7F9F-3C9CF571141B}"/>
          </ac:picMkLst>
        </pc:picChg>
        <pc:picChg chg="del">
          <ac:chgData name="Laura Tulisalo" userId="S::laura.tulisalo@sansa.fi::56f6fae9-aa77-492c-b9bb-85de675db711" providerId="AD" clId="Web-{9856EB1A-998B-EE9A-1CDF-DA099BB3C143}" dt="2024-02-15T08:08:24.186" v="11"/>
          <ac:picMkLst>
            <pc:docMk/>
            <pc:sldMk cId="2045155760" sldId="284"/>
            <ac:picMk id="9" creationId="{28D7BDAB-DD54-2143-505A-1E1AFB739EAA}"/>
          </ac:picMkLst>
        </pc:picChg>
        <pc:picChg chg="add mod modCrop">
          <ac:chgData name="Laura Tulisalo" userId="S::laura.tulisalo@sansa.fi::56f6fae9-aa77-492c-b9bb-85de675db711" providerId="AD" clId="Web-{9856EB1A-998B-EE9A-1CDF-DA099BB3C143}" dt="2024-02-15T08:12:38.955" v="79" actId="1076"/>
          <ac:picMkLst>
            <pc:docMk/>
            <pc:sldMk cId="2045155760" sldId="284"/>
            <ac:picMk id="10" creationId="{C2DA0FD2-A4BF-6836-8783-9A9C527D240D}"/>
          </ac:picMkLst>
        </pc:picChg>
        <pc:picChg chg="add mod modCrop">
          <ac:chgData name="Laura Tulisalo" userId="S::laura.tulisalo@sansa.fi::56f6fae9-aa77-492c-b9bb-85de675db711" providerId="AD" clId="Web-{9856EB1A-998B-EE9A-1CDF-DA099BB3C143}" dt="2024-02-15T08:12:41.924" v="81" actId="1076"/>
          <ac:picMkLst>
            <pc:docMk/>
            <pc:sldMk cId="2045155760" sldId="284"/>
            <ac:picMk id="11" creationId="{4D5C554C-1C6A-33EA-8A58-DDEEB343609E}"/>
          </ac:picMkLst>
        </pc:picChg>
        <pc:picChg chg="del">
          <ac:chgData name="Laura Tulisalo" userId="S::laura.tulisalo@sansa.fi::56f6fae9-aa77-492c-b9bb-85de675db711" providerId="AD" clId="Web-{9856EB1A-998B-EE9A-1CDF-DA099BB3C143}" dt="2024-02-15T08:08:24.186" v="10"/>
          <ac:picMkLst>
            <pc:docMk/>
            <pc:sldMk cId="2045155760" sldId="284"/>
            <ac:picMk id="12" creationId="{B90F51A6-7F68-A02F-A1D1-13C58EE0703E}"/>
          </ac:picMkLst>
        </pc:picChg>
        <pc:picChg chg="add mod">
          <ac:chgData name="Laura Tulisalo" userId="S::laura.tulisalo@sansa.fi::56f6fae9-aa77-492c-b9bb-85de675db711" providerId="AD" clId="Web-{9856EB1A-998B-EE9A-1CDF-DA099BB3C143}" dt="2024-02-15T08:13:49.956" v="86" actId="1076"/>
          <ac:picMkLst>
            <pc:docMk/>
            <pc:sldMk cId="2045155760" sldId="284"/>
            <ac:picMk id="13" creationId="{B7A96A5E-A2A1-2122-5ABE-5894E85E6337}"/>
          </ac:picMkLst>
        </pc:picChg>
        <pc:picChg chg="add mod">
          <ac:chgData name="Laura Tulisalo" userId="S::laura.tulisalo@sansa.fi::56f6fae9-aa77-492c-b9bb-85de675db711" providerId="AD" clId="Web-{9856EB1A-998B-EE9A-1CDF-DA099BB3C143}" dt="2024-02-15T08:13:48.409" v="85" actId="1076"/>
          <ac:picMkLst>
            <pc:docMk/>
            <pc:sldMk cId="2045155760" sldId="284"/>
            <ac:picMk id="14" creationId="{BAF7FA0C-FB74-114B-B3CF-919C7464EB55}"/>
          </ac:picMkLst>
        </pc:picChg>
        <pc:picChg chg="del">
          <ac:chgData name="Laura Tulisalo" userId="S::laura.tulisalo@sansa.fi::56f6fae9-aa77-492c-b9bb-85de675db711" providerId="AD" clId="Web-{9856EB1A-998B-EE9A-1CDF-DA099BB3C143}" dt="2024-02-15T08:08:24.186" v="9"/>
          <ac:picMkLst>
            <pc:docMk/>
            <pc:sldMk cId="2045155760" sldId="284"/>
            <ac:picMk id="16" creationId="{0F454401-C00D-45FA-D050-AABEB4327B19}"/>
          </ac:picMkLst>
        </pc:picChg>
        <pc:picChg chg="del">
          <ac:chgData name="Laura Tulisalo" userId="S::laura.tulisalo@sansa.fi::56f6fae9-aa77-492c-b9bb-85de675db711" providerId="AD" clId="Web-{9856EB1A-998B-EE9A-1CDF-DA099BB3C143}" dt="2024-02-15T08:08:24.186" v="8"/>
          <ac:picMkLst>
            <pc:docMk/>
            <pc:sldMk cId="2045155760" sldId="284"/>
            <ac:picMk id="20" creationId="{AC24B34C-63F2-8290-A031-2C0BE8ABC6E9}"/>
          </ac:picMkLst>
        </pc:picChg>
        <pc:picChg chg="del">
          <ac:chgData name="Laura Tulisalo" userId="S::laura.tulisalo@sansa.fi::56f6fae9-aa77-492c-b9bb-85de675db711" providerId="AD" clId="Web-{9856EB1A-998B-EE9A-1CDF-DA099BB3C143}" dt="2024-02-15T08:08:17.936" v="3"/>
          <ac:picMkLst>
            <pc:docMk/>
            <pc:sldMk cId="2045155760" sldId="284"/>
            <ac:picMk id="24" creationId="{912B86E4-6B8A-A76F-65E9-5710DFAF9511}"/>
          </ac:picMkLst>
        </pc:picChg>
        <pc:picChg chg="del">
          <ac:chgData name="Laura Tulisalo" userId="S::laura.tulisalo@sansa.fi::56f6fae9-aa77-492c-b9bb-85de675db711" providerId="AD" clId="Web-{9856EB1A-998B-EE9A-1CDF-DA099BB3C143}" dt="2024-02-15T08:08:24.827" v="14"/>
          <ac:picMkLst>
            <pc:docMk/>
            <pc:sldMk cId="2045155760" sldId="284"/>
            <ac:picMk id="28" creationId="{F26E99C0-7139-5CD0-4841-10C4A84160BD}"/>
          </ac:picMkLst>
        </pc:picChg>
        <pc:picChg chg="mod">
          <ac:chgData name="Laura Tulisalo" userId="S::laura.tulisalo@sansa.fi::56f6fae9-aa77-492c-b9bb-85de675db711" providerId="AD" clId="Web-{9856EB1A-998B-EE9A-1CDF-DA099BB3C143}" dt="2024-02-15T08:12:45.361" v="82" actId="1076"/>
          <ac:picMkLst>
            <pc:docMk/>
            <pc:sldMk cId="2045155760" sldId="284"/>
            <ac:picMk id="32" creationId="{73B3017B-4868-DE2B-915A-4DB33FF0D1D1}"/>
          </ac:picMkLst>
        </pc:picChg>
        <pc:picChg chg="del">
          <ac:chgData name="Laura Tulisalo" userId="S::laura.tulisalo@sansa.fi::56f6fae9-aa77-492c-b9bb-85de675db711" providerId="AD" clId="Web-{9856EB1A-998B-EE9A-1CDF-DA099BB3C143}" dt="2024-02-15T08:08:21.389" v="6"/>
          <ac:picMkLst>
            <pc:docMk/>
            <pc:sldMk cId="2045155760" sldId="284"/>
            <ac:picMk id="35" creationId="{E876E348-E215-FB47-D603-1F7C343B655E}"/>
          </ac:picMkLst>
        </pc:picChg>
        <pc:picChg chg="del">
          <ac:chgData name="Laura Tulisalo" userId="S::laura.tulisalo@sansa.fi::56f6fae9-aa77-492c-b9bb-85de675db711" providerId="AD" clId="Web-{9856EB1A-998B-EE9A-1CDF-DA099BB3C143}" dt="2024-02-15T08:08:22.030" v="7"/>
          <ac:picMkLst>
            <pc:docMk/>
            <pc:sldMk cId="2045155760" sldId="284"/>
            <ac:picMk id="38" creationId="{4CC54448-2B17-76E8-239A-9E6A066BA5EF}"/>
          </ac:picMkLst>
        </pc:picChg>
        <pc:picChg chg="del">
          <ac:chgData name="Laura Tulisalo" userId="S::laura.tulisalo@sansa.fi::56f6fae9-aa77-492c-b9bb-85de675db711" providerId="AD" clId="Web-{9856EB1A-998B-EE9A-1CDF-DA099BB3C143}" dt="2024-02-15T08:08:17.936" v="2"/>
          <ac:picMkLst>
            <pc:docMk/>
            <pc:sldMk cId="2045155760" sldId="284"/>
            <ac:picMk id="40" creationId="{F6F9014C-56B8-E7F6-0842-3CB9A5AAFAF3}"/>
          </ac:picMkLst>
        </pc:picChg>
        <pc:picChg chg="del">
          <ac:chgData name="Laura Tulisalo" userId="S::laura.tulisalo@sansa.fi::56f6fae9-aa77-492c-b9bb-85de675db711" providerId="AD" clId="Web-{9856EB1A-998B-EE9A-1CDF-DA099BB3C143}" dt="2024-02-15T08:08:17.936" v="1"/>
          <ac:picMkLst>
            <pc:docMk/>
            <pc:sldMk cId="2045155760" sldId="284"/>
            <ac:picMk id="43" creationId="{87C9FB7B-59A4-66D1-738C-CE9674A7218D}"/>
          </ac:picMkLst>
        </pc:picChg>
        <pc:picChg chg="del">
          <ac:chgData name="Laura Tulisalo" userId="S::laura.tulisalo@sansa.fi::56f6fae9-aa77-492c-b9bb-85de675db711" providerId="AD" clId="Web-{9856EB1A-998B-EE9A-1CDF-DA099BB3C143}" dt="2024-02-15T08:08:21.389" v="5"/>
          <ac:picMkLst>
            <pc:docMk/>
            <pc:sldMk cId="2045155760" sldId="284"/>
            <ac:picMk id="46" creationId="{51C93403-8DA9-4CC7-521C-83EE68CAD38E}"/>
          </ac:picMkLst>
        </pc:picChg>
        <pc:picChg chg="del">
          <ac:chgData name="Laura Tulisalo" userId="S::laura.tulisalo@sansa.fi::56f6fae9-aa77-492c-b9bb-85de675db711" providerId="AD" clId="Web-{9856EB1A-998B-EE9A-1CDF-DA099BB3C143}" dt="2024-02-15T08:08:17.936" v="0"/>
          <ac:picMkLst>
            <pc:docMk/>
            <pc:sldMk cId="2045155760" sldId="284"/>
            <ac:picMk id="48" creationId="{C03AAA8A-1834-EAE0-3B9C-FCD17886AE36}"/>
          </ac:picMkLst>
        </pc:pic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i-F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i-FI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Taul1!$B$1</c:f>
              <c:strCache>
                <c:ptCount val="1"/>
                <c:pt idx="0">
                  <c:v>Sarja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Taul1!$A$2:$A$5</c:f>
              <c:strCache>
                <c:ptCount val="4"/>
                <c:pt idx="0">
                  <c:v>Luokka 1</c:v>
                </c:pt>
                <c:pt idx="1">
                  <c:v>Luokka 2</c:v>
                </c:pt>
                <c:pt idx="2">
                  <c:v>Luokka 3</c:v>
                </c:pt>
                <c:pt idx="3">
                  <c:v>Luokka 4</c:v>
                </c:pt>
              </c:strCache>
            </c:strRef>
          </c:cat>
          <c:val>
            <c:numRef>
              <c:f>Taul1!$B$2:$B$5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BD9-4DF3-99C2-AB580FD137CB}"/>
            </c:ext>
          </c:extLst>
        </c:ser>
        <c:ser>
          <c:idx val="1"/>
          <c:order val="1"/>
          <c:tx>
            <c:strRef>
              <c:f>Taul1!$C$1</c:f>
              <c:strCache>
                <c:ptCount val="1"/>
                <c:pt idx="0">
                  <c:v>Sarja 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Taul1!$A$2:$A$5</c:f>
              <c:strCache>
                <c:ptCount val="4"/>
                <c:pt idx="0">
                  <c:v>Luokka 1</c:v>
                </c:pt>
                <c:pt idx="1">
                  <c:v>Luokka 2</c:v>
                </c:pt>
                <c:pt idx="2">
                  <c:v>Luokka 3</c:v>
                </c:pt>
                <c:pt idx="3">
                  <c:v>Luokka 4</c:v>
                </c:pt>
              </c:strCache>
            </c:strRef>
          </c:cat>
          <c:val>
            <c:numRef>
              <c:f>Taul1!$C$2:$C$5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BD9-4DF3-99C2-AB580FD137CB}"/>
            </c:ext>
          </c:extLst>
        </c:ser>
        <c:ser>
          <c:idx val="2"/>
          <c:order val="2"/>
          <c:tx>
            <c:strRef>
              <c:f>Taul1!$D$1</c:f>
              <c:strCache>
                <c:ptCount val="1"/>
                <c:pt idx="0">
                  <c:v>Sarake1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Taul1!$A$2:$A$5</c:f>
              <c:strCache>
                <c:ptCount val="4"/>
                <c:pt idx="0">
                  <c:v>Luokka 1</c:v>
                </c:pt>
                <c:pt idx="1">
                  <c:v>Luokka 2</c:v>
                </c:pt>
                <c:pt idx="2">
                  <c:v>Luokka 3</c:v>
                </c:pt>
                <c:pt idx="3">
                  <c:v>Luokka 4</c:v>
                </c:pt>
              </c:strCache>
            </c:strRef>
          </c:cat>
          <c:val>
            <c:numRef>
              <c:f>Taul1!$D$2:$D$5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2-7BD9-4DF3-99C2-AB580FD137C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287897199"/>
        <c:axId val="1287899279"/>
      </c:barChart>
      <c:catAx>
        <c:axId val="128789719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i-FI"/>
          </a:p>
        </c:txPr>
        <c:crossAx val="1287899279"/>
        <c:crosses val="autoZero"/>
        <c:auto val="1"/>
        <c:lblAlgn val="ctr"/>
        <c:lblOffset val="100"/>
        <c:noMultiLvlLbl val="0"/>
      </c:catAx>
      <c:valAx>
        <c:axId val="128789927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i-FI"/>
          </a:p>
        </c:txPr>
        <c:crossAx val="128789719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i-FI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fi-FI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i-F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i-FI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Taul1!$B$1</c:f>
              <c:strCache>
                <c:ptCount val="1"/>
                <c:pt idx="0">
                  <c:v>Sarja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Taul1!$A$2:$A$5</c:f>
              <c:strCache>
                <c:ptCount val="4"/>
                <c:pt idx="0">
                  <c:v>Luokka 1</c:v>
                </c:pt>
                <c:pt idx="1">
                  <c:v>Luokka 2</c:v>
                </c:pt>
                <c:pt idx="2">
                  <c:v>Luokka 3</c:v>
                </c:pt>
                <c:pt idx="3">
                  <c:v>Luokka 4</c:v>
                </c:pt>
              </c:strCache>
            </c:strRef>
          </c:cat>
          <c:val>
            <c:numRef>
              <c:f>Taul1!$B$2:$B$5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96B-4E3E-A73A-2B75A85372BD}"/>
            </c:ext>
          </c:extLst>
        </c:ser>
        <c:ser>
          <c:idx val="1"/>
          <c:order val="1"/>
          <c:tx>
            <c:strRef>
              <c:f>Taul1!$C$1</c:f>
              <c:strCache>
                <c:ptCount val="1"/>
                <c:pt idx="0">
                  <c:v>Sarja 2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noFill/>
            </a:ln>
            <a:effectLst/>
          </c:spPr>
          <c:invertIfNegative val="0"/>
          <c:cat>
            <c:strRef>
              <c:f>Taul1!$A$2:$A$5</c:f>
              <c:strCache>
                <c:ptCount val="4"/>
                <c:pt idx="0">
                  <c:v>Luokka 1</c:v>
                </c:pt>
                <c:pt idx="1">
                  <c:v>Luokka 2</c:v>
                </c:pt>
                <c:pt idx="2">
                  <c:v>Luokka 3</c:v>
                </c:pt>
                <c:pt idx="3">
                  <c:v>Luokka 4</c:v>
                </c:pt>
              </c:strCache>
            </c:strRef>
          </c:cat>
          <c:val>
            <c:numRef>
              <c:f>Taul1!$C$2:$C$5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96B-4E3E-A73A-2B75A85372BD}"/>
            </c:ext>
          </c:extLst>
        </c:ser>
        <c:ser>
          <c:idx val="2"/>
          <c:order val="2"/>
          <c:tx>
            <c:strRef>
              <c:f>Taul1!$D$1</c:f>
              <c:strCache>
                <c:ptCount val="1"/>
                <c:pt idx="0">
                  <c:v>Sarake1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Taul1!$A$2:$A$5</c:f>
              <c:strCache>
                <c:ptCount val="4"/>
                <c:pt idx="0">
                  <c:v>Luokka 1</c:v>
                </c:pt>
                <c:pt idx="1">
                  <c:v>Luokka 2</c:v>
                </c:pt>
                <c:pt idx="2">
                  <c:v>Luokka 3</c:v>
                </c:pt>
                <c:pt idx="3">
                  <c:v>Luokka 4</c:v>
                </c:pt>
              </c:strCache>
            </c:strRef>
          </c:cat>
          <c:val>
            <c:numRef>
              <c:f>Taul1!$D$2:$D$5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2-496B-4E3E-A73A-2B75A85372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287897199"/>
        <c:axId val="1287899279"/>
      </c:barChart>
      <c:catAx>
        <c:axId val="128789719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i-FI"/>
          </a:p>
        </c:txPr>
        <c:crossAx val="1287899279"/>
        <c:crosses val="autoZero"/>
        <c:auto val="1"/>
        <c:lblAlgn val="ctr"/>
        <c:lblOffset val="100"/>
        <c:noMultiLvlLbl val="0"/>
      </c:catAx>
      <c:valAx>
        <c:axId val="128789927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i-FI"/>
          </a:p>
        </c:txPr>
        <c:crossAx val="128789719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i-FI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fi-FI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i-F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i-FI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Taul1!$B$1</c:f>
              <c:strCache>
                <c:ptCount val="1"/>
                <c:pt idx="0">
                  <c:v>Lukuja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A4CA-4401-A94C-8202ADEE6664}"/>
              </c:ext>
            </c:extLst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A4CA-4401-A94C-8202ADEE6664}"/>
              </c:ext>
            </c:extLst>
          </c:dPt>
          <c:dPt>
            <c:idx val="2"/>
            <c:bubble3D val="0"/>
            <c:spPr>
              <a:solidFill>
                <a:schemeClr val="bg2">
                  <a:lumMod val="50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A4CA-4401-A94C-8202ADEE6664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A4CA-4401-A94C-8202ADEE6664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fi-FI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Taul1!$A$2:$A$5</c:f>
              <c:strCache>
                <c:ptCount val="4"/>
                <c:pt idx="0">
                  <c:v>1. neljännes</c:v>
                </c:pt>
                <c:pt idx="1">
                  <c:v>2. neljännes</c:v>
                </c:pt>
                <c:pt idx="2">
                  <c:v>3. neljännes</c:v>
                </c:pt>
                <c:pt idx="3">
                  <c:v>4. neljännes</c:v>
                </c:pt>
              </c:strCache>
            </c:strRef>
          </c:cat>
          <c:val>
            <c:numRef>
              <c:f>Taul1!$B$2:$B$5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DDE-4F76-B7C7-70BAFECAE977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i-FI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fi-FI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i-F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i-FI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Taul1!$B$1</c:f>
              <c:strCache>
                <c:ptCount val="1"/>
                <c:pt idx="0">
                  <c:v>Sarja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Taul1!$A$2:$A$5</c:f>
              <c:strCache>
                <c:ptCount val="4"/>
                <c:pt idx="0">
                  <c:v>Luokka 1</c:v>
                </c:pt>
                <c:pt idx="1">
                  <c:v>Luokka 2</c:v>
                </c:pt>
                <c:pt idx="2">
                  <c:v>Luokka 3</c:v>
                </c:pt>
                <c:pt idx="3">
                  <c:v>Luokka 4</c:v>
                </c:pt>
              </c:strCache>
            </c:strRef>
          </c:cat>
          <c:val>
            <c:numRef>
              <c:f>Taul1!$B$2:$B$5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04A-4DEC-AE11-E2904C64961A}"/>
            </c:ext>
          </c:extLst>
        </c:ser>
        <c:ser>
          <c:idx val="1"/>
          <c:order val="1"/>
          <c:tx>
            <c:strRef>
              <c:f>Taul1!$C$1</c:f>
              <c:strCache>
                <c:ptCount val="1"/>
                <c:pt idx="0">
                  <c:v>Sarja 2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noFill/>
            </a:ln>
            <a:effectLst/>
          </c:spPr>
          <c:invertIfNegative val="0"/>
          <c:cat>
            <c:strRef>
              <c:f>Taul1!$A$2:$A$5</c:f>
              <c:strCache>
                <c:ptCount val="4"/>
                <c:pt idx="0">
                  <c:v>Luokka 1</c:v>
                </c:pt>
                <c:pt idx="1">
                  <c:v>Luokka 2</c:v>
                </c:pt>
                <c:pt idx="2">
                  <c:v>Luokka 3</c:v>
                </c:pt>
                <c:pt idx="3">
                  <c:v>Luokka 4</c:v>
                </c:pt>
              </c:strCache>
            </c:strRef>
          </c:cat>
          <c:val>
            <c:numRef>
              <c:f>Taul1!$C$2:$C$5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04A-4DEC-AE11-E2904C64961A}"/>
            </c:ext>
          </c:extLst>
        </c:ser>
        <c:ser>
          <c:idx val="2"/>
          <c:order val="2"/>
          <c:tx>
            <c:strRef>
              <c:f>Taul1!$D$1</c:f>
              <c:strCache>
                <c:ptCount val="1"/>
                <c:pt idx="0">
                  <c:v>Sarake1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Taul1!$A$2:$A$5</c:f>
              <c:strCache>
                <c:ptCount val="4"/>
                <c:pt idx="0">
                  <c:v>Luokka 1</c:v>
                </c:pt>
                <c:pt idx="1">
                  <c:v>Luokka 2</c:v>
                </c:pt>
                <c:pt idx="2">
                  <c:v>Luokka 3</c:v>
                </c:pt>
                <c:pt idx="3">
                  <c:v>Luokka 4</c:v>
                </c:pt>
              </c:strCache>
            </c:strRef>
          </c:cat>
          <c:val>
            <c:numRef>
              <c:f>Taul1!$D$2:$D$5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2-904A-4DEC-AE11-E2904C64961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287897199"/>
        <c:axId val="1287899279"/>
      </c:barChart>
      <c:catAx>
        <c:axId val="128789719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i-FI"/>
          </a:p>
        </c:txPr>
        <c:crossAx val="1287899279"/>
        <c:crosses val="autoZero"/>
        <c:auto val="1"/>
        <c:lblAlgn val="ctr"/>
        <c:lblOffset val="100"/>
        <c:noMultiLvlLbl val="0"/>
      </c:catAx>
      <c:valAx>
        <c:axId val="128789927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i-FI"/>
          </a:p>
        </c:txPr>
        <c:crossAx val="128789719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i-FI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fi-FI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lätunnisteen paikkamerkki 1">
            <a:extLst>
              <a:ext uri="{FF2B5EF4-FFF2-40B4-BE49-F238E27FC236}">
                <a16:creationId xmlns:a16="http://schemas.microsoft.com/office/drawing/2014/main" id="{E9766EE1-2D98-B08F-B242-28E71913C5C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Päivämäärän paikkamerkki 2">
            <a:extLst>
              <a:ext uri="{FF2B5EF4-FFF2-40B4-BE49-F238E27FC236}">
                <a16:creationId xmlns:a16="http://schemas.microsoft.com/office/drawing/2014/main" id="{AB770905-92FB-91FC-480C-8EB549C35F3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95861E-ED61-4AD8-A7E1-0D9B358C3BEA}" type="datetimeFigureOut">
              <a:rPr lang="fi-FI" smtClean="0"/>
              <a:t>15.2.2024</a:t>
            </a:fld>
            <a:endParaRPr lang="fi-FI"/>
          </a:p>
        </p:txBody>
      </p:sp>
      <p:sp>
        <p:nvSpPr>
          <p:cNvPr id="4" name="Alatunnisteen paikkamerkki 3">
            <a:extLst>
              <a:ext uri="{FF2B5EF4-FFF2-40B4-BE49-F238E27FC236}">
                <a16:creationId xmlns:a16="http://schemas.microsoft.com/office/drawing/2014/main" id="{DC5A63F9-2CD6-B528-201B-BFC08F990D6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5" name="Dian numeron paikkamerkki 4">
            <a:extLst>
              <a:ext uri="{FF2B5EF4-FFF2-40B4-BE49-F238E27FC236}">
                <a16:creationId xmlns:a16="http://schemas.microsoft.com/office/drawing/2014/main" id="{9F754712-220E-1014-1A5E-DC723A5C691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5ED4FF-F775-45F8-B573-F0891E85C916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5755673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Layouts/_rels/slideLayout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4.jpeg"/><Relationship Id="rId7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1.xml"/><Relationship Id="rId6" Type="http://schemas.microsoft.com/office/2007/relationships/hdphoto" Target="../media/hdphoto1.wdp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Otsikkodia"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uorakulmio 10">
            <a:extLst>
              <a:ext uri="{FF2B5EF4-FFF2-40B4-BE49-F238E27FC236}">
                <a16:creationId xmlns:a16="http://schemas.microsoft.com/office/drawing/2014/main" id="{79849408-7971-F9B0-1689-80790959F844}"/>
              </a:ext>
            </a:extLst>
          </p:cNvPr>
          <p:cNvSpPr/>
          <p:nvPr userDrawn="1"/>
        </p:nvSpPr>
        <p:spPr>
          <a:xfrm>
            <a:off x="1" y="0"/>
            <a:ext cx="8442542" cy="6858000"/>
          </a:xfrm>
          <a:prstGeom prst="rect">
            <a:avLst/>
          </a:prstGeom>
          <a:gradFill>
            <a:gsLst>
              <a:gs pos="2804">
                <a:schemeClr val="tx1"/>
              </a:gs>
              <a:gs pos="100000">
                <a:schemeClr val="tx1">
                  <a:alpha val="0"/>
                  <a:lumMod val="10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fi-FI" dirty="0"/>
          </a:p>
        </p:txBody>
      </p:sp>
      <p:pic>
        <p:nvPicPr>
          <p:cNvPr id="14" name="Kuva 13">
            <a:extLst>
              <a:ext uri="{FF2B5EF4-FFF2-40B4-BE49-F238E27FC236}">
                <a16:creationId xmlns:a16="http://schemas.microsoft.com/office/drawing/2014/main" id="{B728846F-6E53-ABBC-82BE-A47E25E08C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804" y="4097140"/>
            <a:ext cx="3489960" cy="2760860"/>
          </a:xfrm>
          <a:prstGeom prst="rect">
            <a:avLst/>
          </a:prstGeom>
        </p:spPr>
      </p:pic>
      <p:sp>
        <p:nvSpPr>
          <p:cNvPr id="2" name="Otsikko 1">
            <a:extLst>
              <a:ext uri="{FF2B5EF4-FFF2-40B4-BE49-F238E27FC236}">
                <a16:creationId xmlns:a16="http://schemas.microsoft.com/office/drawing/2014/main" id="{979078A0-7B98-E774-D449-A0775EB1EB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962" y="1085787"/>
            <a:ext cx="7290816" cy="2387600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  <a:latin typeface="Aller" panose="02000503030000020004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fi-FI" dirty="0"/>
          </a:p>
        </p:txBody>
      </p:sp>
      <p:sp>
        <p:nvSpPr>
          <p:cNvPr id="3" name="Alaotsikko 2">
            <a:extLst>
              <a:ext uri="{FF2B5EF4-FFF2-40B4-BE49-F238E27FC236}">
                <a16:creationId xmlns:a16="http://schemas.microsoft.com/office/drawing/2014/main" id="{B03831BE-5AB1-B4A2-40D8-5ECC248874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962" y="3640963"/>
            <a:ext cx="7290816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  <a:latin typeface="Lato" panose="020F0502020204030203" pitchFamily="34" charset="0"/>
                <a:cs typeface="Latha" panose="020B0502040204020203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fi-FI" dirty="0"/>
          </a:p>
        </p:txBody>
      </p:sp>
      <p:pic>
        <p:nvPicPr>
          <p:cNvPr id="6" name="Picture 5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43772688-6096-11BB-55B5-DB845CA57F0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411" y="6049508"/>
            <a:ext cx="1208025" cy="453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014296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tsikko ja sisältö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34B9AE9C-2D7A-36E4-09CB-2657BE6400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A2ECB8D3-8C41-5CDA-CAEB-F29853719E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fi-FI" dirty="0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26531A5C-74D9-89C8-E3FA-333387350C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2367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EE732467-C6B7-126C-1EE0-61295009C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236741"/>
            <a:ext cx="2743200" cy="365125"/>
          </a:xfrm>
          <a:prstGeom prst="rect">
            <a:avLst/>
          </a:prstGeo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1" name="Kuva 13">
            <a:extLst>
              <a:ext uri="{FF2B5EF4-FFF2-40B4-BE49-F238E27FC236}">
                <a16:creationId xmlns:a16="http://schemas.microsoft.com/office/drawing/2014/main" id="{243648D4-0902-BD89-0229-96D55979E71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0271341" y="-25387"/>
            <a:ext cx="1707715" cy="1350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169968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Osan ylätunnist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0708592D-39D3-AE3E-55B9-569108A209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A2684E0C-137A-6511-1A15-0BE3548235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2955561A-6DF5-9B34-7CD4-B9A52D1FF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2367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D26D0FE6-6400-61BD-54E9-FA6E99D1E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236741"/>
            <a:ext cx="2743200" cy="365125"/>
          </a:xfrm>
          <a:prstGeom prst="rect">
            <a:avLst/>
          </a:prstGeo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Kuva 13">
            <a:extLst>
              <a:ext uri="{FF2B5EF4-FFF2-40B4-BE49-F238E27FC236}">
                <a16:creationId xmlns:a16="http://schemas.microsoft.com/office/drawing/2014/main" id="{C5BCB2BD-ED19-2B0E-7BB4-13E4DF78DFF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0271341" y="-25387"/>
            <a:ext cx="1707715" cy="1350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913098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i sisältökohdetta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2E0C7E2D-6A0D-81FE-B71B-FA23F91897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9F681399-7DD3-46E5-AF39-B621D1B5CA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4" name="Sisällön paikkamerkki 3">
            <a:extLst>
              <a:ext uri="{FF2B5EF4-FFF2-40B4-BE49-F238E27FC236}">
                <a16:creationId xmlns:a16="http://schemas.microsoft.com/office/drawing/2014/main" id="{36A637C9-2ECD-6D83-141D-5D0FC0B300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6" name="Alatunnisteen paikkamerkki 5">
            <a:extLst>
              <a:ext uri="{FF2B5EF4-FFF2-40B4-BE49-F238E27FC236}">
                <a16:creationId xmlns:a16="http://schemas.microsoft.com/office/drawing/2014/main" id="{C68CB825-20DF-3863-A2E3-2AB90729DC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2367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Dian numeron paikkamerkki 6">
            <a:extLst>
              <a:ext uri="{FF2B5EF4-FFF2-40B4-BE49-F238E27FC236}">
                <a16:creationId xmlns:a16="http://schemas.microsoft.com/office/drawing/2014/main" id="{6B8525B1-9AA5-0E1D-BED9-6E1AE5127B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236741"/>
            <a:ext cx="2743200" cy="365125"/>
          </a:xfrm>
          <a:prstGeom prst="rect">
            <a:avLst/>
          </a:prstGeo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296350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tailu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86279DA1-358B-C6EF-D6E1-03E2F0518F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57D22604-E130-77B4-9247-7201685C06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Sisällön paikkamerkki 3">
            <a:extLst>
              <a:ext uri="{FF2B5EF4-FFF2-40B4-BE49-F238E27FC236}">
                <a16:creationId xmlns:a16="http://schemas.microsoft.com/office/drawing/2014/main" id="{46C2AA40-8345-6F16-AEB8-45F2EF7997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5" name="Tekstin paikkamerkki 4">
            <a:extLst>
              <a:ext uri="{FF2B5EF4-FFF2-40B4-BE49-F238E27FC236}">
                <a16:creationId xmlns:a16="http://schemas.microsoft.com/office/drawing/2014/main" id="{1B615707-B992-6476-7EC4-F11DB0822D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isällön paikkamerkki 5">
            <a:extLst>
              <a:ext uri="{FF2B5EF4-FFF2-40B4-BE49-F238E27FC236}">
                <a16:creationId xmlns:a16="http://schemas.microsoft.com/office/drawing/2014/main" id="{1CC9A6EF-503D-616F-81E3-D5CFA11427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8" name="Alatunnisteen paikkamerkki 7">
            <a:extLst>
              <a:ext uri="{FF2B5EF4-FFF2-40B4-BE49-F238E27FC236}">
                <a16:creationId xmlns:a16="http://schemas.microsoft.com/office/drawing/2014/main" id="{F000E96B-F122-8499-3701-EC45BB0469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2367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Dian numeron paikkamerkki 8">
            <a:extLst>
              <a:ext uri="{FF2B5EF4-FFF2-40B4-BE49-F238E27FC236}">
                <a16:creationId xmlns:a16="http://schemas.microsoft.com/office/drawing/2014/main" id="{D48D5C57-908D-89C0-47E4-E5C3456EB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236741"/>
            <a:ext cx="2743200" cy="365125"/>
          </a:xfrm>
          <a:prstGeom prst="rect">
            <a:avLst/>
          </a:prstGeo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424480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Vain otsikk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BAA4149E-CB64-7708-4C62-E448054AC9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4" name="Alatunnisteen paikkamerkki 3">
            <a:extLst>
              <a:ext uri="{FF2B5EF4-FFF2-40B4-BE49-F238E27FC236}">
                <a16:creationId xmlns:a16="http://schemas.microsoft.com/office/drawing/2014/main" id="{A534DCA6-440E-7C3E-98F4-04CB5ABA0C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2367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Dian numeron paikkamerkki 4">
            <a:extLst>
              <a:ext uri="{FF2B5EF4-FFF2-40B4-BE49-F238E27FC236}">
                <a16:creationId xmlns:a16="http://schemas.microsoft.com/office/drawing/2014/main" id="{8007224E-CAEC-FDA3-62A2-E46D5B19B7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236741"/>
            <a:ext cx="2743200" cy="365125"/>
          </a:xfrm>
          <a:prstGeom prst="rect">
            <a:avLst/>
          </a:prstGeo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463006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yhjä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atunnisteen paikkamerkki 2">
            <a:extLst>
              <a:ext uri="{FF2B5EF4-FFF2-40B4-BE49-F238E27FC236}">
                <a16:creationId xmlns:a16="http://schemas.microsoft.com/office/drawing/2014/main" id="{2EFE9C9D-DBE6-EAA1-8B82-E75ED7CBD7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23674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ian numeron paikkamerkki 3">
            <a:extLst>
              <a:ext uri="{FF2B5EF4-FFF2-40B4-BE49-F238E27FC236}">
                <a16:creationId xmlns:a16="http://schemas.microsoft.com/office/drawing/2014/main" id="{C41D225F-E0A8-2F33-B1E5-B1506E61E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23674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Kuva 5">
            <a:extLst>
              <a:ext uri="{FF2B5EF4-FFF2-40B4-BE49-F238E27FC236}">
                <a16:creationId xmlns:a16="http://schemas.microsoft.com/office/drawing/2014/main" id="{060A2197-241E-98A7-99C3-9AEA77AF984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>
          <a:xfrm>
            <a:off x="9784520" y="0"/>
            <a:ext cx="2301726" cy="1155782"/>
          </a:xfrm>
          <a:prstGeom prst="rect">
            <a:avLst/>
          </a:prstGeom>
        </p:spPr>
      </p:pic>
      <p:pic>
        <p:nvPicPr>
          <p:cNvPr id="7" name="Kuva 6">
            <a:extLst>
              <a:ext uri="{FF2B5EF4-FFF2-40B4-BE49-F238E27FC236}">
                <a16:creationId xmlns:a16="http://schemas.microsoft.com/office/drawing/2014/main" id="{E63D9361-3A1D-53BA-3B9C-D7D74E1AC2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8109" y="1155782"/>
            <a:ext cx="1569280" cy="1575989"/>
          </a:xfrm>
          <a:prstGeom prst="rect">
            <a:avLst/>
          </a:prstGeom>
        </p:spPr>
      </p:pic>
      <p:pic>
        <p:nvPicPr>
          <p:cNvPr id="8" name="Kuva 7">
            <a:extLst>
              <a:ext uri="{FF2B5EF4-FFF2-40B4-BE49-F238E27FC236}">
                <a16:creationId xmlns:a16="http://schemas.microsoft.com/office/drawing/2014/main" id="{8206950E-45AE-805D-3D70-A43B2CBA6E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2602" y="376450"/>
            <a:ext cx="1023345" cy="1027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302446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Tyhjä"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atunnisteen paikkamerkki 2">
            <a:extLst>
              <a:ext uri="{FF2B5EF4-FFF2-40B4-BE49-F238E27FC236}">
                <a16:creationId xmlns:a16="http://schemas.microsoft.com/office/drawing/2014/main" id="{2EFE9C9D-DBE6-EAA1-8B82-E75ED7CBD7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23674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ian numeron paikkamerkki 3">
            <a:extLst>
              <a:ext uri="{FF2B5EF4-FFF2-40B4-BE49-F238E27FC236}">
                <a16:creationId xmlns:a16="http://schemas.microsoft.com/office/drawing/2014/main" id="{C41D225F-E0A8-2F33-B1E5-B1506E61E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23674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Ryhmä 1">
            <a:extLst>
              <a:ext uri="{FF2B5EF4-FFF2-40B4-BE49-F238E27FC236}">
                <a16:creationId xmlns:a16="http://schemas.microsoft.com/office/drawing/2014/main" id="{18DA9830-C2AB-9B67-A4BA-8E1CF0232A64}"/>
              </a:ext>
            </a:extLst>
          </p:cNvPr>
          <p:cNvGrpSpPr/>
          <p:nvPr/>
        </p:nvGrpSpPr>
        <p:grpSpPr>
          <a:xfrm>
            <a:off x="10562033" y="354988"/>
            <a:ext cx="1261325" cy="1500957"/>
            <a:chOff x="9116436" y="255471"/>
            <a:chExt cx="2080953" cy="2476300"/>
          </a:xfrm>
        </p:grpSpPr>
        <p:pic>
          <p:nvPicPr>
            <p:cNvPr id="7" name="Kuva 6">
              <a:extLst>
                <a:ext uri="{FF2B5EF4-FFF2-40B4-BE49-F238E27FC236}">
                  <a16:creationId xmlns:a16="http://schemas.microsoft.com/office/drawing/2014/main" id="{E63D9361-3A1D-53BA-3B9C-D7D74E1AC23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28109" y="1155782"/>
              <a:ext cx="1569280" cy="1575989"/>
            </a:xfrm>
            <a:prstGeom prst="rect">
              <a:avLst/>
            </a:prstGeom>
          </p:spPr>
        </p:pic>
        <p:pic>
          <p:nvPicPr>
            <p:cNvPr id="8" name="Kuva 7">
              <a:extLst>
                <a:ext uri="{FF2B5EF4-FFF2-40B4-BE49-F238E27FC236}">
                  <a16:creationId xmlns:a16="http://schemas.microsoft.com/office/drawing/2014/main" id="{8206950E-45AE-805D-3D70-A43B2CBA6ED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16436" y="255471"/>
              <a:ext cx="1023346" cy="10277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1257001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Tyhjä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orakulmio: Pyöristetyt kulmat 4">
            <a:extLst>
              <a:ext uri="{FF2B5EF4-FFF2-40B4-BE49-F238E27FC236}">
                <a16:creationId xmlns:a16="http://schemas.microsoft.com/office/drawing/2014/main" id="{3ADD1480-B599-0033-BEF5-7F4B774F3E95}"/>
              </a:ext>
            </a:extLst>
          </p:cNvPr>
          <p:cNvSpPr/>
          <p:nvPr/>
        </p:nvSpPr>
        <p:spPr>
          <a:xfrm>
            <a:off x="320907" y="256134"/>
            <a:ext cx="5115688" cy="6345732"/>
          </a:xfrm>
          <a:custGeom>
            <a:avLst/>
            <a:gdLst>
              <a:gd name="connsiteX0" fmla="*/ 0 w 4653129"/>
              <a:gd name="connsiteY0" fmla="*/ 245359 h 6240920"/>
              <a:gd name="connsiteX1" fmla="*/ 245359 w 4653129"/>
              <a:gd name="connsiteY1" fmla="*/ 0 h 6240920"/>
              <a:gd name="connsiteX2" fmla="*/ 4407770 w 4653129"/>
              <a:gd name="connsiteY2" fmla="*/ 0 h 6240920"/>
              <a:gd name="connsiteX3" fmla="*/ 4653129 w 4653129"/>
              <a:gd name="connsiteY3" fmla="*/ 245359 h 6240920"/>
              <a:gd name="connsiteX4" fmla="*/ 4653129 w 4653129"/>
              <a:gd name="connsiteY4" fmla="*/ 5995561 h 6240920"/>
              <a:gd name="connsiteX5" fmla="*/ 4407770 w 4653129"/>
              <a:gd name="connsiteY5" fmla="*/ 6240920 h 6240920"/>
              <a:gd name="connsiteX6" fmla="*/ 245359 w 4653129"/>
              <a:gd name="connsiteY6" fmla="*/ 6240920 h 6240920"/>
              <a:gd name="connsiteX7" fmla="*/ 0 w 4653129"/>
              <a:gd name="connsiteY7" fmla="*/ 5995561 h 6240920"/>
              <a:gd name="connsiteX8" fmla="*/ 0 w 4653129"/>
              <a:gd name="connsiteY8" fmla="*/ 245359 h 6240920"/>
              <a:gd name="connsiteX0" fmla="*/ 0 w 4785297"/>
              <a:gd name="connsiteY0" fmla="*/ 245359 h 6240920"/>
              <a:gd name="connsiteX1" fmla="*/ 245359 w 4785297"/>
              <a:gd name="connsiteY1" fmla="*/ 0 h 6240920"/>
              <a:gd name="connsiteX2" fmla="*/ 4407770 w 4785297"/>
              <a:gd name="connsiteY2" fmla="*/ 0 h 6240920"/>
              <a:gd name="connsiteX3" fmla="*/ 4653129 w 4785297"/>
              <a:gd name="connsiteY3" fmla="*/ 245359 h 6240920"/>
              <a:gd name="connsiteX4" fmla="*/ 4785274 w 4785297"/>
              <a:gd name="connsiteY4" fmla="*/ 3224733 h 6240920"/>
              <a:gd name="connsiteX5" fmla="*/ 4653129 w 4785297"/>
              <a:gd name="connsiteY5" fmla="*/ 5995561 h 6240920"/>
              <a:gd name="connsiteX6" fmla="*/ 4407770 w 4785297"/>
              <a:gd name="connsiteY6" fmla="*/ 6240920 h 6240920"/>
              <a:gd name="connsiteX7" fmla="*/ 245359 w 4785297"/>
              <a:gd name="connsiteY7" fmla="*/ 6240920 h 6240920"/>
              <a:gd name="connsiteX8" fmla="*/ 0 w 4785297"/>
              <a:gd name="connsiteY8" fmla="*/ 5995561 h 6240920"/>
              <a:gd name="connsiteX9" fmla="*/ 0 w 4785297"/>
              <a:gd name="connsiteY9" fmla="*/ 245359 h 6240920"/>
              <a:gd name="connsiteX0" fmla="*/ 0 w 5077275"/>
              <a:gd name="connsiteY0" fmla="*/ 245359 h 6240920"/>
              <a:gd name="connsiteX1" fmla="*/ 245359 w 5077275"/>
              <a:gd name="connsiteY1" fmla="*/ 0 h 6240920"/>
              <a:gd name="connsiteX2" fmla="*/ 4407770 w 5077275"/>
              <a:gd name="connsiteY2" fmla="*/ 0 h 6240920"/>
              <a:gd name="connsiteX3" fmla="*/ 4653129 w 5077275"/>
              <a:gd name="connsiteY3" fmla="*/ 245359 h 6240920"/>
              <a:gd name="connsiteX4" fmla="*/ 5077268 w 5077275"/>
              <a:gd name="connsiteY4" fmla="*/ 3217049 h 6240920"/>
              <a:gd name="connsiteX5" fmla="*/ 4653129 w 5077275"/>
              <a:gd name="connsiteY5" fmla="*/ 5995561 h 6240920"/>
              <a:gd name="connsiteX6" fmla="*/ 4407770 w 5077275"/>
              <a:gd name="connsiteY6" fmla="*/ 6240920 h 6240920"/>
              <a:gd name="connsiteX7" fmla="*/ 245359 w 5077275"/>
              <a:gd name="connsiteY7" fmla="*/ 6240920 h 6240920"/>
              <a:gd name="connsiteX8" fmla="*/ 0 w 5077275"/>
              <a:gd name="connsiteY8" fmla="*/ 5995561 h 6240920"/>
              <a:gd name="connsiteX9" fmla="*/ 0 w 5077275"/>
              <a:gd name="connsiteY9" fmla="*/ 245359 h 6240920"/>
              <a:gd name="connsiteX0" fmla="*/ 0 w 5077275"/>
              <a:gd name="connsiteY0" fmla="*/ 245359 h 6240920"/>
              <a:gd name="connsiteX1" fmla="*/ 245359 w 5077275"/>
              <a:gd name="connsiteY1" fmla="*/ 0 h 6240920"/>
              <a:gd name="connsiteX2" fmla="*/ 4407770 w 5077275"/>
              <a:gd name="connsiteY2" fmla="*/ 0 h 6240920"/>
              <a:gd name="connsiteX3" fmla="*/ 4653129 w 5077275"/>
              <a:gd name="connsiteY3" fmla="*/ 245359 h 6240920"/>
              <a:gd name="connsiteX4" fmla="*/ 5077268 w 5077275"/>
              <a:gd name="connsiteY4" fmla="*/ 3217049 h 6240920"/>
              <a:gd name="connsiteX5" fmla="*/ 4653129 w 5077275"/>
              <a:gd name="connsiteY5" fmla="*/ 5995561 h 6240920"/>
              <a:gd name="connsiteX6" fmla="*/ 4407770 w 5077275"/>
              <a:gd name="connsiteY6" fmla="*/ 6240920 h 6240920"/>
              <a:gd name="connsiteX7" fmla="*/ 245359 w 5077275"/>
              <a:gd name="connsiteY7" fmla="*/ 6240920 h 6240920"/>
              <a:gd name="connsiteX8" fmla="*/ 0 w 5077275"/>
              <a:gd name="connsiteY8" fmla="*/ 5995561 h 6240920"/>
              <a:gd name="connsiteX9" fmla="*/ 0 w 5077275"/>
              <a:gd name="connsiteY9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5077268 w 5077268"/>
              <a:gd name="connsiteY4" fmla="*/ 3217049 h 6240920"/>
              <a:gd name="connsiteX5" fmla="*/ 4653129 w 5077268"/>
              <a:gd name="connsiteY5" fmla="*/ 5995561 h 6240920"/>
              <a:gd name="connsiteX6" fmla="*/ 4407770 w 5077268"/>
              <a:gd name="connsiteY6" fmla="*/ 6240920 h 6240920"/>
              <a:gd name="connsiteX7" fmla="*/ 245359 w 5077268"/>
              <a:gd name="connsiteY7" fmla="*/ 6240920 h 6240920"/>
              <a:gd name="connsiteX8" fmla="*/ 0 w 5077268"/>
              <a:gd name="connsiteY8" fmla="*/ 5995561 h 6240920"/>
              <a:gd name="connsiteX9" fmla="*/ 0 w 5077268"/>
              <a:gd name="connsiteY9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5077268 w 5077268"/>
              <a:gd name="connsiteY4" fmla="*/ 3217049 h 6240920"/>
              <a:gd name="connsiteX5" fmla="*/ 4653129 w 5077268"/>
              <a:gd name="connsiteY5" fmla="*/ 5995561 h 6240920"/>
              <a:gd name="connsiteX6" fmla="*/ 4407770 w 5077268"/>
              <a:gd name="connsiteY6" fmla="*/ 6240920 h 6240920"/>
              <a:gd name="connsiteX7" fmla="*/ 245359 w 5077268"/>
              <a:gd name="connsiteY7" fmla="*/ 6240920 h 6240920"/>
              <a:gd name="connsiteX8" fmla="*/ 0 w 5077268"/>
              <a:gd name="connsiteY8" fmla="*/ 5995561 h 6240920"/>
              <a:gd name="connsiteX9" fmla="*/ 0 w 5077268"/>
              <a:gd name="connsiteY9" fmla="*/ 245359 h 6240920"/>
              <a:gd name="connsiteX0" fmla="*/ 0 w 5078671"/>
              <a:gd name="connsiteY0" fmla="*/ 245359 h 6240920"/>
              <a:gd name="connsiteX1" fmla="*/ 245359 w 5078671"/>
              <a:gd name="connsiteY1" fmla="*/ 0 h 6240920"/>
              <a:gd name="connsiteX2" fmla="*/ 4407770 w 5078671"/>
              <a:gd name="connsiteY2" fmla="*/ 0 h 6240920"/>
              <a:gd name="connsiteX3" fmla="*/ 4653129 w 5078671"/>
              <a:gd name="connsiteY3" fmla="*/ 245359 h 6240920"/>
              <a:gd name="connsiteX4" fmla="*/ 4693066 w 5078671"/>
              <a:gd name="connsiteY4" fmla="*/ 2656115 h 6240920"/>
              <a:gd name="connsiteX5" fmla="*/ 5077268 w 5078671"/>
              <a:gd name="connsiteY5" fmla="*/ 3217049 h 6240920"/>
              <a:gd name="connsiteX6" fmla="*/ 4653129 w 5078671"/>
              <a:gd name="connsiteY6" fmla="*/ 5995561 h 6240920"/>
              <a:gd name="connsiteX7" fmla="*/ 4407770 w 5078671"/>
              <a:gd name="connsiteY7" fmla="*/ 6240920 h 6240920"/>
              <a:gd name="connsiteX8" fmla="*/ 245359 w 5078671"/>
              <a:gd name="connsiteY8" fmla="*/ 6240920 h 6240920"/>
              <a:gd name="connsiteX9" fmla="*/ 0 w 5078671"/>
              <a:gd name="connsiteY9" fmla="*/ 5995561 h 6240920"/>
              <a:gd name="connsiteX10" fmla="*/ 0 w 5078671"/>
              <a:gd name="connsiteY10" fmla="*/ 245359 h 6240920"/>
              <a:gd name="connsiteX0" fmla="*/ 0 w 5078671"/>
              <a:gd name="connsiteY0" fmla="*/ 245359 h 6240920"/>
              <a:gd name="connsiteX1" fmla="*/ 245359 w 5078671"/>
              <a:gd name="connsiteY1" fmla="*/ 0 h 6240920"/>
              <a:gd name="connsiteX2" fmla="*/ 4407770 w 5078671"/>
              <a:gd name="connsiteY2" fmla="*/ 0 h 6240920"/>
              <a:gd name="connsiteX3" fmla="*/ 4653129 w 5078671"/>
              <a:gd name="connsiteY3" fmla="*/ 245359 h 6240920"/>
              <a:gd name="connsiteX4" fmla="*/ 4693066 w 5078671"/>
              <a:gd name="connsiteY4" fmla="*/ 2656115 h 6240920"/>
              <a:gd name="connsiteX5" fmla="*/ 5077268 w 5078671"/>
              <a:gd name="connsiteY5" fmla="*/ 3217049 h 6240920"/>
              <a:gd name="connsiteX6" fmla="*/ 4653129 w 5078671"/>
              <a:gd name="connsiteY6" fmla="*/ 5995561 h 6240920"/>
              <a:gd name="connsiteX7" fmla="*/ 4407770 w 5078671"/>
              <a:gd name="connsiteY7" fmla="*/ 6240920 h 6240920"/>
              <a:gd name="connsiteX8" fmla="*/ 245359 w 5078671"/>
              <a:gd name="connsiteY8" fmla="*/ 6240920 h 6240920"/>
              <a:gd name="connsiteX9" fmla="*/ 0 w 5078671"/>
              <a:gd name="connsiteY9" fmla="*/ 5995561 h 6240920"/>
              <a:gd name="connsiteX10" fmla="*/ 0 w 5078671"/>
              <a:gd name="connsiteY10" fmla="*/ 245359 h 6240920"/>
              <a:gd name="connsiteX0" fmla="*/ 0 w 5078613"/>
              <a:gd name="connsiteY0" fmla="*/ 245359 h 6240920"/>
              <a:gd name="connsiteX1" fmla="*/ 245359 w 5078613"/>
              <a:gd name="connsiteY1" fmla="*/ 0 h 6240920"/>
              <a:gd name="connsiteX2" fmla="*/ 4407770 w 5078613"/>
              <a:gd name="connsiteY2" fmla="*/ 0 h 6240920"/>
              <a:gd name="connsiteX3" fmla="*/ 4653129 w 5078613"/>
              <a:gd name="connsiteY3" fmla="*/ 245359 h 6240920"/>
              <a:gd name="connsiteX4" fmla="*/ 4677698 w 5078613"/>
              <a:gd name="connsiteY4" fmla="*/ 2602326 h 6240920"/>
              <a:gd name="connsiteX5" fmla="*/ 5077268 w 5078613"/>
              <a:gd name="connsiteY5" fmla="*/ 3217049 h 6240920"/>
              <a:gd name="connsiteX6" fmla="*/ 4653129 w 5078613"/>
              <a:gd name="connsiteY6" fmla="*/ 5995561 h 6240920"/>
              <a:gd name="connsiteX7" fmla="*/ 4407770 w 5078613"/>
              <a:gd name="connsiteY7" fmla="*/ 6240920 h 6240920"/>
              <a:gd name="connsiteX8" fmla="*/ 245359 w 5078613"/>
              <a:gd name="connsiteY8" fmla="*/ 6240920 h 6240920"/>
              <a:gd name="connsiteX9" fmla="*/ 0 w 5078613"/>
              <a:gd name="connsiteY9" fmla="*/ 5995561 h 6240920"/>
              <a:gd name="connsiteX10" fmla="*/ 0 w 5078613"/>
              <a:gd name="connsiteY10" fmla="*/ 245359 h 6240920"/>
              <a:gd name="connsiteX0" fmla="*/ 0 w 5078405"/>
              <a:gd name="connsiteY0" fmla="*/ 245359 h 6240920"/>
              <a:gd name="connsiteX1" fmla="*/ 245359 w 5078405"/>
              <a:gd name="connsiteY1" fmla="*/ 0 h 6240920"/>
              <a:gd name="connsiteX2" fmla="*/ 4407770 w 5078405"/>
              <a:gd name="connsiteY2" fmla="*/ 0 h 6240920"/>
              <a:gd name="connsiteX3" fmla="*/ 4653129 w 5078405"/>
              <a:gd name="connsiteY3" fmla="*/ 245359 h 6240920"/>
              <a:gd name="connsiteX4" fmla="*/ 4677698 w 5078405"/>
              <a:gd name="connsiteY4" fmla="*/ 2602326 h 6240920"/>
              <a:gd name="connsiteX5" fmla="*/ 5077268 w 5078405"/>
              <a:gd name="connsiteY5" fmla="*/ 3217049 h 6240920"/>
              <a:gd name="connsiteX6" fmla="*/ 4653129 w 5078405"/>
              <a:gd name="connsiteY6" fmla="*/ 5995561 h 6240920"/>
              <a:gd name="connsiteX7" fmla="*/ 4407770 w 5078405"/>
              <a:gd name="connsiteY7" fmla="*/ 6240920 h 6240920"/>
              <a:gd name="connsiteX8" fmla="*/ 245359 w 5078405"/>
              <a:gd name="connsiteY8" fmla="*/ 6240920 h 6240920"/>
              <a:gd name="connsiteX9" fmla="*/ 0 w 5078405"/>
              <a:gd name="connsiteY9" fmla="*/ 5995561 h 6240920"/>
              <a:gd name="connsiteX10" fmla="*/ 0 w 5078405"/>
              <a:gd name="connsiteY10" fmla="*/ 245359 h 6240920"/>
              <a:gd name="connsiteX0" fmla="*/ 0 w 5078385"/>
              <a:gd name="connsiteY0" fmla="*/ 245359 h 6240920"/>
              <a:gd name="connsiteX1" fmla="*/ 245359 w 5078385"/>
              <a:gd name="connsiteY1" fmla="*/ 0 h 6240920"/>
              <a:gd name="connsiteX2" fmla="*/ 4407770 w 5078385"/>
              <a:gd name="connsiteY2" fmla="*/ 0 h 6240920"/>
              <a:gd name="connsiteX3" fmla="*/ 4653129 w 5078385"/>
              <a:gd name="connsiteY3" fmla="*/ 245359 h 6240920"/>
              <a:gd name="connsiteX4" fmla="*/ 4670014 w 5078385"/>
              <a:gd name="connsiteY4" fmla="*/ 2610010 h 6240920"/>
              <a:gd name="connsiteX5" fmla="*/ 5077268 w 5078385"/>
              <a:gd name="connsiteY5" fmla="*/ 3217049 h 6240920"/>
              <a:gd name="connsiteX6" fmla="*/ 4653129 w 5078385"/>
              <a:gd name="connsiteY6" fmla="*/ 5995561 h 6240920"/>
              <a:gd name="connsiteX7" fmla="*/ 4407770 w 5078385"/>
              <a:gd name="connsiteY7" fmla="*/ 6240920 h 6240920"/>
              <a:gd name="connsiteX8" fmla="*/ 245359 w 5078385"/>
              <a:gd name="connsiteY8" fmla="*/ 6240920 h 6240920"/>
              <a:gd name="connsiteX9" fmla="*/ 0 w 5078385"/>
              <a:gd name="connsiteY9" fmla="*/ 5995561 h 6240920"/>
              <a:gd name="connsiteX10" fmla="*/ 0 w 5078385"/>
              <a:gd name="connsiteY10" fmla="*/ 245359 h 6240920"/>
              <a:gd name="connsiteX0" fmla="*/ 0 w 5079246"/>
              <a:gd name="connsiteY0" fmla="*/ 245359 h 6240920"/>
              <a:gd name="connsiteX1" fmla="*/ 245359 w 5079246"/>
              <a:gd name="connsiteY1" fmla="*/ 0 h 6240920"/>
              <a:gd name="connsiteX2" fmla="*/ 4407770 w 5079246"/>
              <a:gd name="connsiteY2" fmla="*/ 0 h 6240920"/>
              <a:gd name="connsiteX3" fmla="*/ 4653129 w 5079246"/>
              <a:gd name="connsiteY3" fmla="*/ 245359 h 6240920"/>
              <a:gd name="connsiteX4" fmla="*/ 4670014 w 5079246"/>
              <a:gd name="connsiteY4" fmla="*/ 2610010 h 6240920"/>
              <a:gd name="connsiteX5" fmla="*/ 5077268 w 5079246"/>
              <a:gd name="connsiteY5" fmla="*/ 3217049 h 6240920"/>
              <a:gd name="connsiteX6" fmla="*/ 4700750 w 5079246"/>
              <a:gd name="connsiteY6" fmla="*/ 3801036 h 6240920"/>
              <a:gd name="connsiteX7" fmla="*/ 4653129 w 5079246"/>
              <a:gd name="connsiteY7" fmla="*/ 5995561 h 6240920"/>
              <a:gd name="connsiteX8" fmla="*/ 4407770 w 5079246"/>
              <a:gd name="connsiteY8" fmla="*/ 6240920 h 6240920"/>
              <a:gd name="connsiteX9" fmla="*/ 245359 w 5079246"/>
              <a:gd name="connsiteY9" fmla="*/ 6240920 h 6240920"/>
              <a:gd name="connsiteX10" fmla="*/ 0 w 5079246"/>
              <a:gd name="connsiteY10" fmla="*/ 5995561 h 6240920"/>
              <a:gd name="connsiteX11" fmla="*/ 0 w 5079246"/>
              <a:gd name="connsiteY11" fmla="*/ 245359 h 6240920"/>
              <a:gd name="connsiteX0" fmla="*/ 0 w 5079246"/>
              <a:gd name="connsiteY0" fmla="*/ 245359 h 6240920"/>
              <a:gd name="connsiteX1" fmla="*/ 245359 w 5079246"/>
              <a:gd name="connsiteY1" fmla="*/ 0 h 6240920"/>
              <a:gd name="connsiteX2" fmla="*/ 4407770 w 5079246"/>
              <a:gd name="connsiteY2" fmla="*/ 0 h 6240920"/>
              <a:gd name="connsiteX3" fmla="*/ 4653129 w 5079246"/>
              <a:gd name="connsiteY3" fmla="*/ 245359 h 6240920"/>
              <a:gd name="connsiteX4" fmla="*/ 4670014 w 5079246"/>
              <a:gd name="connsiteY4" fmla="*/ 2610010 h 6240920"/>
              <a:gd name="connsiteX5" fmla="*/ 5077268 w 5079246"/>
              <a:gd name="connsiteY5" fmla="*/ 3217049 h 6240920"/>
              <a:gd name="connsiteX6" fmla="*/ 4700750 w 5079246"/>
              <a:gd name="connsiteY6" fmla="*/ 3801036 h 6240920"/>
              <a:gd name="connsiteX7" fmla="*/ 4653129 w 5079246"/>
              <a:gd name="connsiteY7" fmla="*/ 5995561 h 6240920"/>
              <a:gd name="connsiteX8" fmla="*/ 4407770 w 5079246"/>
              <a:gd name="connsiteY8" fmla="*/ 6240920 h 6240920"/>
              <a:gd name="connsiteX9" fmla="*/ 245359 w 5079246"/>
              <a:gd name="connsiteY9" fmla="*/ 6240920 h 6240920"/>
              <a:gd name="connsiteX10" fmla="*/ 0 w 5079246"/>
              <a:gd name="connsiteY10" fmla="*/ 5995561 h 6240920"/>
              <a:gd name="connsiteX11" fmla="*/ 0 w 5079246"/>
              <a:gd name="connsiteY11" fmla="*/ 245359 h 6240920"/>
              <a:gd name="connsiteX0" fmla="*/ 0 w 5078900"/>
              <a:gd name="connsiteY0" fmla="*/ 245359 h 6240920"/>
              <a:gd name="connsiteX1" fmla="*/ 245359 w 5078900"/>
              <a:gd name="connsiteY1" fmla="*/ 0 h 6240920"/>
              <a:gd name="connsiteX2" fmla="*/ 4407770 w 5078900"/>
              <a:gd name="connsiteY2" fmla="*/ 0 h 6240920"/>
              <a:gd name="connsiteX3" fmla="*/ 4653129 w 5078900"/>
              <a:gd name="connsiteY3" fmla="*/ 245359 h 6240920"/>
              <a:gd name="connsiteX4" fmla="*/ 4670014 w 5078900"/>
              <a:gd name="connsiteY4" fmla="*/ 2610010 h 6240920"/>
              <a:gd name="connsiteX5" fmla="*/ 5077268 w 5078900"/>
              <a:gd name="connsiteY5" fmla="*/ 3217049 h 6240920"/>
              <a:gd name="connsiteX6" fmla="*/ 4700750 w 5078900"/>
              <a:gd name="connsiteY6" fmla="*/ 3801036 h 6240920"/>
              <a:gd name="connsiteX7" fmla="*/ 4653129 w 5078900"/>
              <a:gd name="connsiteY7" fmla="*/ 5995561 h 6240920"/>
              <a:gd name="connsiteX8" fmla="*/ 4407770 w 5078900"/>
              <a:gd name="connsiteY8" fmla="*/ 6240920 h 6240920"/>
              <a:gd name="connsiteX9" fmla="*/ 245359 w 5078900"/>
              <a:gd name="connsiteY9" fmla="*/ 6240920 h 6240920"/>
              <a:gd name="connsiteX10" fmla="*/ 0 w 5078900"/>
              <a:gd name="connsiteY10" fmla="*/ 5995561 h 6240920"/>
              <a:gd name="connsiteX11" fmla="*/ 0 w 5078900"/>
              <a:gd name="connsiteY11" fmla="*/ 245359 h 6240920"/>
              <a:gd name="connsiteX0" fmla="*/ 0 w 5078845"/>
              <a:gd name="connsiteY0" fmla="*/ 245359 h 6240920"/>
              <a:gd name="connsiteX1" fmla="*/ 245359 w 5078845"/>
              <a:gd name="connsiteY1" fmla="*/ 0 h 6240920"/>
              <a:gd name="connsiteX2" fmla="*/ 4407770 w 5078845"/>
              <a:gd name="connsiteY2" fmla="*/ 0 h 6240920"/>
              <a:gd name="connsiteX3" fmla="*/ 4653129 w 5078845"/>
              <a:gd name="connsiteY3" fmla="*/ 245359 h 6240920"/>
              <a:gd name="connsiteX4" fmla="*/ 4670014 w 5078845"/>
              <a:gd name="connsiteY4" fmla="*/ 2610010 h 6240920"/>
              <a:gd name="connsiteX5" fmla="*/ 5077268 w 5078845"/>
              <a:gd name="connsiteY5" fmla="*/ 3217049 h 6240920"/>
              <a:gd name="connsiteX6" fmla="*/ 4685382 w 5078845"/>
              <a:gd name="connsiteY6" fmla="*/ 3762616 h 6240920"/>
              <a:gd name="connsiteX7" fmla="*/ 4653129 w 5078845"/>
              <a:gd name="connsiteY7" fmla="*/ 5995561 h 6240920"/>
              <a:gd name="connsiteX8" fmla="*/ 4407770 w 5078845"/>
              <a:gd name="connsiteY8" fmla="*/ 6240920 h 6240920"/>
              <a:gd name="connsiteX9" fmla="*/ 245359 w 5078845"/>
              <a:gd name="connsiteY9" fmla="*/ 6240920 h 6240920"/>
              <a:gd name="connsiteX10" fmla="*/ 0 w 5078845"/>
              <a:gd name="connsiteY10" fmla="*/ 5995561 h 6240920"/>
              <a:gd name="connsiteX11" fmla="*/ 0 w 5078845"/>
              <a:gd name="connsiteY11" fmla="*/ 245359 h 6240920"/>
              <a:gd name="connsiteX0" fmla="*/ 0 w 5078845"/>
              <a:gd name="connsiteY0" fmla="*/ 245359 h 6240920"/>
              <a:gd name="connsiteX1" fmla="*/ 245359 w 5078845"/>
              <a:gd name="connsiteY1" fmla="*/ 0 h 6240920"/>
              <a:gd name="connsiteX2" fmla="*/ 4407770 w 5078845"/>
              <a:gd name="connsiteY2" fmla="*/ 0 h 6240920"/>
              <a:gd name="connsiteX3" fmla="*/ 4653129 w 5078845"/>
              <a:gd name="connsiteY3" fmla="*/ 245359 h 6240920"/>
              <a:gd name="connsiteX4" fmla="*/ 4670014 w 5078845"/>
              <a:gd name="connsiteY4" fmla="*/ 2610010 h 6240920"/>
              <a:gd name="connsiteX5" fmla="*/ 5077268 w 5078845"/>
              <a:gd name="connsiteY5" fmla="*/ 3217049 h 6240920"/>
              <a:gd name="connsiteX6" fmla="*/ 4685382 w 5078845"/>
              <a:gd name="connsiteY6" fmla="*/ 3762616 h 6240920"/>
              <a:gd name="connsiteX7" fmla="*/ 4653129 w 5078845"/>
              <a:gd name="connsiteY7" fmla="*/ 5995561 h 6240920"/>
              <a:gd name="connsiteX8" fmla="*/ 4407770 w 5078845"/>
              <a:gd name="connsiteY8" fmla="*/ 6240920 h 6240920"/>
              <a:gd name="connsiteX9" fmla="*/ 245359 w 5078845"/>
              <a:gd name="connsiteY9" fmla="*/ 6240920 h 6240920"/>
              <a:gd name="connsiteX10" fmla="*/ 0 w 5078845"/>
              <a:gd name="connsiteY10" fmla="*/ 5995561 h 6240920"/>
              <a:gd name="connsiteX11" fmla="*/ 0 w 5078845"/>
              <a:gd name="connsiteY11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4670014 w 5077268"/>
              <a:gd name="connsiteY4" fmla="*/ 2610010 h 6240920"/>
              <a:gd name="connsiteX5" fmla="*/ 5077268 w 5077268"/>
              <a:gd name="connsiteY5" fmla="*/ 3217049 h 6240920"/>
              <a:gd name="connsiteX6" fmla="*/ 4685382 w 5077268"/>
              <a:gd name="connsiteY6" fmla="*/ 3762616 h 6240920"/>
              <a:gd name="connsiteX7" fmla="*/ 4653129 w 5077268"/>
              <a:gd name="connsiteY7" fmla="*/ 5995561 h 6240920"/>
              <a:gd name="connsiteX8" fmla="*/ 4407770 w 5077268"/>
              <a:gd name="connsiteY8" fmla="*/ 6240920 h 6240920"/>
              <a:gd name="connsiteX9" fmla="*/ 245359 w 5077268"/>
              <a:gd name="connsiteY9" fmla="*/ 6240920 h 6240920"/>
              <a:gd name="connsiteX10" fmla="*/ 0 w 5077268"/>
              <a:gd name="connsiteY10" fmla="*/ 5995561 h 6240920"/>
              <a:gd name="connsiteX11" fmla="*/ 0 w 5077268"/>
              <a:gd name="connsiteY11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4670014 w 5077268"/>
              <a:gd name="connsiteY4" fmla="*/ 2610010 h 6240920"/>
              <a:gd name="connsiteX5" fmla="*/ 5077268 w 5077268"/>
              <a:gd name="connsiteY5" fmla="*/ 3217049 h 6240920"/>
              <a:gd name="connsiteX6" fmla="*/ 4685382 w 5077268"/>
              <a:gd name="connsiteY6" fmla="*/ 3816404 h 6240920"/>
              <a:gd name="connsiteX7" fmla="*/ 4653129 w 5077268"/>
              <a:gd name="connsiteY7" fmla="*/ 5995561 h 6240920"/>
              <a:gd name="connsiteX8" fmla="*/ 4407770 w 5077268"/>
              <a:gd name="connsiteY8" fmla="*/ 6240920 h 6240920"/>
              <a:gd name="connsiteX9" fmla="*/ 245359 w 5077268"/>
              <a:gd name="connsiteY9" fmla="*/ 6240920 h 6240920"/>
              <a:gd name="connsiteX10" fmla="*/ 0 w 5077268"/>
              <a:gd name="connsiteY10" fmla="*/ 5995561 h 6240920"/>
              <a:gd name="connsiteX11" fmla="*/ 0 w 507726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39278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62330 w 5115688"/>
              <a:gd name="connsiteY6" fmla="*/ 3862508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86849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86849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40744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648428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115688" h="6240920">
                <a:moveTo>
                  <a:pt x="0" y="245359"/>
                </a:moveTo>
                <a:cubicBezTo>
                  <a:pt x="0" y="109851"/>
                  <a:pt x="109851" y="0"/>
                  <a:pt x="245359" y="0"/>
                </a:cubicBezTo>
                <a:lnTo>
                  <a:pt x="4407770" y="0"/>
                </a:lnTo>
                <a:cubicBezTo>
                  <a:pt x="4543278" y="0"/>
                  <a:pt x="4637761" y="102167"/>
                  <a:pt x="4637761" y="237675"/>
                </a:cubicBezTo>
                <a:cubicBezTo>
                  <a:pt x="4635365" y="753359"/>
                  <a:pt x="4645428" y="1884204"/>
                  <a:pt x="4654646" y="2271910"/>
                </a:cubicBezTo>
                <a:cubicBezTo>
                  <a:pt x="4656180" y="2267730"/>
                  <a:pt x="4634407" y="3140727"/>
                  <a:pt x="5115688" y="3224733"/>
                </a:cubicBezTo>
                <a:cubicBezTo>
                  <a:pt x="4616225" y="3279802"/>
                  <a:pt x="4648496" y="4044881"/>
                  <a:pt x="4654646" y="4139133"/>
                </a:cubicBezTo>
                <a:cubicBezTo>
                  <a:pt x="4660796" y="4233385"/>
                  <a:pt x="4643049" y="5530003"/>
                  <a:pt x="4653129" y="5995561"/>
                </a:cubicBezTo>
                <a:cubicBezTo>
                  <a:pt x="4653129" y="6131069"/>
                  <a:pt x="4543278" y="6240920"/>
                  <a:pt x="4407770" y="6240920"/>
                </a:cubicBezTo>
                <a:lnTo>
                  <a:pt x="245359" y="6240920"/>
                </a:lnTo>
                <a:cubicBezTo>
                  <a:pt x="109851" y="6240920"/>
                  <a:pt x="0" y="6131069"/>
                  <a:pt x="0" y="5995561"/>
                </a:cubicBezTo>
                <a:cubicBezTo>
                  <a:pt x="7684" y="4071143"/>
                  <a:pt x="30736" y="2162093"/>
                  <a:pt x="0" y="245359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3" name="Alatunnisteen paikkamerkki 2">
            <a:extLst>
              <a:ext uri="{FF2B5EF4-FFF2-40B4-BE49-F238E27FC236}">
                <a16:creationId xmlns:a16="http://schemas.microsoft.com/office/drawing/2014/main" id="{2EFE9C9D-DBE6-EAA1-8B82-E75ED7CBD7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236741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ian numeron paikkamerkki 3">
            <a:extLst>
              <a:ext uri="{FF2B5EF4-FFF2-40B4-BE49-F238E27FC236}">
                <a16:creationId xmlns:a16="http://schemas.microsoft.com/office/drawing/2014/main" id="{C41D225F-E0A8-2F33-B1E5-B1506E61E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236741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Kuva 5">
            <a:extLst>
              <a:ext uri="{FF2B5EF4-FFF2-40B4-BE49-F238E27FC236}">
                <a16:creationId xmlns:a16="http://schemas.microsoft.com/office/drawing/2014/main" id="{060A2197-241E-98A7-99C3-9AEA77AF984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>
          <a:xfrm>
            <a:off x="9784520" y="0"/>
            <a:ext cx="2301726" cy="1155782"/>
          </a:xfrm>
          <a:prstGeom prst="rect">
            <a:avLst/>
          </a:prstGeom>
        </p:spPr>
      </p:pic>
      <p:pic>
        <p:nvPicPr>
          <p:cNvPr id="7" name="Kuva 6">
            <a:extLst>
              <a:ext uri="{FF2B5EF4-FFF2-40B4-BE49-F238E27FC236}">
                <a16:creationId xmlns:a16="http://schemas.microsoft.com/office/drawing/2014/main" id="{E63D9361-3A1D-53BA-3B9C-D7D74E1AC2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8109" y="1155782"/>
            <a:ext cx="1569280" cy="1575989"/>
          </a:xfrm>
          <a:prstGeom prst="rect">
            <a:avLst/>
          </a:prstGeom>
        </p:spPr>
      </p:pic>
      <p:pic>
        <p:nvPicPr>
          <p:cNvPr id="8" name="Kuva 7">
            <a:extLst>
              <a:ext uri="{FF2B5EF4-FFF2-40B4-BE49-F238E27FC236}">
                <a16:creationId xmlns:a16="http://schemas.microsoft.com/office/drawing/2014/main" id="{8206950E-45AE-805D-3D70-A43B2CBA6E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2602" y="376450"/>
            <a:ext cx="1023345" cy="1027719"/>
          </a:xfrm>
          <a:prstGeom prst="rect">
            <a:avLst/>
          </a:prstGeom>
        </p:spPr>
      </p:pic>
      <p:pic>
        <p:nvPicPr>
          <p:cNvPr id="11" name="Kuva 12">
            <a:extLst>
              <a:ext uri="{FF2B5EF4-FFF2-40B4-BE49-F238E27FC236}">
                <a16:creationId xmlns:a16="http://schemas.microsoft.com/office/drawing/2014/main" id="{C5913AAC-3C16-560E-4DAF-45EE1BB6D1B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5883427"/>
            <a:ext cx="2080793" cy="94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166170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Kuvatekstillinen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uhekupla: Suorakulmio 3">
            <a:extLst>
              <a:ext uri="{FF2B5EF4-FFF2-40B4-BE49-F238E27FC236}">
                <a16:creationId xmlns:a16="http://schemas.microsoft.com/office/drawing/2014/main" id="{736CA355-B995-C1F3-D881-550E649CADDC}"/>
              </a:ext>
            </a:extLst>
          </p:cNvPr>
          <p:cNvSpPr/>
          <p:nvPr/>
        </p:nvSpPr>
        <p:spPr>
          <a:xfrm>
            <a:off x="4872626" y="-11954"/>
            <a:ext cx="7324788" cy="6875931"/>
          </a:xfrm>
          <a:custGeom>
            <a:avLst/>
            <a:gdLst>
              <a:gd name="connsiteX0" fmla="*/ 0 w 7997371"/>
              <a:gd name="connsiteY0" fmla="*/ 0 h 6966857"/>
              <a:gd name="connsiteX1" fmla="*/ 1332895 w 7997371"/>
              <a:gd name="connsiteY1" fmla="*/ 0 h 6966857"/>
              <a:gd name="connsiteX2" fmla="*/ 1332895 w 7997371"/>
              <a:gd name="connsiteY2" fmla="*/ 0 h 6966857"/>
              <a:gd name="connsiteX3" fmla="*/ 3332238 w 7997371"/>
              <a:gd name="connsiteY3" fmla="*/ 0 h 6966857"/>
              <a:gd name="connsiteX4" fmla="*/ 7997371 w 7997371"/>
              <a:gd name="connsiteY4" fmla="*/ 0 h 6966857"/>
              <a:gd name="connsiteX5" fmla="*/ 7997371 w 7997371"/>
              <a:gd name="connsiteY5" fmla="*/ 4064000 h 6966857"/>
              <a:gd name="connsiteX6" fmla="*/ 7997371 w 7997371"/>
              <a:gd name="connsiteY6" fmla="*/ 4064000 h 6966857"/>
              <a:gd name="connsiteX7" fmla="*/ 7997371 w 7997371"/>
              <a:gd name="connsiteY7" fmla="*/ 5805714 h 6966857"/>
              <a:gd name="connsiteX8" fmla="*/ 7997371 w 7997371"/>
              <a:gd name="connsiteY8" fmla="*/ 6966857 h 6966857"/>
              <a:gd name="connsiteX9" fmla="*/ 3332238 w 7997371"/>
              <a:gd name="connsiteY9" fmla="*/ 6966857 h 6966857"/>
              <a:gd name="connsiteX10" fmla="*/ 1332895 w 7997371"/>
              <a:gd name="connsiteY10" fmla="*/ 6966857 h 6966857"/>
              <a:gd name="connsiteX11" fmla="*/ 1332895 w 7997371"/>
              <a:gd name="connsiteY11" fmla="*/ 6966857 h 6966857"/>
              <a:gd name="connsiteX12" fmla="*/ 0 w 7997371"/>
              <a:gd name="connsiteY12" fmla="*/ 6966857 h 6966857"/>
              <a:gd name="connsiteX13" fmla="*/ 0 w 7997371"/>
              <a:gd name="connsiteY13" fmla="*/ 5805714 h 6966857"/>
              <a:gd name="connsiteX14" fmla="*/ -279988 w 7997371"/>
              <a:gd name="connsiteY14" fmla="*/ 3526971 h 6966857"/>
              <a:gd name="connsiteX15" fmla="*/ 0 w 7997371"/>
              <a:gd name="connsiteY15" fmla="*/ 4064000 h 6966857"/>
              <a:gd name="connsiteX16" fmla="*/ 0 w 7997371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5805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4281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599303 w 8596674"/>
              <a:gd name="connsiteY0" fmla="*/ 0 h 6966857"/>
              <a:gd name="connsiteX1" fmla="*/ 1932198 w 8596674"/>
              <a:gd name="connsiteY1" fmla="*/ 0 h 6966857"/>
              <a:gd name="connsiteX2" fmla="*/ 1932198 w 8596674"/>
              <a:gd name="connsiteY2" fmla="*/ 0 h 6966857"/>
              <a:gd name="connsiteX3" fmla="*/ 3931541 w 8596674"/>
              <a:gd name="connsiteY3" fmla="*/ 0 h 6966857"/>
              <a:gd name="connsiteX4" fmla="*/ 8596674 w 8596674"/>
              <a:gd name="connsiteY4" fmla="*/ 0 h 6966857"/>
              <a:gd name="connsiteX5" fmla="*/ 8596674 w 8596674"/>
              <a:gd name="connsiteY5" fmla="*/ 4064000 h 6966857"/>
              <a:gd name="connsiteX6" fmla="*/ 8596674 w 8596674"/>
              <a:gd name="connsiteY6" fmla="*/ 4064000 h 6966857"/>
              <a:gd name="connsiteX7" fmla="*/ 8596674 w 8596674"/>
              <a:gd name="connsiteY7" fmla="*/ 5805714 h 6966857"/>
              <a:gd name="connsiteX8" fmla="*/ 8596674 w 8596674"/>
              <a:gd name="connsiteY8" fmla="*/ 6966857 h 6966857"/>
              <a:gd name="connsiteX9" fmla="*/ 3931541 w 8596674"/>
              <a:gd name="connsiteY9" fmla="*/ 6966857 h 6966857"/>
              <a:gd name="connsiteX10" fmla="*/ 1932198 w 8596674"/>
              <a:gd name="connsiteY10" fmla="*/ 6966857 h 6966857"/>
              <a:gd name="connsiteX11" fmla="*/ 1932198 w 8596674"/>
              <a:gd name="connsiteY11" fmla="*/ 6966857 h 6966857"/>
              <a:gd name="connsiteX12" fmla="*/ 599303 w 8596674"/>
              <a:gd name="connsiteY12" fmla="*/ 6966857 h 6966857"/>
              <a:gd name="connsiteX13" fmla="*/ 599303 w 8596674"/>
              <a:gd name="connsiteY13" fmla="*/ 4281714 h 6966857"/>
              <a:gd name="connsiteX14" fmla="*/ 0 w 8596674"/>
              <a:gd name="connsiteY14" fmla="*/ 3425371 h 6966857"/>
              <a:gd name="connsiteX15" fmla="*/ 599303 w 8596674"/>
              <a:gd name="connsiteY15" fmla="*/ 2714171 h 6966857"/>
              <a:gd name="connsiteX16" fmla="*/ 599303 w 8596674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7 w 8885908"/>
              <a:gd name="connsiteY13" fmla="*/ 4281714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266970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340693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713413 w 8710784"/>
              <a:gd name="connsiteY0" fmla="*/ 0 h 6966857"/>
              <a:gd name="connsiteX1" fmla="*/ 2046308 w 8710784"/>
              <a:gd name="connsiteY1" fmla="*/ 0 h 6966857"/>
              <a:gd name="connsiteX2" fmla="*/ 2046308 w 8710784"/>
              <a:gd name="connsiteY2" fmla="*/ 0 h 6966857"/>
              <a:gd name="connsiteX3" fmla="*/ 4045651 w 8710784"/>
              <a:gd name="connsiteY3" fmla="*/ 0 h 6966857"/>
              <a:gd name="connsiteX4" fmla="*/ 8710784 w 8710784"/>
              <a:gd name="connsiteY4" fmla="*/ 0 h 6966857"/>
              <a:gd name="connsiteX5" fmla="*/ 8710784 w 8710784"/>
              <a:gd name="connsiteY5" fmla="*/ 4064000 h 6966857"/>
              <a:gd name="connsiteX6" fmla="*/ 8710784 w 8710784"/>
              <a:gd name="connsiteY6" fmla="*/ 4064000 h 6966857"/>
              <a:gd name="connsiteX7" fmla="*/ 8710784 w 8710784"/>
              <a:gd name="connsiteY7" fmla="*/ 5805714 h 6966857"/>
              <a:gd name="connsiteX8" fmla="*/ 8710784 w 8710784"/>
              <a:gd name="connsiteY8" fmla="*/ 6966857 h 6966857"/>
              <a:gd name="connsiteX9" fmla="*/ 4045651 w 8710784"/>
              <a:gd name="connsiteY9" fmla="*/ 6966857 h 6966857"/>
              <a:gd name="connsiteX10" fmla="*/ 2046308 w 8710784"/>
              <a:gd name="connsiteY10" fmla="*/ 6966857 h 6966857"/>
              <a:gd name="connsiteX11" fmla="*/ 2046308 w 8710784"/>
              <a:gd name="connsiteY11" fmla="*/ 6966857 h 6966857"/>
              <a:gd name="connsiteX12" fmla="*/ 713413 w 8710784"/>
              <a:gd name="connsiteY12" fmla="*/ 6966857 h 6966857"/>
              <a:gd name="connsiteX13" fmla="*/ 713414 w 8710784"/>
              <a:gd name="connsiteY13" fmla="*/ 4340693 h 6966857"/>
              <a:gd name="connsiteX14" fmla="*/ 0 w 8710784"/>
              <a:gd name="connsiteY14" fmla="*/ 3366393 h 6966857"/>
              <a:gd name="connsiteX15" fmla="*/ 697344 w 8710784"/>
              <a:gd name="connsiteY15" fmla="*/ 2493000 h 6966857"/>
              <a:gd name="connsiteX16" fmla="*/ 713413 w 8710784"/>
              <a:gd name="connsiteY16" fmla="*/ 0 h 6966857"/>
              <a:gd name="connsiteX0" fmla="*/ 713413 w 8710784"/>
              <a:gd name="connsiteY0" fmla="*/ 0 h 6966857"/>
              <a:gd name="connsiteX1" fmla="*/ 2046308 w 8710784"/>
              <a:gd name="connsiteY1" fmla="*/ 0 h 6966857"/>
              <a:gd name="connsiteX2" fmla="*/ 2046308 w 8710784"/>
              <a:gd name="connsiteY2" fmla="*/ 0 h 6966857"/>
              <a:gd name="connsiteX3" fmla="*/ 4045651 w 8710784"/>
              <a:gd name="connsiteY3" fmla="*/ 0 h 6966857"/>
              <a:gd name="connsiteX4" fmla="*/ 7905040 w 8710784"/>
              <a:gd name="connsiteY4" fmla="*/ 25450 h 6966857"/>
              <a:gd name="connsiteX5" fmla="*/ 8710784 w 8710784"/>
              <a:gd name="connsiteY5" fmla="*/ 4064000 h 6966857"/>
              <a:gd name="connsiteX6" fmla="*/ 8710784 w 8710784"/>
              <a:gd name="connsiteY6" fmla="*/ 4064000 h 6966857"/>
              <a:gd name="connsiteX7" fmla="*/ 8710784 w 8710784"/>
              <a:gd name="connsiteY7" fmla="*/ 5805714 h 6966857"/>
              <a:gd name="connsiteX8" fmla="*/ 8710784 w 8710784"/>
              <a:gd name="connsiteY8" fmla="*/ 6966857 h 6966857"/>
              <a:gd name="connsiteX9" fmla="*/ 4045651 w 8710784"/>
              <a:gd name="connsiteY9" fmla="*/ 6966857 h 6966857"/>
              <a:gd name="connsiteX10" fmla="*/ 2046308 w 8710784"/>
              <a:gd name="connsiteY10" fmla="*/ 6966857 h 6966857"/>
              <a:gd name="connsiteX11" fmla="*/ 2046308 w 8710784"/>
              <a:gd name="connsiteY11" fmla="*/ 6966857 h 6966857"/>
              <a:gd name="connsiteX12" fmla="*/ 713413 w 8710784"/>
              <a:gd name="connsiteY12" fmla="*/ 6966857 h 6966857"/>
              <a:gd name="connsiteX13" fmla="*/ 713414 w 8710784"/>
              <a:gd name="connsiteY13" fmla="*/ 4340693 h 6966857"/>
              <a:gd name="connsiteX14" fmla="*/ 0 w 8710784"/>
              <a:gd name="connsiteY14" fmla="*/ 3366393 h 6966857"/>
              <a:gd name="connsiteX15" fmla="*/ 697344 w 8710784"/>
              <a:gd name="connsiteY15" fmla="*/ 2493000 h 6966857"/>
              <a:gd name="connsiteX16" fmla="*/ 713413 w 8710784"/>
              <a:gd name="connsiteY16" fmla="*/ 0 h 6966857"/>
              <a:gd name="connsiteX0" fmla="*/ 713413 w 8710784"/>
              <a:gd name="connsiteY0" fmla="*/ 0 h 6966857"/>
              <a:gd name="connsiteX1" fmla="*/ 2046308 w 8710784"/>
              <a:gd name="connsiteY1" fmla="*/ 0 h 6966857"/>
              <a:gd name="connsiteX2" fmla="*/ 2046308 w 8710784"/>
              <a:gd name="connsiteY2" fmla="*/ 0 h 6966857"/>
              <a:gd name="connsiteX3" fmla="*/ 4045651 w 8710784"/>
              <a:gd name="connsiteY3" fmla="*/ 0 h 6966857"/>
              <a:gd name="connsiteX4" fmla="*/ 7905040 w 8710784"/>
              <a:gd name="connsiteY4" fmla="*/ 25450 h 6966857"/>
              <a:gd name="connsiteX5" fmla="*/ 8710784 w 8710784"/>
              <a:gd name="connsiteY5" fmla="*/ 4064000 h 6966857"/>
              <a:gd name="connsiteX6" fmla="*/ 7986980 w 8710784"/>
              <a:gd name="connsiteY6" fmla="*/ 4076725 h 6966857"/>
              <a:gd name="connsiteX7" fmla="*/ 8710784 w 8710784"/>
              <a:gd name="connsiteY7" fmla="*/ 5805714 h 6966857"/>
              <a:gd name="connsiteX8" fmla="*/ 8710784 w 8710784"/>
              <a:gd name="connsiteY8" fmla="*/ 6966857 h 6966857"/>
              <a:gd name="connsiteX9" fmla="*/ 4045651 w 8710784"/>
              <a:gd name="connsiteY9" fmla="*/ 6966857 h 6966857"/>
              <a:gd name="connsiteX10" fmla="*/ 2046308 w 8710784"/>
              <a:gd name="connsiteY10" fmla="*/ 6966857 h 6966857"/>
              <a:gd name="connsiteX11" fmla="*/ 2046308 w 8710784"/>
              <a:gd name="connsiteY11" fmla="*/ 6966857 h 6966857"/>
              <a:gd name="connsiteX12" fmla="*/ 713413 w 8710784"/>
              <a:gd name="connsiteY12" fmla="*/ 6966857 h 6966857"/>
              <a:gd name="connsiteX13" fmla="*/ 713414 w 8710784"/>
              <a:gd name="connsiteY13" fmla="*/ 4340693 h 6966857"/>
              <a:gd name="connsiteX14" fmla="*/ 0 w 8710784"/>
              <a:gd name="connsiteY14" fmla="*/ 3366393 h 6966857"/>
              <a:gd name="connsiteX15" fmla="*/ 697344 w 8710784"/>
              <a:gd name="connsiteY15" fmla="*/ 2493000 h 6966857"/>
              <a:gd name="connsiteX16" fmla="*/ 713413 w 8710784"/>
              <a:gd name="connsiteY16" fmla="*/ 0 h 6966857"/>
              <a:gd name="connsiteX0" fmla="*/ 713413 w 8710784"/>
              <a:gd name="connsiteY0" fmla="*/ 0 h 6966857"/>
              <a:gd name="connsiteX1" fmla="*/ 2046308 w 8710784"/>
              <a:gd name="connsiteY1" fmla="*/ 0 h 6966857"/>
              <a:gd name="connsiteX2" fmla="*/ 2046308 w 8710784"/>
              <a:gd name="connsiteY2" fmla="*/ 0 h 6966857"/>
              <a:gd name="connsiteX3" fmla="*/ 4045651 w 8710784"/>
              <a:gd name="connsiteY3" fmla="*/ 0 h 6966857"/>
              <a:gd name="connsiteX4" fmla="*/ 7905040 w 8710784"/>
              <a:gd name="connsiteY4" fmla="*/ 25450 h 6966857"/>
              <a:gd name="connsiteX5" fmla="*/ 7959666 w 8710784"/>
              <a:gd name="connsiteY5" fmla="*/ 4064000 h 6966857"/>
              <a:gd name="connsiteX6" fmla="*/ 7986980 w 8710784"/>
              <a:gd name="connsiteY6" fmla="*/ 4076725 h 6966857"/>
              <a:gd name="connsiteX7" fmla="*/ 8710784 w 8710784"/>
              <a:gd name="connsiteY7" fmla="*/ 5805714 h 6966857"/>
              <a:gd name="connsiteX8" fmla="*/ 8710784 w 8710784"/>
              <a:gd name="connsiteY8" fmla="*/ 6966857 h 6966857"/>
              <a:gd name="connsiteX9" fmla="*/ 4045651 w 8710784"/>
              <a:gd name="connsiteY9" fmla="*/ 6966857 h 6966857"/>
              <a:gd name="connsiteX10" fmla="*/ 2046308 w 8710784"/>
              <a:gd name="connsiteY10" fmla="*/ 6966857 h 6966857"/>
              <a:gd name="connsiteX11" fmla="*/ 2046308 w 8710784"/>
              <a:gd name="connsiteY11" fmla="*/ 6966857 h 6966857"/>
              <a:gd name="connsiteX12" fmla="*/ 713413 w 8710784"/>
              <a:gd name="connsiteY12" fmla="*/ 6966857 h 6966857"/>
              <a:gd name="connsiteX13" fmla="*/ 713414 w 8710784"/>
              <a:gd name="connsiteY13" fmla="*/ 4340693 h 6966857"/>
              <a:gd name="connsiteX14" fmla="*/ 0 w 8710784"/>
              <a:gd name="connsiteY14" fmla="*/ 3366393 h 6966857"/>
              <a:gd name="connsiteX15" fmla="*/ 697344 w 8710784"/>
              <a:gd name="connsiteY15" fmla="*/ 2493000 h 6966857"/>
              <a:gd name="connsiteX16" fmla="*/ 713413 w 8710784"/>
              <a:gd name="connsiteY16" fmla="*/ 0 h 6966857"/>
              <a:gd name="connsiteX0" fmla="*/ 713413 w 8710784"/>
              <a:gd name="connsiteY0" fmla="*/ 0 h 6966857"/>
              <a:gd name="connsiteX1" fmla="*/ 2046308 w 8710784"/>
              <a:gd name="connsiteY1" fmla="*/ 0 h 6966857"/>
              <a:gd name="connsiteX2" fmla="*/ 2046308 w 8710784"/>
              <a:gd name="connsiteY2" fmla="*/ 0 h 6966857"/>
              <a:gd name="connsiteX3" fmla="*/ 4045651 w 8710784"/>
              <a:gd name="connsiteY3" fmla="*/ 0 h 6966857"/>
              <a:gd name="connsiteX4" fmla="*/ 7905040 w 8710784"/>
              <a:gd name="connsiteY4" fmla="*/ 25450 h 6966857"/>
              <a:gd name="connsiteX5" fmla="*/ 7959666 w 8710784"/>
              <a:gd name="connsiteY5" fmla="*/ 4064000 h 6966857"/>
              <a:gd name="connsiteX6" fmla="*/ 7986980 w 8710784"/>
              <a:gd name="connsiteY6" fmla="*/ 4076725 h 6966857"/>
              <a:gd name="connsiteX7" fmla="*/ 8014293 w 8710784"/>
              <a:gd name="connsiteY7" fmla="*/ 5882064 h 6966857"/>
              <a:gd name="connsiteX8" fmla="*/ 8710784 w 8710784"/>
              <a:gd name="connsiteY8" fmla="*/ 6966857 h 6966857"/>
              <a:gd name="connsiteX9" fmla="*/ 4045651 w 8710784"/>
              <a:gd name="connsiteY9" fmla="*/ 6966857 h 6966857"/>
              <a:gd name="connsiteX10" fmla="*/ 2046308 w 8710784"/>
              <a:gd name="connsiteY10" fmla="*/ 6966857 h 6966857"/>
              <a:gd name="connsiteX11" fmla="*/ 2046308 w 8710784"/>
              <a:gd name="connsiteY11" fmla="*/ 6966857 h 6966857"/>
              <a:gd name="connsiteX12" fmla="*/ 713413 w 8710784"/>
              <a:gd name="connsiteY12" fmla="*/ 6966857 h 6966857"/>
              <a:gd name="connsiteX13" fmla="*/ 713414 w 8710784"/>
              <a:gd name="connsiteY13" fmla="*/ 4340693 h 6966857"/>
              <a:gd name="connsiteX14" fmla="*/ 0 w 8710784"/>
              <a:gd name="connsiteY14" fmla="*/ 3366393 h 6966857"/>
              <a:gd name="connsiteX15" fmla="*/ 697344 w 8710784"/>
              <a:gd name="connsiteY15" fmla="*/ 2493000 h 6966857"/>
              <a:gd name="connsiteX16" fmla="*/ 713413 w 8710784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05040 w 8041606"/>
              <a:gd name="connsiteY4" fmla="*/ 25450 h 6966857"/>
              <a:gd name="connsiteX5" fmla="*/ 7959666 w 8041606"/>
              <a:gd name="connsiteY5" fmla="*/ 4064000 h 6966857"/>
              <a:gd name="connsiteX6" fmla="*/ 7986980 w 8041606"/>
              <a:gd name="connsiteY6" fmla="*/ 4076725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59666 w 8041606"/>
              <a:gd name="connsiteY5" fmla="*/ 4064000 h 6966857"/>
              <a:gd name="connsiteX6" fmla="*/ 7986980 w 8041606"/>
              <a:gd name="connsiteY6" fmla="*/ 4076725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59666 w 8041606"/>
              <a:gd name="connsiteY5" fmla="*/ 4064000 h 6966857"/>
              <a:gd name="connsiteX6" fmla="*/ 8027950 w 8041606"/>
              <a:gd name="connsiteY6" fmla="*/ 4076725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59666 w 8041606"/>
              <a:gd name="connsiteY5" fmla="*/ 4064000 h 6966857"/>
              <a:gd name="connsiteX6" fmla="*/ 8000637 w 8041606"/>
              <a:gd name="connsiteY6" fmla="*/ 4674793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46010 w 8041606"/>
              <a:gd name="connsiteY5" fmla="*/ 4089450 h 6966857"/>
              <a:gd name="connsiteX6" fmla="*/ 8000637 w 8041606"/>
              <a:gd name="connsiteY6" fmla="*/ 4674793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73324 w 8041606"/>
              <a:gd name="connsiteY5" fmla="*/ 4064001 h 6966857"/>
              <a:gd name="connsiteX6" fmla="*/ 8000637 w 8041606"/>
              <a:gd name="connsiteY6" fmla="*/ 4674793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73324 w 8041606"/>
              <a:gd name="connsiteY5" fmla="*/ 4064001 h 6966857"/>
              <a:gd name="connsiteX6" fmla="*/ 7973324 w 8041606"/>
              <a:gd name="connsiteY6" fmla="*/ 4712968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73324 w 8041606"/>
              <a:gd name="connsiteY5" fmla="*/ 4064001 h 6966857"/>
              <a:gd name="connsiteX6" fmla="*/ 7973324 w 8041606"/>
              <a:gd name="connsiteY6" fmla="*/ 4712968 h 6966857"/>
              <a:gd name="connsiteX7" fmla="*/ 7986981 w 8041606"/>
              <a:gd name="connsiteY7" fmla="*/ 5932963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7986981"/>
              <a:gd name="connsiteY0" fmla="*/ 0 h 6966857"/>
              <a:gd name="connsiteX1" fmla="*/ 2046308 w 7986981"/>
              <a:gd name="connsiteY1" fmla="*/ 0 h 6966857"/>
              <a:gd name="connsiteX2" fmla="*/ 2046308 w 7986981"/>
              <a:gd name="connsiteY2" fmla="*/ 0 h 6966857"/>
              <a:gd name="connsiteX3" fmla="*/ 4045651 w 7986981"/>
              <a:gd name="connsiteY3" fmla="*/ 0 h 6966857"/>
              <a:gd name="connsiteX4" fmla="*/ 7959667 w 7986981"/>
              <a:gd name="connsiteY4" fmla="*/ 0 h 6966857"/>
              <a:gd name="connsiteX5" fmla="*/ 7973324 w 7986981"/>
              <a:gd name="connsiteY5" fmla="*/ 4064001 h 6966857"/>
              <a:gd name="connsiteX6" fmla="*/ 7973324 w 7986981"/>
              <a:gd name="connsiteY6" fmla="*/ 4712968 h 6966857"/>
              <a:gd name="connsiteX7" fmla="*/ 7986981 w 7986981"/>
              <a:gd name="connsiteY7" fmla="*/ 5932963 h 6966857"/>
              <a:gd name="connsiteX8" fmla="*/ 7973323 w 7986981"/>
              <a:gd name="connsiteY8" fmla="*/ 6966857 h 6966857"/>
              <a:gd name="connsiteX9" fmla="*/ 4045651 w 7986981"/>
              <a:gd name="connsiteY9" fmla="*/ 6966857 h 6966857"/>
              <a:gd name="connsiteX10" fmla="*/ 2046308 w 7986981"/>
              <a:gd name="connsiteY10" fmla="*/ 6966857 h 6966857"/>
              <a:gd name="connsiteX11" fmla="*/ 2046308 w 7986981"/>
              <a:gd name="connsiteY11" fmla="*/ 6966857 h 6966857"/>
              <a:gd name="connsiteX12" fmla="*/ 713413 w 7986981"/>
              <a:gd name="connsiteY12" fmla="*/ 6966857 h 6966857"/>
              <a:gd name="connsiteX13" fmla="*/ 713414 w 7986981"/>
              <a:gd name="connsiteY13" fmla="*/ 4340693 h 6966857"/>
              <a:gd name="connsiteX14" fmla="*/ 0 w 7986981"/>
              <a:gd name="connsiteY14" fmla="*/ 3366393 h 6966857"/>
              <a:gd name="connsiteX15" fmla="*/ 697344 w 7986981"/>
              <a:gd name="connsiteY15" fmla="*/ 2493000 h 6966857"/>
              <a:gd name="connsiteX16" fmla="*/ 713413 w 7986981"/>
              <a:gd name="connsiteY16" fmla="*/ 0 h 6966857"/>
              <a:gd name="connsiteX0" fmla="*/ 713413 w 7986981"/>
              <a:gd name="connsiteY0" fmla="*/ 0 h 6966857"/>
              <a:gd name="connsiteX1" fmla="*/ 2046308 w 7986981"/>
              <a:gd name="connsiteY1" fmla="*/ 0 h 6966857"/>
              <a:gd name="connsiteX2" fmla="*/ 2046308 w 7986981"/>
              <a:gd name="connsiteY2" fmla="*/ 0 h 6966857"/>
              <a:gd name="connsiteX3" fmla="*/ 4045651 w 7986981"/>
              <a:gd name="connsiteY3" fmla="*/ 0 h 6966857"/>
              <a:gd name="connsiteX4" fmla="*/ 7959667 w 7986981"/>
              <a:gd name="connsiteY4" fmla="*/ 0 h 6966857"/>
              <a:gd name="connsiteX5" fmla="*/ 7973324 w 7986981"/>
              <a:gd name="connsiteY5" fmla="*/ 4064001 h 6966857"/>
              <a:gd name="connsiteX6" fmla="*/ 7986368 w 7986981"/>
              <a:gd name="connsiteY6" fmla="*/ 4712968 h 6966857"/>
              <a:gd name="connsiteX7" fmla="*/ 7986981 w 7986981"/>
              <a:gd name="connsiteY7" fmla="*/ 5932963 h 6966857"/>
              <a:gd name="connsiteX8" fmla="*/ 7973323 w 7986981"/>
              <a:gd name="connsiteY8" fmla="*/ 6966857 h 6966857"/>
              <a:gd name="connsiteX9" fmla="*/ 4045651 w 7986981"/>
              <a:gd name="connsiteY9" fmla="*/ 6966857 h 6966857"/>
              <a:gd name="connsiteX10" fmla="*/ 2046308 w 7986981"/>
              <a:gd name="connsiteY10" fmla="*/ 6966857 h 6966857"/>
              <a:gd name="connsiteX11" fmla="*/ 2046308 w 7986981"/>
              <a:gd name="connsiteY11" fmla="*/ 6966857 h 6966857"/>
              <a:gd name="connsiteX12" fmla="*/ 713413 w 7986981"/>
              <a:gd name="connsiteY12" fmla="*/ 6966857 h 6966857"/>
              <a:gd name="connsiteX13" fmla="*/ 713414 w 7986981"/>
              <a:gd name="connsiteY13" fmla="*/ 4340693 h 6966857"/>
              <a:gd name="connsiteX14" fmla="*/ 0 w 7986981"/>
              <a:gd name="connsiteY14" fmla="*/ 3366393 h 6966857"/>
              <a:gd name="connsiteX15" fmla="*/ 697344 w 7986981"/>
              <a:gd name="connsiteY15" fmla="*/ 2493000 h 6966857"/>
              <a:gd name="connsiteX16" fmla="*/ 713413 w 7986981"/>
              <a:gd name="connsiteY16" fmla="*/ 0 h 6966857"/>
              <a:gd name="connsiteX0" fmla="*/ 713413 w 7986981"/>
              <a:gd name="connsiteY0" fmla="*/ 0 h 6966857"/>
              <a:gd name="connsiteX1" fmla="*/ 2046308 w 7986981"/>
              <a:gd name="connsiteY1" fmla="*/ 0 h 6966857"/>
              <a:gd name="connsiteX2" fmla="*/ 2046308 w 7986981"/>
              <a:gd name="connsiteY2" fmla="*/ 0 h 6966857"/>
              <a:gd name="connsiteX3" fmla="*/ 4045651 w 7986981"/>
              <a:gd name="connsiteY3" fmla="*/ 0 h 6966857"/>
              <a:gd name="connsiteX4" fmla="*/ 7959667 w 7986981"/>
              <a:gd name="connsiteY4" fmla="*/ 0 h 6966857"/>
              <a:gd name="connsiteX5" fmla="*/ 7986368 w 7986981"/>
              <a:gd name="connsiteY5" fmla="*/ 4045788 h 6966857"/>
              <a:gd name="connsiteX6" fmla="*/ 7986368 w 7986981"/>
              <a:gd name="connsiteY6" fmla="*/ 4712968 h 6966857"/>
              <a:gd name="connsiteX7" fmla="*/ 7986981 w 7986981"/>
              <a:gd name="connsiteY7" fmla="*/ 5932963 h 6966857"/>
              <a:gd name="connsiteX8" fmla="*/ 7973323 w 7986981"/>
              <a:gd name="connsiteY8" fmla="*/ 6966857 h 6966857"/>
              <a:gd name="connsiteX9" fmla="*/ 4045651 w 7986981"/>
              <a:gd name="connsiteY9" fmla="*/ 6966857 h 6966857"/>
              <a:gd name="connsiteX10" fmla="*/ 2046308 w 7986981"/>
              <a:gd name="connsiteY10" fmla="*/ 6966857 h 6966857"/>
              <a:gd name="connsiteX11" fmla="*/ 2046308 w 7986981"/>
              <a:gd name="connsiteY11" fmla="*/ 6966857 h 6966857"/>
              <a:gd name="connsiteX12" fmla="*/ 713413 w 7986981"/>
              <a:gd name="connsiteY12" fmla="*/ 6966857 h 6966857"/>
              <a:gd name="connsiteX13" fmla="*/ 713414 w 7986981"/>
              <a:gd name="connsiteY13" fmla="*/ 4340693 h 6966857"/>
              <a:gd name="connsiteX14" fmla="*/ 0 w 7986981"/>
              <a:gd name="connsiteY14" fmla="*/ 3366393 h 6966857"/>
              <a:gd name="connsiteX15" fmla="*/ 697344 w 7986981"/>
              <a:gd name="connsiteY15" fmla="*/ 2493000 h 6966857"/>
              <a:gd name="connsiteX16" fmla="*/ 713413 w 7986981"/>
              <a:gd name="connsiteY16" fmla="*/ 0 h 6966857"/>
              <a:gd name="connsiteX0" fmla="*/ 713413 w 7986981"/>
              <a:gd name="connsiteY0" fmla="*/ 12143 h 6979000"/>
              <a:gd name="connsiteX1" fmla="*/ 2046308 w 7986981"/>
              <a:gd name="connsiteY1" fmla="*/ 12143 h 6979000"/>
              <a:gd name="connsiteX2" fmla="*/ 2046308 w 7986981"/>
              <a:gd name="connsiteY2" fmla="*/ 12143 h 6979000"/>
              <a:gd name="connsiteX3" fmla="*/ 4045651 w 7986981"/>
              <a:gd name="connsiteY3" fmla="*/ 12143 h 6979000"/>
              <a:gd name="connsiteX4" fmla="*/ 7979231 w 7986981"/>
              <a:gd name="connsiteY4" fmla="*/ 0 h 6979000"/>
              <a:gd name="connsiteX5" fmla="*/ 7986368 w 7986981"/>
              <a:gd name="connsiteY5" fmla="*/ 4057931 h 6979000"/>
              <a:gd name="connsiteX6" fmla="*/ 7986368 w 7986981"/>
              <a:gd name="connsiteY6" fmla="*/ 4725111 h 6979000"/>
              <a:gd name="connsiteX7" fmla="*/ 7986981 w 7986981"/>
              <a:gd name="connsiteY7" fmla="*/ 5945106 h 6979000"/>
              <a:gd name="connsiteX8" fmla="*/ 7973323 w 7986981"/>
              <a:gd name="connsiteY8" fmla="*/ 6979000 h 6979000"/>
              <a:gd name="connsiteX9" fmla="*/ 4045651 w 7986981"/>
              <a:gd name="connsiteY9" fmla="*/ 6979000 h 6979000"/>
              <a:gd name="connsiteX10" fmla="*/ 2046308 w 7986981"/>
              <a:gd name="connsiteY10" fmla="*/ 6979000 h 6979000"/>
              <a:gd name="connsiteX11" fmla="*/ 2046308 w 7986981"/>
              <a:gd name="connsiteY11" fmla="*/ 6979000 h 6979000"/>
              <a:gd name="connsiteX12" fmla="*/ 713413 w 7986981"/>
              <a:gd name="connsiteY12" fmla="*/ 6979000 h 6979000"/>
              <a:gd name="connsiteX13" fmla="*/ 713414 w 7986981"/>
              <a:gd name="connsiteY13" fmla="*/ 4352836 h 6979000"/>
              <a:gd name="connsiteX14" fmla="*/ 0 w 7986981"/>
              <a:gd name="connsiteY14" fmla="*/ 3378536 h 6979000"/>
              <a:gd name="connsiteX15" fmla="*/ 697344 w 7986981"/>
              <a:gd name="connsiteY15" fmla="*/ 2505143 h 6979000"/>
              <a:gd name="connsiteX16" fmla="*/ 713413 w 7986981"/>
              <a:gd name="connsiteY16" fmla="*/ 12143 h 6979000"/>
              <a:gd name="connsiteX0" fmla="*/ 713413 w 7992274"/>
              <a:gd name="connsiteY0" fmla="*/ 12143 h 6979000"/>
              <a:gd name="connsiteX1" fmla="*/ 2046308 w 7992274"/>
              <a:gd name="connsiteY1" fmla="*/ 12143 h 6979000"/>
              <a:gd name="connsiteX2" fmla="*/ 2046308 w 7992274"/>
              <a:gd name="connsiteY2" fmla="*/ 12143 h 6979000"/>
              <a:gd name="connsiteX3" fmla="*/ 4045651 w 7992274"/>
              <a:gd name="connsiteY3" fmla="*/ 12143 h 6979000"/>
              <a:gd name="connsiteX4" fmla="*/ 7992274 w 7992274"/>
              <a:gd name="connsiteY4" fmla="*/ 0 h 6979000"/>
              <a:gd name="connsiteX5" fmla="*/ 7986368 w 7992274"/>
              <a:gd name="connsiteY5" fmla="*/ 4057931 h 6979000"/>
              <a:gd name="connsiteX6" fmla="*/ 7986368 w 7992274"/>
              <a:gd name="connsiteY6" fmla="*/ 4725111 h 6979000"/>
              <a:gd name="connsiteX7" fmla="*/ 7986981 w 7992274"/>
              <a:gd name="connsiteY7" fmla="*/ 5945106 h 6979000"/>
              <a:gd name="connsiteX8" fmla="*/ 7973323 w 7992274"/>
              <a:gd name="connsiteY8" fmla="*/ 6979000 h 6979000"/>
              <a:gd name="connsiteX9" fmla="*/ 4045651 w 7992274"/>
              <a:gd name="connsiteY9" fmla="*/ 6979000 h 6979000"/>
              <a:gd name="connsiteX10" fmla="*/ 2046308 w 7992274"/>
              <a:gd name="connsiteY10" fmla="*/ 6979000 h 6979000"/>
              <a:gd name="connsiteX11" fmla="*/ 2046308 w 7992274"/>
              <a:gd name="connsiteY11" fmla="*/ 6979000 h 6979000"/>
              <a:gd name="connsiteX12" fmla="*/ 713413 w 7992274"/>
              <a:gd name="connsiteY12" fmla="*/ 6979000 h 6979000"/>
              <a:gd name="connsiteX13" fmla="*/ 713414 w 7992274"/>
              <a:gd name="connsiteY13" fmla="*/ 4352836 h 6979000"/>
              <a:gd name="connsiteX14" fmla="*/ 0 w 7992274"/>
              <a:gd name="connsiteY14" fmla="*/ 3378536 h 6979000"/>
              <a:gd name="connsiteX15" fmla="*/ 697344 w 7992274"/>
              <a:gd name="connsiteY15" fmla="*/ 2505143 h 6979000"/>
              <a:gd name="connsiteX16" fmla="*/ 713413 w 7992274"/>
              <a:gd name="connsiteY16" fmla="*/ 12143 h 6979000"/>
              <a:gd name="connsiteX0" fmla="*/ 713413 w 7992274"/>
              <a:gd name="connsiteY0" fmla="*/ 12143 h 6979000"/>
              <a:gd name="connsiteX1" fmla="*/ 2046308 w 7992274"/>
              <a:gd name="connsiteY1" fmla="*/ 12143 h 6979000"/>
              <a:gd name="connsiteX2" fmla="*/ 2046308 w 7992274"/>
              <a:gd name="connsiteY2" fmla="*/ 12143 h 6979000"/>
              <a:gd name="connsiteX3" fmla="*/ 4045651 w 7992274"/>
              <a:gd name="connsiteY3" fmla="*/ 12143 h 6979000"/>
              <a:gd name="connsiteX4" fmla="*/ 7992274 w 7992274"/>
              <a:gd name="connsiteY4" fmla="*/ 0 h 6979000"/>
              <a:gd name="connsiteX5" fmla="*/ 7986368 w 7992274"/>
              <a:gd name="connsiteY5" fmla="*/ 4057931 h 6979000"/>
              <a:gd name="connsiteX6" fmla="*/ 7986368 w 7992274"/>
              <a:gd name="connsiteY6" fmla="*/ 4725111 h 6979000"/>
              <a:gd name="connsiteX7" fmla="*/ 7986981 w 7992274"/>
              <a:gd name="connsiteY7" fmla="*/ 5945106 h 6979000"/>
              <a:gd name="connsiteX8" fmla="*/ 7973323 w 7992274"/>
              <a:gd name="connsiteY8" fmla="*/ 6979000 h 6979000"/>
              <a:gd name="connsiteX9" fmla="*/ 4045651 w 7992274"/>
              <a:gd name="connsiteY9" fmla="*/ 6979000 h 6979000"/>
              <a:gd name="connsiteX10" fmla="*/ 2046308 w 7992274"/>
              <a:gd name="connsiteY10" fmla="*/ 6979000 h 6979000"/>
              <a:gd name="connsiteX11" fmla="*/ 2046308 w 7992274"/>
              <a:gd name="connsiteY11" fmla="*/ 6979000 h 6979000"/>
              <a:gd name="connsiteX12" fmla="*/ 713413 w 7992274"/>
              <a:gd name="connsiteY12" fmla="*/ 6979000 h 6979000"/>
              <a:gd name="connsiteX13" fmla="*/ 713414 w 7992274"/>
              <a:gd name="connsiteY13" fmla="*/ 4352836 h 6979000"/>
              <a:gd name="connsiteX14" fmla="*/ 0 w 7992274"/>
              <a:gd name="connsiteY14" fmla="*/ 3378536 h 6979000"/>
              <a:gd name="connsiteX15" fmla="*/ 697344 w 7992274"/>
              <a:gd name="connsiteY15" fmla="*/ 2505143 h 6979000"/>
              <a:gd name="connsiteX16" fmla="*/ 713413 w 7992274"/>
              <a:gd name="connsiteY16" fmla="*/ 12143 h 6979000"/>
              <a:gd name="connsiteX0" fmla="*/ 713413 w 7992274"/>
              <a:gd name="connsiteY0" fmla="*/ 12143 h 6979000"/>
              <a:gd name="connsiteX1" fmla="*/ 2046308 w 7992274"/>
              <a:gd name="connsiteY1" fmla="*/ 12143 h 6979000"/>
              <a:gd name="connsiteX2" fmla="*/ 2046308 w 7992274"/>
              <a:gd name="connsiteY2" fmla="*/ 12143 h 6979000"/>
              <a:gd name="connsiteX3" fmla="*/ 4045651 w 7992274"/>
              <a:gd name="connsiteY3" fmla="*/ 12143 h 6979000"/>
              <a:gd name="connsiteX4" fmla="*/ 7992274 w 7992274"/>
              <a:gd name="connsiteY4" fmla="*/ 0 h 6979000"/>
              <a:gd name="connsiteX5" fmla="*/ 7986368 w 7992274"/>
              <a:gd name="connsiteY5" fmla="*/ 4057931 h 6979000"/>
              <a:gd name="connsiteX6" fmla="*/ 7986368 w 7992274"/>
              <a:gd name="connsiteY6" fmla="*/ 4725111 h 6979000"/>
              <a:gd name="connsiteX7" fmla="*/ 7986982 w 7992274"/>
              <a:gd name="connsiteY7" fmla="*/ 5945107 h 6979000"/>
              <a:gd name="connsiteX8" fmla="*/ 7973323 w 7992274"/>
              <a:gd name="connsiteY8" fmla="*/ 6979000 h 6979000"/>
              <a:gd name="connsiteX9" fmla="*/ 4045651 w 7992274"/>
              <a:gd name="connsiteY9" fmla="*/ 6979000 h 6979000"/>
              <a:gd name="connsiteX10" fmla="*/ 2046308 w 7992274"/>
              <a:gd name="connsiteY10" fmla="*/ 6979000 h 6979000"/>
              <a:gd name="connsiteX11" fmla="*/ 2046308 w 7992274"/>
              <a:gd name="connsiteY11" fmla="*/ 6979000 h 6979000"/>
              <a:gd name="connsiteX12" fmla="*/ 713413 w 7992274"/>
              <a:gd name="connsiteY12" fmla="*/ 6979000 h 6979000"/>
              <a:gd name="connsiteX13" fmla="*/ 713414 w 7992274"/>
              <a:gd name="connsiteY13" fmla="*/ 4352836 h 6979000"/>
              <a:gd name="connsiteX14" fmla="*/ 0 w 7992274"/>
              <a:gd name="connsiteY14" fmla="*/ 3378536 h 6979000"/>
              <a:gd name="connsiteX15" fmla="*/ 697344 w 7992274"/>
              <a:gd name="connsiteY15" fmla="*/ 2505143 h 6979000"/>
              <a:gd name="connsiteX16" fmla="*/ 713413 w 7992274"/>
              <a:gd name="connsiteY16" fmla="*/ 12143 h 6979000"/>
              <a:gd name="connsiteX0" fmla="*/ 713413 w 7992887"/>
              <a:gd name="connsiteY0" fmla="*/ 12143 h 6985072"/>
              <a:gd name="connsiteX1" fmla="*/ 2046308 w 7992887"/>
              <a:gd name="connsiteY1" fmla="*/ 12143 h 6985072"/>
              <a:gd name="connsiteX2" fmla="*/ 2046308 w 7992887"/>
              <a:gd name="connsiteY2" fmla="*/ 12143 h 6985072"/>
              <a:gd name="connsiteX3" fmla="*/ 4045651 w 7992887"/>
              <a:gd name="connsiteY3" fmla="*/ 12143 h 6985072"/>
              <a:gd name="connsiteX4" fmla="*/ 7992274 w 7992887"/>
              <a:gd name="connsiteY4" fmla="*/ 0 h 6985072"/>
              <a:gd name="connsiteX5" fmla="*/ 7986368 w 7992887"/>
              <a:gd name="connsiteY5" fmla="*/ 4057931 h 6985072"/>
              <a:gd name="connsiteX6" fmla="*/ 7986368 w 7992887"/>
              <a:gd name="connsiteY6" fmla="*/ 4725111 h 6985072"/>
              <a:gd name="connsiteX7" fmla="*/ 7986982 w 7992887"/>
              <a:gd name="connsiteY7" fmla="*/ 5945107 h 6985072"/>
              <a:gd name="connsiteX8" fmla="*/ 7992887 w 7992887"/>
              <a:gd name="connsiteY8" fmla="*/ 6985072 h 6985072"/>
              <a:gd name="connsiteX9" fmla="*/ 4045651 w 7992887"/>
              <a:gd name="connsiteY9" fmla="*/ 6979000 h 6985072"/>
              <a:gd name="connsiteX10" fmla="*/ 2046308 w 7992887"/>
              <a:gd name="connsiteY10" fmla="*/ 6979000 h 6985072"/>
              <a:gd name="connsiteX11" fmla="*/ 2046308 w 7992887"/>
              <a:gd name="connsiteY11" fmla="*/ 6979000 h 6985072"/>
              <a:gd name="connsiteX12" fmla="*/ 713413 w 7992887"/>
              <a:gd name="connsiteY12" fmla="*/ 6979000 h 6985072"/>
              <a:gd name="connsiteX13" fmla="*/ 713414 w 7992887"/>
              <a:gd name="connsiteY13" fmla="*/ 4352836 h 6985072"/>
              <a:gd name="connsiteX14" fmla="*/ 0 w 7992887"/>
              <a:gd name="connsiteY14" fmla="*/ 3378536 h 6985072"/>
              <a:gd name="connsiteX15" fmla="*/ 697344 w 7992887"/>
              <a:gd name="connsiteY15" fmla="*/ 2505143 h 6985072"/>
              <a:gd name="connsiteX16" fmla="*/ 713413 w 7992887"/>
              <a:gd name="connsiteY16" fmla="*/ 12143 h 69850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992887" h="6985072">
                <a:moveTo>
                  <a:pt x="713413" y="12143"/>
                </a:moveTo>
                <a:lnTo>
                  <a:pt x="2046308" y="12143"/>
                </a:lnTo>
                <a:lnTo>
                  <a:pt x="2046308" y="12143"/>
                </a:lnTo>
                <a:lnTo>
                  <a:pt x="4045651" y="12143"/>
                </a:lnTo>
                <a:lnTo>
                  <a:pt x="7992274" y="0"/>
                </a:lnTo>
                <a:cubicBezTo>
                  <a:pt x="7992274" y="1354667"/>
                  <a:pt x="7986368" y="2703264"/>
                  <a:pt x="7986368" y="4057931"/>
                </a:cubicBezTo>
                <a:lnTo>
                  <a:pt x="7986368" y="4725111"/>
                </a:lnTo>
                <a:cubicBezTo>
                  <a:pt x="7986572" y="5131776"/>
                  <a:pt x="7986778" y="5538442"/>
                  <a:pt x="7986982" y="5945107"/>
                </a:cubicBezTo>
                <a:cubicBezTo>
                  <a:pt x="7988950" y="6291762"/>
                  <a:pt x="7990919" y="6638417"/>
                  <a:pt x="7992887" y="6985072"/>
                </a:cubicBezTo>
                <a:lnTo>
                  <a:pt x="4045651" y="6979000"/>
                </a:lnTo>
                <a:lnTo>
                  <a:pt x="2046308" y="6979000"/>
                </a:lnTo>
                <a:lnTo>
                  <a:pt x="2046308" y="6979000"/>
                </a:lnTo>
                <a:lnTo>
                  <a:pt x="713413" y="6979000"/>
                </a:lnTo>
                <a:cubicBezTo>
                  <a:pt x="713413" y="6079038"/>
                  <a:pt x="713414" y="5252798"/>
                  <a:pt x="713414" y="4352836"/>
                </a:cubicBezTo>
                <a:cubicBezTo>
                  <a:pt x="699224" y="3831473"/>
                  <a:pt x="388453" y="3489813"/>
                  <a:pt x="0" y="3378536"/>
                </a:cubicBezTo>
                <a:cubicBezTo>
                  <a:pt x="388453" y="3301126"/>
                  <a:pt x="702330" y="3036643"/>
                  <a:pt x="697344" y="2505143"/>
                </a:cubicBezTo>
                <a:lnTo>
                  <a:pt x="713413" y="12143"/>
                </a:lnTo>
                <a:close/>
              </a:path>
            </a:pathLst>
          </a:custGeom>
          <a:solidFill>
            <a:srgbClr val="B0E8E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dirty="0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3192D1E1-4D43-0FEE-3839-DE50028BE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fi-FI" dirty="0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DFD51E7F-56D0-F55F-EB9E-34BC38139E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9947" y="664441"/>
            <a:ext cx="5781306" cy="517211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 dirty="0"/>
          </a:p>
        </p:txBody>
      </p:sp>
      <p:sp>
        <p:nvSpPr>
          <p:cNvPr id="4" name="Tekstin paikkamerkki 3">
            <a:extLst>
              <a:ext uri="{FF2B5EF4-FFF2-40B4-BE49-F238E27FC236}">
                <a16:creationId xmlns:a16="http://schemas.microsoft.com/office/drawing/2014/main" id="{87F65694-C392-50FE-CC38-22B8CD41AD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Alatunnisteen paikkamerkki 5">
            <a:extLst>
              <a:ext uri="{FF2B5EF4-FFF2-40B4-BE49-F238E27FC236}">
                <a16:creationId xmlns:a16="http://schemas.microsoft.com/office/drawing/2014/main" id="{66B9219C-CE5F-93DB-88E3-F100C60E14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2367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Dian numeron paikkamerkki 6">
            <a:extLst>
              <a:ext uri="{FF2B5EF4-FFF2-40B4-BE49-F238E27FC236}">
                <a16:creationId xmlns:a16="http://schemas.microsoft.com/office/drawing/2014/main" id="{61C996FB-90FB-3824-A37C-A42064C22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236741"/>
            <a:ext cx="2743200" cy="365125"/>
          </a:xfrm>
          <a:prstGeom prst="rect">
            <a:avLst/>
          </a:prstGeo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3" name="Kuva 12">
            <a:extLst>
              <a:ext uri="{FF2B5EF4-FFF2-40B4-BE49-F238E27FC236}">
                <a16:creationId xmlns:a16="http://schemas.microsoft.com/office/drawing/2014/main" id="{5FFCCB95-A738-4DDF-5033-D2F4C4218F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1321" y="4936250"/>
            <a:ext cx="1156632" cy="1161576"/>
          </a:xfrm>
          <a:prstGeom prst="rect">
            <a:avLst/>
          </a:prstGeom>
        </p:spPr>
      </p:pic>
      <p:pic>
        <p:nvPicPr>
          <p:cNvPr id="14" name="Kuva 13">
            <a:extLst>
              <a:ext uri="{FF2B5EF4-FFF2-40B4-BE49-F238E27FC236}">
                <a16:creationId xmlns:a16="http://schemas.microsoft.com/office/drawing/2014/main" id="{55D73001-0AF2-0167-61AB-0BC7E9C5F32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>
          <a:xfrm>
            <a:off x="9132613" y="5801853"/>
            <a:ext cx="2103304" cy="1056148"/>
          </a:xfrm>
          <a:prstGeom prst="rect">
            <a:avLst/>
          </a:prstGeom>
        </p:spPr>
      </p:pic>
      <p:pic>
        <p:nvPicPr>
          <p:cNvPr id="5" name="Kuva 12">
            <a:extLst>
              <a:ext uri="{FF2B5EF4-FFF2-40B4-BE49-F238E27FC236}">
                <a16:creationId xmlns:a16="http://schemas.microsoft.com/office/drawing/2014/main" id="{8FBFF183-26C9-D78A-3414-3671132753A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5883427"/>
            <a:ext cx="2080793" cy="94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344250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Kuvatekstillinen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uhekupla: Suorakulmio 3">
            <a:extLst>
              <a:ext uri="{FF2B5EF4-FFF2-40B4-BE49-F238E27FC236}">
                <a16:creationId xmlns:a16="http://schemas.microsoft.com/office/drawing/2014/main" id="{736CA355-B995-C1F3-D881-550E649CADDC}"/>
              </a:ext>
            </a:extLst>
          </p:cNvPr>
          <p:cNvSpPr/>
          <p:nvPr/>
        </p:nvSpPr>
        <p:spPr>
          <a:xfrm rot="10800000">
            <a:off x="-1" y="-2"/>
            <a:ext cx="5719947" cy="6858001"/>
          </a:xfrm>
          <a:custGeom>
            <a:avLst/>
            <a:gdLst>
              <a:gd name="connsiteX0" fmla="*/ 0 w 7997371"/>
              <a:gd name="connsiteY0" fmla="*/ 0 h 6966857"/>
              <a:gd name="connsiteX1" fmla="*/ 1332895 w 7997371"/>
              <a:gd name="connsiteY1" fmla="*/ 0 h 6966857"/>
              <a:gd name="connsiteX2" fmla="*/ 1332895 w 7997371"/>
              <a:gd name="connsiteY2" fmla="*/ 0 h 6966857"/>
              <a:gd name="connsiteX3" fmla="*/ 3332238 w 7997371"/>
              <a:gd name="connsiteY3" fmla="*/ 0 h 6966857"/>
              <a:gd name="connsiteX4" fmla="*/ 7997371 w 7997371"/>
              <a:gd name="connsiteY4" fmla="*/ 0 h 6966857"/>
              <a:gd name="connsiteX5" fmla="*/ 7997371 w 7997371"/>
              <a:gd name="connsiteY5" fmla="*/ 4064000 h 6966857"/>
              <a:gd name="connsiteX6" fmla="*/ 7997371 w 7997371"/>
              <a:gd name="connsiteY6" fmla="*/ 4064000 h 6966857"/>
              <a:gd name="connsiteX7" fmla="*/ 7997371 w 7997371"/>
              <a:gd name="connsiteY7" fmla="*/ 5805714 h 6966857"/>
              <a:gd name="connsiteX8" fmla="*/ 7997371 w 7997371"/>
              <a:gd name="connsiteY8" fmla="*/ 6966857 h 6966857"/>
              <a:gd name="connsiteX9" fmla="*/ 3332238 w 7997371"/>
              <a:gd name="connsiteY9" fmla="*/ 6966857 h 6966857"/>
              <a:gd name="connsiteX10" fmla="*/ 1332895 w 7997371"/>
              <a:gd name="connsiteY10" fmla="*/ 6966857 h 6966857"/>
              <a:gd name="connsiteX11" fmla="*/ 1332895 w 7997371"/>
              <a:gd name="connsiteY11" fmla="*/ 6966857 h 6966857"/>
              <a:gd name="connsiteX12" fmla="*/ 0 w 7997371"/>
              <a:gd name="connsiteY12" fmla="*/ 6966857 h 6966857"/>
              <a:gd name="connsiteX13" fmla="*/ 0 w 7997371"/>
              <a:gd name="connsiteY13" fmla="*/ 5805714 h 6966857"/>
              <a:gd name="connsiteX14" fmla="*/ -279988 w 7997371"/>
              <a:gd name="connsiteY14" fmla="*/ 3526971 h 6966857"/>
              <a:gd name="connsiteX15" fmla="*/ 0 w 7997371"/>
              <a:gd name="connsiteY15" fmla="*/ 4064000 h 6966857"/>
              <a:gd name="connsiteX16" fmla="*/ 0 w 7997371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5805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4281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599303 w 8596674"/>
              <a:gd name="connsiteY0" fmla="*/ 0 h 6966857"/>
              <a:gd name="connsiteX1" fmla="*/ 1932198 w 8596674"/>
              <a:gd name="connsiteY1" fmla="*/ 0 h 6966857"/>
              <a:gd name="connsiteX2" fmla="*/ 1932198 w 8596674"/>
              <a:gd name="connsiteY2" fmla="*/ 0 h 6966857"/>
              <a:gd name="connsiteX3" fmla="*/ 3931541 w 8596674"/>
              <a:gd name="connsiteY3" fmla="*/ 0 h 6966857"/>
              <a:gd name="connsiteX4" fmla="*/ 8596674 w 8596674"/>
              <a:gd name="connsiteY4" fmla="*/ 0 h 6966857"/>
              <a:gd name="connsiteX5" fmla="*/ 8596674 w 8596674"/>
              <a:gd name="connsiteY5" fmla="*/ 4064000 h 6966857"/>
              <a:gd name="connsiteX6" fmla="*/ 8596674 w 8596674"/>
              <a:gd name="connsiteY6" fmla="*/ 4064000 h 6966857"/>
              <a:gd name="connsiteX7" fmla="*/ 8596674 w 8596674"/>
              <a:gd name="connsiteY7" fmla="*/ 5805714 h 6966857"/>
              <a:gd name="connsiteX8" fmla="*/ 8596674 w 8596674"/>
              <a:gd name="connsiteY8" fmla="*/ 6966857 h 6966857"/>
              <a:gd name="connsiteX9" fmla="*/ 3931541 w 8596674"/>
              <a:gd name="connsiteY9" fmla="*/ 6966857 h 6966857"/>
              <a:gd name="connsiteX10" fmla="*/ 1932198 w 8596674"/>
              <a:gd name="connsiteY10" fmla="*/ 6966857 h 6966857"/>
              <a:gd name="connsiteX11" fmla="*/ 1932198 w 8596674"/>
              <a:gd name="connsiteY11" fmla="*/ 6966857 h 6966857"/>
              <a:gd name="connsiteX12" fmla="*/ 599303 w 8596674"/>
              <a:gd name="connsiteY12" fmla="*/ 6966857 h 6966857"/>
              <a:gd name="connsiteX13" fmla="*/ 599303 w 8596674"/>
              <a:gd name="connsiteY13" fmla="*/ 4281714 h 6966857"/>
              <a:gd name="connsiteX14" fmla="*/ 0 w 8596674"/>
              <a:gd name="connsiteY14" fmla="*/ 3425371 h 6966857"/>
              <a:gd name="connsiteX15" fmla="*/ 599303 w 8596674"/>
              <a:gd name="connsiteY15" fmla="*/ 2714171 h 6966857"/>
              <a:gd name="connsiteX16" fmla="*/ 599303 w 8596674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7 w 8885908"/>
              <a:gd name="connsiteY13" fmla="*/ 4281714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266970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340693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713413 w 8710784"/>
              <a:gd name="connsiteY0" fmla="*/ 0 h 6966857"/>
              <a:gd name="connsiteX1" fmla="*/ 2046308 w 8710784"/>
              <a:gd name="connsiteY1" fmla="*/ 0 h 6966857"/>
              <a:gd name="connsiteX2" fmla="*/ 2046308 w 8710784"/>
              <a:gd name="connsiteY2" fmla="*/ 0 h 6966857"/>
              <a:gd name="connsiteX3" fmla="*/ 4045651 w 8710784"/>
              <a:gd name="connsiteY3" fmla="*/ 0 h 6966857"/>
              <a:gd name="connsiteX4" fmla="*/ 8710784 w 8710784"/>
              <a:gd name="connsiteY4" fmla="*/ 0 h 6966857"/>
              <a:gd name="connsiteX5" fmla="*/ 8710784 w 8710784"/>
              <a:gd name="connsiteY5" fmla="*/ 4064000 h 6966857"/>
              <a:gd name="connsiteX6" fmla="*/ 8710784 w 8710784"/>
              <a:gd name="connsiteY6" fmla="*/ 4064000 h 6966857"/>
              <a:gd name="connsiteX7" fmla="*/ 8710784 w 8710784"/>
              <a:gd name="connsiteY7" fmla="*/ 5805714 h 6966857"/>
              <a:gd name="connsiteX8" fmla="*/ 8710784 w 8710784"/>
              <a:gd name="connsiteY8" fmla="*/ 6966857 h 6966857"/>
              <a:gd name="connsiteX9" fmla="*/ 4045651 w 8710784"/>
              <a:gd name="connsiteY9" fmla="*/ 6966857 h 6966857"/>
              <a:gd name="connsiteX10" fmla="*/ 2046308 w 8710784"/>
              <a:gd name="connsiteY10" fmla="*/ 6966857 h 6966857"/>
              <a:gd name="connsiteX11" fmla="*/ 2046308 w 8710784"/>
              <a:gd name="connsiteY11" fmla="*/ 6966857 h 6966857"/>
              <a:gd name="connsiteX12" fmla="*/ 713413 w 8710784"/>
              <a:gd name="connsiteY12" fmla="*/ 6966857 h 6966857"/>
              <a:gd name="connsiteX13" fmla="*/ 713414 w 8710784"/>
              <a:gd name="connsiteY13" fmla="*/ 4340693 h 6966857"/>
              <a:gd name="connsiteX14" fmla="*/ 0 w 8710784"/>
              <a:gd name="connsiteY14" fmla="*/ 3366393 h 6966857"/>
              <a:gd name="connsiteX15" fmla="*/ 697344 w 8710784"/>
              <a:gd name="connsiteY15" fmla="*/ 2493000 h 6966857"/>
              <a:gd name="connsiteX16" fmla="*/ 713413 w 8710784"/>
              <a:gd name="connsiteY16" fmla="*/ 0 h 6966857"/>
              <a:gd name="connsiteX0" fmla="*/ 713413 w 8710784"/>
              <a:gd name="connsiteY0" fmla="*/ 0 h 6966857"/>
              <a:gd name="connsiteX1" fmla="*/ 2046308 w 8710784"/>
              <a:gd name="connsiteY1" fmla="*/ 0 h 6966857"/>
              <a:gd name="connsiteX2" fmla="*/ 2046308 w 8710784"/>
              <a:gd name="connsiteY2" fmla="*/ 0 h 6966857"/>
              <a:gd name="connsiteX3" fmla="*/ 4045651 w 8710784"/>
              <a:gd name="connsiteY3" fmla="*/ 0 h 6966857"/>
              <a:gd name="connsiteX4" fmla="*/ 7905040 w 8710784"/>
              <a:gd name="connsiteY4" fmla="*/ 25450 h 6966857"/>
              <a:gd name="connsiteX5" fmla="*/ 8710784 w 8710784"/>
              <a:gd name="connsiteY5" fmla="*/ 4064000 h 6966857"/>
              <a:gd name="connsiteX6" fmla="*/ 8710784 w 8710784"/>
              <a:gd name="connsiteY6" fmla="*/ 4064000 h 6966857"/>
              <a:gd name="connsiteX7" fmla="*/ 8710784 w 8710784"/>
              <a:gd name="connsiteY7" fmla="*/ 5805714 h 6966857"/>
              <a:gd name="connsiteX8" fmla="*/ 8710784 w 8710784"/>
              <a:gd name="connsiteY8" fmla="*/ 6966857 h 6966857"/>
              <a:gd name="connsiteX9" fmla="*/ 4045651 w 8710784"/>
              <a:gd name="connsiteY9" fmla="*/ 6966857 h 6966857"/>
              <a:gd name="connsiteX10" fmla="*/ 2046308 w 8710784"/>
              <a:gd name="connsiteY10" fmla="*/ 6966857 h 6966857"/>
              <a:gd name="connsiteX11" fmla="*/ 2046308 w 8710784"/>
              <a:gd name="connsiteY11" fmla="*/ 6966857 h 6966857"/>
              <a:gd name="connsiteX12" fmla="*/ 713413 w 8710784"/>
              <a:gd name="connsiteY12" fmla="*/ 6966857 h 6966857"/>
              <a:gd name="connsiteX13" fmla="*/ 713414 w 8710784"/>
              <a:gd name="connsiteY13" fmla="*/ 4340693 h 6966857"/>
              <a:gd name="connsiteX14" fmla="*/ 0 w 8710784"/>
              <a:gd name="connsiteY14" fmla="*/ 3366393 h 6966857"/>
              <a:gd name="connsiteX15" fmla="*/ 697344 w 8710784"/>
              <a:gd name="connsiteY15" fmla="*/ 2493000 h 6966857"/>
              <a:gd name="connsiteX16" fmla="*/ 713413 w 8710784"/>
              <a:gd name="connsiteY16" fmla="*/ 0 h 6966857"/>
              <a:gd name="connsiteX0" fmla="*/ 713413 w 8710784"/>
              <a:gd name="connsiteY0" fmla="*/ 0 h 6966857"/>
              <a:gd name="connsiteX1" fmla="*/ 2046308 w 8710784"/>
              <a:gd name="connsiteY1" fmla="*/ 0 h 6966857"/>
              <a:gd name="connsiteX2" fmla="*/ 2046308 w 8710784"/>
              <a:gd name="connsiteY2" fmla="*/ 0 h 6966857"/>
              <a:gd name="connsiteX3" fmla="*/ 4045651 w 8710784"/>
              <a:gd name="connsiteY3" fmla="*/ 0 h 6966857"/>
              <a:gd name="connsiteX4" fmla="*/ 7905040 w 8710784"/>
              <a:gd name="connsiteY4" fmla="*/ 25450 h 6966857"/>
              <a:gd name="connsiteX5" fmla="*/ 8710784 w 8710784"/>
              <a:gd name="connsiteY5" fmla="*/ 4064000 h 6966857"/>
              <a:gd name="connsiteX6" fmla="*/ 7986980 w 8710784"/>
              <a:gd name="connsiteY6" fmla="*/ 4076725 h 6966857"/>
              <a:gd name="connsiteX7" fmla="*/ 8710784 w 8710784"/>
              <a:gd name="connsiteY7" fmla="*/ 5805714 h 6966857"/>
              <a:gd name="connsiteX8" fmla="*/ 8710784 w 8710784"/>
              <a:gd name="connsiteY8" fmla="*/ 6966857 h 6966857"/>
              <a:gd name="connsiteX9" fmla="*/ 4045651 w 8710784"/>
              <a:gd name="connsiteY9" fmla="*/ 6966857 h 6966857"/>
              <a:gd name="connsiteX10" fmla="*/ 2046308 w 8710784"/>
              <a:gd name="connsiteY10" fmla="*/ 6966857 h 6966857"/>
              <a:gd name="connsiteX11" fmla="*/ 2046308 w 8710784"/>
              <a:gd name="connsiteY11" fmla="*/ 6966857 h 6966857"/>
              <a:gd name="connsiteX12" fmla="*/ 713413 w 8710784"/>
              <a:gd name="connsiteY12" fmla="*/ 6966857 h 6966857"/>
              <a:gd name="connsiteX13" fmla="*/ 713414 w 8710784"/>
              <a:gd name="connsiteY13" fmla="*/ 4340693 h 6966857"/>
              <a:gd name="connsiteX14" fmla="*/ 0 w 8710784"/>
              <a:gd name="connsiteY14" fmla="*/ 3366393 h 6966857"/>
              <a:gd name="connsiteX15" fmla="*/ 697344 w 8710784"/>
              <a:gd name="connsiteY15" fmla="*/ 2493000 h 6966857"/>
              <a:gd name="connsiteX16" fmla="*/ 713413 w 8710784"/>
              <a:gd name="connsiteY16" fmla="*/ 0 h 6966857"/>
              <a:gd name="connsiteX0" fmla="*/ 713413 w 8710784"/>
              <a:gd name="connsiteY0" fmla="*/ 0 h 6966857"/>
              <a:gd name="connsiteX1" fmla="*/ 2046308 w 8710784"/>
              <a:gd name="connsiteY1" fmla="*/ 0 h 6966857"/>
              <a:gd name="connsiteX2" fmla="*/ 2046308 w 8710784"/>
              <a:gd name="connsiteY2" fmla="*/ 0 h 6966857"/>
              <a:gd name="connsiteX3" fmla="*/ 4045651 w 8710784"/>
              <a:gd name="connsiteY3" fmla="*/ 0 h 6966857"/>
              <a:gd name="connsiteX4" fmla="*/ 7905040 w 8710784"/>
              <a:gd name="connsiteY4" fmla="*/ 25450 h 6966857"/>
              <a:gd name="connsiteX5" fmla="*/ 7959666 w 8710784"/>
              <a:gd name="connsiteY5" fmla="*/ 4064000 h 6966857"/>
              <a:gd name="connsiteX6" fmla="*/ 7986980 w 8710784"/>
              <a:gd name="connsiteY6" fmla="*/ 4076725 h 6966857"/>
              <a:gd name="connsiteX7" fmla="*/ 8710784 w 8710784"/>
              <a:gd name="connsiteY7" fmla="*/ 5805714 h 6966857"/>
              <a:gd name="connsiteX8" fmla="*/ 8710784 w 8710784"/>
              <a:gd name="connsiteY8" fmla="*/ 6966857 h 6966857"/>
              <a:gd name="connsiteX9" fmla="*/ 4045651 w 8710784"/>
              <a:gd name="connsiteY9" fmla="*/ 6966857 h 6966857"/>
              <a:gd name="connsiteX10" fmla="*/ 2046308 w 8710784"/>
              <a:gd name="connsiteY10" fmla="*/ 6966857 h 6966857"/>
              <a:gd name="connsiteX11" fmla="*/ 2046308 w 8710784"/>
              <a:gd name="connsiteY11" fmla="*/ 6966857 h 6966857"/>
              <a:gd name="connsiteX12" fmla="*/ 713413 w 8710784"/>
              <a:gd name="connsiteY12" fmla="*/ 6966857 h 6966857"/>
              <a:gd name="connsiteX13" fmla="*/ 713414 w 8710784"/>
              <a:gd name="connsiteY13" fmla="*/ 4340693 h 6966857"/>
              <a:gd name="connsiteX14" fmla="*/ 0 w 8710784"/>
              <a:gd name="connsiteY14" fmla="*/ 3366393 h 6966857"/>
              <a:gd name="connsiteX15" fmla="*/ 697344 w 8710784"/>
              <a:gd name="connsiteY15" fmla="*/ 2493000 h 6966857"/>
              <a:gd name="connsiteX16" fmla="*/ 713413 w 8710784"/>
              <a:gd name="connsiteY16" fmla="*/ 0 h 6966857"/>
              <a:gd name="connsiteX0" fmla="*/ 713413 w 8710784"/>
              <a:gd name="connsiteY0" fmla="*/ 0 h 6966857"/>
              <a:gd name="connsiteX1" fmla="*/ 2046308 w 8710784"/>
              <a:gd name="connsiteY1" fmla="*/ 0 h 6966857"/>
              <a:gd name="connsiteX2" fmla="*/ 2046308 w 8710784"/>
              <a:gd name="connsiteY2" fmla="*/ 0 h 6966857"/>
              <a:gd name="connsiteX3" fmla="*/ 4045651 w 8710784"/>
              <a:gd name="connsiteY3" fmla="*/ 0 h 6966857"/>
              <a:gd name="connsiteX4" fmla="*/ 7905040 w 8710784"/>
              <a:gd name="connsiteY4" fmla="*/ 25450 h 6966857"/>
              <a:gd name="connsiteX5" fmla="*/ 7959666 w 8710784"/>
              <a:gd name="connsiteY5" fmla="*/ 4064000 h 6966857"/>
              <a:gd name="connsiteX6" fmla="*/ 7986980 w 8710784"/>
              <a:gd name="connsiteY6" fmla="*/ 4076725 h 6966857"/>
              <a:gd name="connsiteX7" fmla="*/ 8014293 w 8710784"/>
              <a:gd name="connsiteY7" fmla="*/ 5882064 h 6966857"/>
              <a:gd name="connsiteX8" fmla="*/ 8710784 w 8710784"/>
              <a:gd name="connsiteY8" fmla="*/ 6966857 h 6966857"/>
              <a:gd name="connsiteX9" fmla="*/ 4045651 w 8710784"/>
              <a:gd name="connsiteY9" fmla="*/ 6966857 h 6966857"/>
              <a:gd name="connsiteX10" fmla="*/ 2046308 w 8710784"/>
              <a:gd name="connsiteY10" fmla="*/ 6966857 h 6966857"/>
              <a:gd name="connsiteX11" fmla="*/ 2046308 w 8710784"/>
              <a:gd name="connsiteY11" fmla="*/ 6966857 h 6966857"/>
              <a:gd name="connsiteX12" fmla="*/ 713413 w 8710784"/>
              <a:gd name="connsiteY12" fmla="*/ 6966857 h 6966857"/>
              <a:gd name="connsiteX13" fmla="*/ 713414 w 8710784"/>
              <a:gd name="connsiteY13" fmla="*/ 4340693 h 6966857"/>
              <a:gd name="connsiteX14" fmla="*/ 0 w 8710784"/>
              <a:gd name="connsiteY14" fmla="*/ 3366393 h 6966857"/>
              <a:gd name="connsiteX15" fmla="*/ 697344 w 8710784"/>
              <a:gd name="connsiteY15" fmla="*/ 2493000 h 6966857"/>
              <a:gd name="connsiteX16" fmla="*/ 713413 w 8710784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05040 w 8041606"/>
              <a:gd name="connsiteY4" fmla="*/ 25450 h 6966857"/>
              <a:gd name="connsiteX5" fmla="*/ 7959666 w 8041606"/>
              <a:gd name="connsiteY5" fmla="*/ 4064000 h 6966857"/>
              <a:gd name="connsiteX6" fmla="*/ 7986980 w 8041606"/>
              <a:gd name="connsiteY6" fmla="*/ 4076725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59666 w 8041606"/>
              <a:gd name="connsiteY5" fmla="*/ 4064000 h 6966857"/>
              <a:gd name="connsiteX6" fmla="*/ 7986980 w 8041606"/>
              <a:gd name="connsiteY6" fmla="*/ 4076725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59666 w 8041606"/>
              <a:gd name="connsiteY5" fmla="*/ 4064000 h 6966857"/>
              <a:gd name="connsiteX6" fmla="*/ 8027950 w 8041606"/>
              <a:gd name="connsiteY6" fmla="*/ 4076725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59666 w 8041606"/>
              <a:gd name="connsiteY5" fmla="*/ 4064000 h 6966857"/>
              <a:gd name="connsiteX6" fmla="*/ 8000637 w 8041606"/>
              <a:gd name="connsiteY6" fmla="*/ 4674793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46010 w 8041606"/>
              <a:gd name="connsiteY5" fmla="*/ 4089450 h 6966857"/>
              <a:gd name="connsiteX6" fmla="*/ 8000637 w 8041606"/>
              <a:gd name="connsiteY6" fmla="*/ 4674793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73324 w 8041606"/>
              <a:gd name="connsiteY5" fmla="*/ 4064001 h 6966857"/>
              <a:gd name="connsiteX6" fmla="*/ 8000637 w 8041606"/>
              <a:gd name="connsiteY6" fmla="*/ 4674793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73324 w 8041606"/>
              <a:gd name="connsiteY5" fmla="*/ 4064001 h 6966857"/>
              <a:gd name="connsiteX6" fmla="*/ 7973324 w 8041606"/>
              <a:gd name="connsiteY6" fmla="*/ 4712968 h 6966857"/>
              <a:gd name="connsiteX7" fmla="*/ 8014293 w 8041606"/>
              <a:gd name="connsiteY7" fmla="*/ 5882064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8041606"/>
              <a:gd name="connsiteY0" fmla="*/ 0 h 6966857"/>
              <a:gd name="connsiteX1" fmla="*/ 2046308 w 8041606"/>
              <a:gd name="connsiteY1" fmla="*/ 0 h 6966857"/>
              <a:gd name="connsiteX2" fmla="*/ 2046308 w 8041606"/>
              <a:gd name="connsiteY2" fmla="*/ 0 h 6966857"/>
              <a:gd name="connsiteX3" fmla="*/ 4045651 w 8041606"/>
              <a:gd name="connsiteY3" fmla="*/ 0 h 6966857"/>
              <a:gd name="connsiteX4" fmla="*/ 7959667 w 8041606"/>
              <a:gd name="connsiteY4" fmla="*/ 0 h 6966857"/>
              <a:gd name="connsiteX5" fmla="*/ 7973324 w 8041606"/>
              <a:gd name="connsiteY5" fmla="*/ 4064001 h 6966857"/>
              <a:gd name="connsiteX6" fmla="*/ 7973324 w 8041606"/>
              <a:gd name="connsiteY6" fmla="*/ 4712968 h 6966857"/>
              <a:gd name="connsiteX7" fmla="*/ 7986981 w 8041606"/>
              <a:gd name="connsiteY7" fmla="*/ 5932963 h 6966857"/>
              <a:gd name="connsiteX8" fmla="*/ 8041606 w 8041606"/>
              <a:gd name="connsiteY8" fmla="*/ 6966857 h 6966857"/>
              <a:gd name="connsiteX9" fmla="*/ 4045651 w 8041606"/>
              <a:gd name="connsiteY9" fmla="*/ 6966857 h 6966857"/>
              <a:gd name="connsiteX10" fmla="*/ 2046308 w 8041606"/>
              <a:gd name="connsiteY10" fmla="*/ 6966857 h 6966857"/>
              <a:gd name="connsiteX11" fmla="*/ 2046308 w 8041606"/>
              <a:gd name="connsiteY11" fmla="*/ 6966857 h 6966857"/>
              <a:gd name="connsiteX12" fmla="*/ 713413 w 8041606"/>
              <a:gd name="connsiteY12" fmla="*/ 6966857 h 6966857"/>
              <a:gd name="connsiteX13" fmla="*/ 713414 w 8041606"/>
              <a:gd name="connsiteY13" fmla="*/ 4340693 h 6966857"/>
              <a:gd name="connsiteX14" fmla="*/ 0 w 8041606"/>
              <a:gd name="connsiteY14" fmla="*/ 3366393 h 6966857"/>
              <a:gd name="connsiteX15" fmla="*/ 697344 w 8041606"/>
              <a:gd name="connsiteY15" fmla="*/ 2493000 h 6966857"/>
              <a:gd name="connsiteX16" fmla="*/ 713413 w 8041606"/>
              <a:gd name="connsiteY16" fmla="*/ 0 h 6966857"/>
              <a:gd name="connsiteX0" fmla="*/ 713413 w 7986981"/>
              <a:gd name="connsiteY0" fmla="*/ 0 h 6966857"/>
              <a:gd name="connsiteX1" fmla="*/ 2046308 w 7986981"/>
              <a:gd name="connsiteY1" fmla="*/ 0 h 6966857"/>
              <a:gd name="connsiteX2" fmla="*/ 2046308 w 7986981"/>
              <a:gd name="connsiteY2" fmla="*/ 0 h 6966857"/>
              <a:gd name="connsiteX3" fmla="*/ 4045651 w 7986981"/>
              <a:gd name="connsiteY3" fmla="*/ 0 h 6966857"/>
              <a:gd name="connsiteX4" fmla="*/ 7959667 w 7986981"/>
              <a:gd name="connsiteY4" fmla="*/ 0 h 6966857"/>
              <a:gd name="connsiteX5" fmla="*/ 7973324 w 7986981"/>
              <a:gd name="connsiteY5" fmla="*/ 4064001 h 6966857"/>
              <a:gd name="connsiteX6" fmla="*/ 7973324 w 7986981"/>
              <a:gd name="connsiteY6" fmla="*/ 4712968 h 6966857"/>
              <a:gd name="connsiteX7" fmla="*/ 7986981 w 7986981"/>
              <a:gd name="connsiteY7" fmla="*/ 5932963 h 6966857"/>
              <a:gd name="connsiteX8" fmla="*/ 7973323 w 7986981"/>
              <a:gd name="connsiteY8" fmla="*/ 6966857 h 6966857"/>
              <a:gd name="connsiteX9" fmla="*/ 4045651 w 7986981"/>
              <a:gd name="connsiteY9" fmla="*/ 6966857 h 6966857"/>
              <a:gd name="connsiteX10" fmla="*/ 2046308 w 7986981"/>
              <a:gd name="connsiteY10" fmla="*/ 6966857 h 6966857"/>
              <a:gd name="connsiteX11" fmla="*/ 2046308 w 7986981"/>
              <a:gd name="connsiteY11" fmla="*/ 6966857 h 6966857"/>
              <a:gd name="connsiteX12" fmla="*/ 713413 w 7986981"/>
              <a:gd name="connsiteY12" fmla="*/ 6966857 h 6966857"/>
              <a:gd name="connsiteX13" fmla="*/ 713414 w 7986981"/>
              <a:gd name="connsiteY13" fmla="*/ 4340693 h 6966857"/>
              <a:gd name="connsiteX14" fmla="*/ 0 w 7986981"/>
              <a:gd name="connsiteY14" fmla="*/ 3366393 h 6966857"/>
              <a:gd name="connsiteX15" fmla="*/ 697344 w 7986981"/>
              <a:gd name="connsiteY15" fmla="*/ 2493000 h 6966857"/>
              <a:gd name="connsiteX16" fmla="*/ 713413 w 7986981"/>
              <a:gd name="connsiteY16" fmla="*/ 0 h 6966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986981" h="6966857">
                <a:moveTo>
                  <a:pt x="713413" y="0"/>
                </a:moveTo>
                <a:lnTo>
                  <a:pt x="2046308" y="0"/>
                </a:lnTo>
                <a:lnTo>
                  <a:pt x="2046308" y="0"/>
                </a:lnTo>
                <a:lnTo>
                  <a:pt x="4045651" y="0"/>
                </a:lnTo>
                <a:lnTo>
                  <a:pt x="7959667" y="0"/>
                </a:lnTo>
                <a:cubicBezTo>
                  <a:pt x="7959667" y="1354667"/>
                  <a:pt x="7973324" y="2709334"/>
                  <a:pt x="7973324" y="4064001"/>
                </a:cubicBezTo>
                <a:lnTo>
                  <a:pt x="7973324" y="4712968"/>
                </a:lnTo>
                <a:lnTo>
                  <a:pt x="7986981" y="5932963"/>
                </a:lnTo>
                <a:lnTo>
                  <a:pt x="7973323" y="6966857"/>
                </a:lnTo>
                <a:lnTo>
                  <a:pt x="4045651" y="6966857"/>
                </a:lnTo>
                <a:lnTo>
                  <a:pt x="2046308" y="6966857"/>
                </a:lnTo>
                <a:lnTo>
                  <a:pt x="2046308" y="6966857"/>
                </a:lnTo>
                <a:lnTo>
                  <a:pt x="713413" y="6966857"/>
                </a:lnTo>
                <a:cubicBezTo>
                  <a:pt x="713413" y="6066895"/>
                  <a:pt x="713414" y="5240655"/>
                  <a:pt x="713414" y="4340693"/>
                </a:cubicBezTo>
                <a:cubicBezTo>
                  <a:pt x="699224" y="3819330"/>
                  <a:pt x="388453" y="3477670"/>
                  <a:pt x="0" y="3366393"/>
                </a:cubicBezTo>
                <a:cubicBezTo>
                  <a:pt x="388453" y="3288983"/>
                  <a:pt x="702330" y="3024500"/>
                  <a:pt x="697344" y="2493000"/>
                </a:cubicBezTo>
                <a:lnTo>
                  <a:pt x="713413" y="0"/>
                </a:lnTo>
                <a:close/>
              </a:path>
            </a:pathLst>
          </a:custGeom>
          <a:solidFill>
            <a:srgbClr val="B0E8E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dirty="0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3192D1E1-4D43-0FEE-3839-DE50028BE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DFD51E7F-56D0-F55F-EB9E-34BC38139E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9947" y="664441"/>
            <a:ext cx="5781306" cy="517211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 dirty="0"/>
          </a:p>
        </p:txBody>
      </p:sp>
      <p:sp>
        <p:nvSpPr>
          <p:cNvPr id="4" name="Tekstin paikkamerkki 3">
            <a:extLst>
              <a:ext uri="{FF2B5EF4-FFF2-40B4-BE49-F238E27FC236}">
                <a16:creationId xmlns:a16="http://schemas.microsoft.com/office/drawing/2014/main" id="{87F65694-C392-50FE-CC38-22B8CD41AD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Alatunnisteen paikkamerkki 5">
            <a:extLst>
              <a:ext uri="{FF2B5EF4-FFF2-40B4-BE49-F238E27FC236}">
                <a16:creationId xmlns:a16="http://schemas.microsoft.com/office/drawing/2014/main" id="{66B9219C-CE5F-93DB-88E3-F100C60E14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2367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Dian numeron paikkamerkki 6">
            <a:extLst>
              <a:ext uri="{FF2B5EF4-FFF2-40B4-BE49-F238E27FC236}">
                <a16:creationId xmlns:a16="http://schemas.microsoft.com/office/drawing/2014/main" id="{61C996FB-90FB-3824-A37C-A42064C22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236741"/>
            <a:ext cx="2743200" cy="365125"/>
          </a:xfrm>
          <a:prstGeom prst="rect">
            <a:avLst/>
          </a:prstGeo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Kuva 12">
            <a:extLst>
              <a:ext uri="{FF2B5EF4-FFF2-40B4-BE49-F238E27FC236}">
                <a16:creationId xmlns:a16="http://schemas.microsoft.com/office/drawing/2014/main" id="{38637BC5-7DCF-24F6-EE01-5933628B095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883427"/>
            <a:ext cx="2080796" cy="94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466518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uvatekstillinen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Kuva 11" descr="Kuva, joka sisältää kohteen taivas, ulko, mies, henkilö">
            <a:extLst>
              <a:ext uri="{FF2B5EF4-FFF2-40B4-BE49-F238E27FC236}">
                <a16:creationId xmlns:a16="http://schemas.microsoft.com/office/drawing/2014/main" id="{D9D1F240-A463-54F3-4F6B-6CE017CE87D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918"/>
          <a:stretch/>
        </p:blipFill>
        <p:spPr>
          <a:xfrm>
            <a:off x="3047998" y="2790"/>
            <a:ext cx="9269260" cy="6855210"/>
          </a:xfrm>
          <a:prstGeom prst="rect">
            <a:avLst/>
          </a:prstGeom>
        </p:spPr>
      </p:pic>
      <p:sp>
        <p:nvSpPr>
          <p:cNvPr id="8" name="Puhekupla: Suorakulmio 3">
            <a:extLst>
              <a:ext uri="{FF2B5EF4-FFF2-40B4-BE49-F238E27FC236}">
                <a16:creationId xmlns:a16="http://schemas.microsoft.com/office/drawing/2014/main" id="{9A32F91C-7C8D-D232-EB6B-546B65655D3F}"/>
              </a:ext>
            </a:extLst>
          </p:cNvPr>
          <p:cNvSpPr/>
          <p:nvPr/>
        </p:nvSpPr>
        <p:spPr>
          <a:xfrm rot="10800000">
            <a:off x="-2" y="1"/>
            <a:ext cx="6096002" cy="6858000"/>
          </a:xfrm>
          <a:custGeom>
            <a:avLst/>
            <a:gdLst>
              <a:gd name="connsiteX0" fmla="*/ 0 w 7997371"/>
              <a:gd name="connsiteY0" fmla="*/ 0 h 6966857"/>
              <a:gd name="connsiteX1" fmla="*/ 1332895 w 7997371"/>
              <a:gd name="connsiteY1" fmla="*/ 0 h 6966857"/>
              <a:gd name="connsiteX2" fmla="*/ 1332895 w 7997371"/>
              <a:gd name="connsiteY2" fmla="*/ 0 h 6966857"/>
              <a:gd name="connsiteX3" fmla="*/ 3332238 w 7997371"/>
              <a:gd name="connsiteY3" fmla="*/ 0 h 6966857"/>
              <a:gd name="connsiteX4" fmla="*/ 7997371 w 7997371"/>
              <a:gd name="connsiteY4" fmla="*/ 0 h 6966857"/>
              <a:gd name="connsiteX5" fmla="*/ 7997371 w 7997371"/>
              <a:gd name="connsiteY5" fmla="*/ 4064000 h 6966857"/>
              <a:gd name="connsiteX6" fmla="*/ 7997371 w 7997371"/>
              <a:gd name="connsiteY6" fmla="*/ 4064000 h 6966857"/>
              <a:gd name="connsiteX7" fmla="*/ 7997371 w 7997371"/>
              <a:gd name="connsiteY7" fmla="*/ 5805714 h 6966857"/>
              <a:gd name="connsiteX8" fmla="*/ 7997371 w 7997371"/>
              <a:gd name="connsiteY8" fmla="*/ 6966857 h 6966857"/>
              <a:gd name="connsiteX9" fmla="*/ 3332238 w 7997371"/>
              <a:gd name="connsiteY9" fmla="*/ 6966857 h 6966857"/>
              <a:gd name="connsiteX10" fmla="*/ 1332895 w 7997371"/>
              <a:gd name="connsiteY10" fmla="*/ 6966857 h 6966857"/>
              <a:gd name="connsiteX11" fmla="*/ 1332895 w 7997371"/>
              <a:gd name="connsiteY11" fmla="*/ 6966857 h 6966857"/>
              <a:gd name="connsiteX12" fmla="*/ 0 w 7997371"/>
              <a:gd name="connsiteY12" fmla="*/ 6966857 h 6966857"/>
              <a:gd name="connsiteX13" fmla="*/ 0 w 7997371"/>
              <a:gd name="connsiteY13" fmla="*/ 5805714 h 6966857"/>
              <a:gd name="connsiteX14" fmla="*/ -279988 w 7997371"/>
              <a:gd name="connsiteY14" fmla="*/ 3526971 h 6966857"/>
              <a:gd name="connsiteX15" fmla="*/ 0 w 7997371"/>
              <a:gd name="connsiteY15" fmla="*/ 4064000 h 6966857"/>
              <a:gd name="connsiteX16" fmla="*/ 0 w 7997371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5805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4281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599303 w 8596674"/>
              <a:gd name="connsiteY0" fmla="*/ 0 h 6966857"/>
              <a:gd name="connsiteX1" fmla="*/ 1932198 w 8596674"/>
              <a:gd name="connsiteY1" fmla="*/ 0 h 6966857"/>
              <a:gd name="connsiteX2" fmla="*/ 1932198 w 8596674"/>
              <a:gd name="connsiteY2" fmla="*/ 0 h 6966857"/>
              <a:gd name="connsiteX3" fmla="*/ 3931541 w 8596674"/>
              <a:gd name="connsiteY3" fmla="*/ 0 h 6966857"/>
              <a:gd name="connsiteX4" fmla="*/ 8596674 w 8596674"/>
              <a:gd name="connsiteY4" fmla="*/ 0 h 6966857"/>
              <a:gd name="connsiteX5" fmla="*/ 8596674 w 8596674"/>
              <a:gd name="connsiteY5" fmla="*/ 4064000 h 6966857"/>
              <a:gd name="connsiteX6" fmla="*/ 8596674 w 8596674"/>
              <a:gd name="connsiteY6" fmla="*/ 4064000 h 6966857"/>
              <a:gd name="connsiteX7" fmla="*/ 8596674 w 8596674"/>
              <a:gd name="connsiteY7" fmla="*/ 5805714 h 6966857"/>
              <a:gd name="connsiteX8" fmla="*/ 8596674 w 8596674"/>
              <a:gd name="connsiteY8" fmla="*/ 6966857 h 6966857"/>
              <a:gd name="connsiteX9" fmla="*/ 3931541 w 8596674"/>
              <a:gd name="connsiteY9" fmla="*/ 6966857 h 6966857"/>
              <a:gd name="connsiteX10" fmla="*/ 1932198 w 8596674"/>
              <a:gd name="connsiteY10" fmla="*/ 6966857 h 6966857"/>
              <a:gd name="connsiteX11" fmla="*/ 1932198 w 8596674"/>
              <a:gd name="connsiteY11" fmla="*/ 6966857 h 6966857"/>
              <a:gd name="connsiteX12" fmla="*/ 599303 w 8596674"/>
              <a:gd name="connsiteY12" fmla="*/ 6966857 h 6966857"/>
              <a:gd name="connsiteX13" fmla="*/ 599303 w 8596674"/>
              <a:gd name="connsiteY13" fmla="*/ 4281714 h 6966857"/>
              <a:gd name="connsiteX14" fmla="*/ 0 w 8596674"/>
              <a:gd name="connsiteY14" fmla="*/ 3425371 h 6966857"/>
              <a:gd name="connsiteX15" fmla="*/ 599303 w 8596674"/>
              <a:gd name="connsiteY15" fmla="*/ 2714171 h 6966857"/>
              <a:gd name="connsiteX16" fmla="*/ 599303 w 8596674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7 w 8885908"/>
              <a:gd name="connsiteY13" fmla="*/ 4281714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266970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340693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534875 w 8532246"/>
              <a:gd name="connsiteY0" fmla="*/ 0 h 6966857"/>
              <a:gd name="connsiteX1" fmla="*/ 1867770 w 8532246"/>
              <a:gd name="connsiteY1" fmla="*/ 0 h 6966857"/>
              <a:gd name="connsiteX2" fmla="*/ 1867770 w 8532246"/>
              <a:gd name="connsiteY2" fmla="*/ 0 h 6966857"/>
              <a:gd name="connsiteX3" fmla="*/ 3867113 w 8532246"/>
              <a:gd name="connsiteY3" fmla="*/ 0 h 6966857"/>
              <a:gd name="connsiteX4" fmla="*/ 8532246 w 8532246"/>
              <a:gd name="connsiteY4" fmla="*/ 0 h 6966857"/>
              <a:gd name="connsiteX5" fmla="*/ 8532246 w 8532246"/>
              <a:gd name="connsiteY5" fmla="*/ 4064000 h 6966857"/>
              <a:gd name="connsiteX6" fmla="*/ 8532246 w 8532246"/>
              <a:gd name="connsiteY6" fmla="*/ 4064000 h 6966857"/>
              <a:gd name="connsiteX7" fmla="*/ 8532246 w 8532246"/>
              <a:gd name="connsiteY7" fmla="*/ 5805714 h 6966857"/>
              <a:gd name="connsiteX8" fmla="*/ 8532246 w 8532246"/>
              <a:gd name="connsiteY8" fmla="*/ 6966857 h 6966857"/>
              <a:gd name="connsiteX9" fmla="*/ 3867113 w 8532246"/>
              <a:gd name="connsiteY9" fmla="*/ 6966857 h 6966857"/>
              <a:gd name="connsiteX10" fmla="*/ 1867770 w 8532246"/>
              <a:gd name="connsiteY10" fmla="*/ 6966857 h 6966857"/>
              <a:gd name="connsiteX11" fmla="*/ 1867770 w 8532246"/>
              <a:gd name="connsiteY11" fmla="*/ 6966857 h 6966857"/>
              <a:gd name="connsiteX12" fmla="*/ 534875 w 8532246"/>
              <a:gd name="connsiteY12" fmla="*/ 6966857 h 6966857"/>
              <a:gd name="connsiteX13" fmla="*/ 534876 w 8532246"/>
              <a:gd name="connsiteY13" fmla="*/ 4340693 h 6966857"/>
              <a:gd name="connsiteX14" fmla="*/ 0 w 8532246"/>
              <a:gd name="connsiteY14" fmla="*/ 3469606 h 6966857"/>
              <a:gd name="connsiteX15" fmla="*/ 518806 w 8532246"/>
              <a:gd name="connsiteY15" fmla="*/ 2493000 h 6966857"/>
              <a:gd name="connsiteX16" fmla="*/ 534875 w 8532246"/>
              <a:gd name="connsiteY16" fmla="*/ 0 h 6966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532246" h="6966857">
                <a:moveTo>
                  <a:pt x="534875" y="0"/>
                </a:moveTo>
                <a:lnTo>
                  <a:pt x="1867770" y="0"/>
                </a:lnTo>
                <a:lnTo>
                  <a:pt x="1867770" y="0"/>
                </a:lnTo>
                <a:lnTo>
                  <a:pt x="3867113" y="0"/>
                </a:lnTo>
                <a:lnTo>
                  <a:pt x="8532246" y="0"/>
                </a:lnTo>
                <a:lnTo>
                  <a:pt x="8532246" y="4064000"/>
                </a:lnTo>
                <a:lnTo>
                  <a:pt x="8532246" y="4064000"/>
                </a:lnTo>
                <a:lnTo>
                  <a:pt x="8532246" y="5805714"/>
                </a:lnTo>
                <a:lnTo>
                  <a:pt x="8532246" y="6966857"/>
                </a:lnTo>
                <a:lnTo>
                  <a:pt x="3867113" y="6966857"/>
                </a:lnTo>
                <a:lnTo>
                  <a:pt x="1867770" y="6966857"/>
                </a:lnTo>
                <a:lnTo>
                  <a:pt x="1867770" y="6966857"/>
                </a:lnTo>
                <a:lnTo>
                  <a:pt x="534875" y="6966857"/>
                </a:lnTo>
                <a:cubicBezTo>
                  <a:pt x="534875" y="6066895"/>
                  <a:pt x="534876" y="5240655"/>
                  <a:pt x="534876" y="4340693"/>
                </a:cubicBezTo>
                <a:cubicBezTo>
                  <a:pt x="520686" y="3819330"/>
                  <a:pt x="388453" y="3580883"/>
                  <a:pt x="0" y="3469606"/>
                </a:cubicBezTo>
                <a:cubicBezTo>
                  <a:pt x="388453" y="3392196"/>
                  <a:pt x="523792" y="3024500"/>
                  <a:pt x="518806" y="2493000"/>
                </a:cubicBezTo>
                <a:lnTo>
                  <a:pt x="534875" y="0"/>
                </a:lnTo>
                <a:close/>
              </a:path>
            </a:pathLst>
          </a:custGeom>
          <a:solidFill>
            <a:schemeClr val="accent4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dirty="0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EB43112E-9738-04AE-879A-80E97EAC2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4" name="Tekstin paikkamerkki 3">
            <a:extLst>
              <a:ext uri="{FF2B5EF4-FFF2-40B4-BE49-F238E27FC236}">
                <a16:creationId xmlns:a16="http://schemas.microsoft.com/office/drawing/2014/main" id="{3A4BEA9B-DD0D-1EA5-5076-70624D98ED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Alatunnisteen paikkamerkki 5">
            <a:extLst>
              <a:ext uri="{FF2B5EF4-FFF2-40B4-BE49-F238E27FC236}">
                <a16:creationId xmlns:a16="http://schemas.microsoft.com/office/drawing/2014/main" id="{9ADCCBAF-A10A-913F-8FAB-F6DE91AE4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2367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i-FI"/>
          </a:p>
        </p:txBody>
      </p:sp>
      <p:sp>
        <p:nvSpPr>
          <p:cNvPr id="7" name="Dian numeron paikkamerkki 6">
            <a:extLst>
              <a:ext uri="{FF2B5EF4-FFF2-40B4-BE49-F238E27FC236}">
                <a16:creationId xmlns:a16="http://schemas.microsoft.com/office/drawing/2014/main" id="{E9880378-8DEE-FEC8-61FB-1693A890B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236741"/>
            <a:ext cx="2743200" cy="365125"/>
          </a:xfrm>
          <a:prstGeom prst="rect">
            <a:avLst/>
          </a:prstGeom>
        </p:spPr>
        <p:txBody>
          <a:bodyPr/>
          <a:lstStyle/>
          <a:p>
            <a:fld id="{09DCA768-A354-4D14-8338-CDE48625C258}" type="slidenum">
              <a:rPr lang="fi-FI" smtClean="0"/>
              <a:t>‹#›</a:t>
            </a:fld>
            <a:endParaRPr lang="fi-FI"/>
          </a:p>
        </p:txBody>
      </p:sp>
      <p:pic>
        <p:nvPicPr>
          <p:cNvPr id="15" name="Kuva 14" descr="Kuva, joka sisältää kohteen teksti, clipart-kuva&#10;&#10;Kuvaus luotu automaattisesti">
            <a:extLst>
              <a:ext uri="{FF2B5EF4-FFF2-40B4-BE49-F238E27FC236}">
                <a16:creationId xmlns:a16="http://schemas.microsoft.com/office/drawing/2014/main" id="{12A66AF4-12F1-28AB-E812-E1FD9A1A63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620" y="5841401"/>
            <a:ext cx="1307629" cy="730773"/>
          </a:xfrm>
          <a:prstGeom prst="rect">
            <a:avLst/>
          </a:prstGeom>
        </p:spPr>
      </p:pic>
      <p:sp>
        <p:nvSpPr>
          <p:cNvPr id="3" name="Puhekupla: Suorakulmio 3">
            <a:extLst>
              <a:ext uri="{FF2B5EF4-FFF2-40B4-BE49-F238E27FC236}">
                <a16:creationId xmlns:a16="http://schemas.microsoft.com/office/drawing/2014/main" id="{D73EC436-8BCB-8B8C-8EFE-BA165E146A66}"/>
              </a:ext>
            </a:extLst>
          </p:cNvPr>
          <p:cNvSpPr/>
          <p:nvPr userDrawn="1"/>
        </p:nvSpPr>
        <p:spPr>
          <a:xfrm rot="10800000">
            <a:off x="-2" y="1"/>
            <a:ext cx="6096002" cy="6858000"/>
          </a:xfrm>
          <a:custGeom>
            <a:avLst/>
            <a:gdLst>
              <a:gd name="connsiteX0" fmla="*/ 0 w 7997371"/>
              <a:gd name="connsiteY0" fmla="*/ 0 h 6966857"/>
              <a:gd name="connsiteX1" fmla="*/ 1332895 w 7997371"/>
              <a:gd name="connsiteY1" fmla="*/ 0 h 6966857"/>
              <a:gd name="connsiteX2" fmla="*/ 1332895 w 7997371"/>
              <a:gd name="connsiteY2" fmla="*/ 0 h 6966857"/>
              <a:gd name="connsiteX3" fmla="*/ 3332238 w 7997371"/>
              <a:gd name="connsiteY3" fmla="*/ 0 h 6966857"/>
              <a:gd name="connsiteX4" fmla="*/ 7997371 w 7997371"/>
              <a:gd name="connsiteY4" fmla="*/ 0 h 6966857"/>
              <a:gd name="connsiteX5" fmla="*/ 7997371 w 7997371"/>
              <a:gd name="connsiteY5" fmla="*/ 4064000 h 6966857"/>
              <a:gd name="connsiteX6" fmla="*/ 7997371 w 7997371"/>
              <a:gd name="connsiteY6" fmla="*/ 4064000 h 6966857"/>
              <a:gd name="connsiteX7" fmla="*/ 7997371 w 7997371"/>
              <a:gd name="connsiteY7" fmla="*/ 5805714 h 6966857"/>
              <a:gd name="connsiteX8" fmla="*/ 7997371 w 7997371"/>
              <a:gd name="connsiteY8" fmla="*/ 6966857 h 6966857"/>
              <a:gd name="connsiteX9" fmla="*/ 3332238 w 7997371"/>
              <a:gd name="connsiteY9" fmla="*/ 6966857 h 6966857"/>
              <a:gd name="connsiteX10" fmla="*/ 1332895 w 7997371"/>
              <a:gd name="connsiteY10" fmla="*/ 6966857 h 6966857"/>
              <a:gd name="connsiteX11" fmla="*/ 1332895 w 7997371"/>
              <a:gd name="connsiteY11" fmla="*/ 6966857 h 6966857"/>
              <a:gd name="connsiteX12" fmla="*/ 0 w 7997371"/>
              <a:gd name="connsiteY12" fmla="*/ 6966857 h 6966857"/>
              <a:gd name="connsiteX13" fmla="*/ 0 w 7997371"/>
              <a:gd name="connsiteY13" fmla="*/ 5805714 h 6966857"/>
              <a:gd name="connsiteX14" fmla="*/ -279988 w 7997371"/>
              <a:gd name="connsiteY14" fmla="*/ 3526971 h 6966857"/>
              <a:gd name="connsiteX15" fmla="*/ 0 w 7997371"/>
              <a:gd name="connsiteY15" fmla="*/ 4064000 h 6966857"/>
              <a:gd name="connsiteX16" fmla="*/ 0 w 7997371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5805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4281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599303 w 8596674"/>
              <a:gd name="connsiteY0" fmla="*/ 0 h 6966857"/>
              <a:gd name="connsiteX1" fmla="*/ 1932198 w 8596674"/>
              <a:gd name="connsiteY1" fmla="*/ 0 h 6966857"/>
              <a:gd name="connsiteX2" fmla="*/ 1932198 w 8596674"/>
              <a:gd name="connsiteY2" fmla="*/ 0 h 6966857"/>
              <a:gd name="connsiteX3" fmla="*/ 3931541 w 8596674"/>
              <a:gd name="connsiteY3" fmla="*/ 0 h 6966857"/>
              <a:gd name="connsiteX4" fmla="*/ 8596674 w 8596674"/>
              <a:gd name="connsiteY4" fmla="*/ 0 h 6966857"/>
              <a:gd name="connsiteX5" fmla="*/ 8596674 w 8596674"/>
              <a:gd name="connsiteY5" fmla="*/ 4064000 h 6966857"/>
              <a:gd name="connsiteX6" fmla="*/ 8596674 w 8596674"/>
              <a:gd name="connsiteY6" fmla="*/ 4064000 h 6966857"/>
              <a:gd name="connsiteX7" fmla="*/ 8596674 w 8596674"/>
              <a:gd name="connsiteY7" fmla="*/ 5805714 h 6966857"/>
              <a:gd name="connsiteX8" fmla="*/ 8596674 w 8596674"/>
              <a:gd name="connsiteY8" fmla="*/ 6966857 h 6966857"/>
              <a:gd name="connsiteX9" fmla="*/ 3931541 w 8596674"/>
              <a:gd name="connsiteY9" fmla="*/ 6966857 h 6966857"/>
              <a:gd name="connsiteX10" fmla="*/ 1932198 w 8596674"/>
              <a:gd name="connsiteY10" fmla="*/ 6966857 h 6966857"/>
              <a:gd name="connsiteX11" fmla="*/ 1932198 w 8596674"/>
              <a:gd name="connsiteY11" fmla="*/ 6966857 h 6966857"/>
              <a:gd name="connsiteX12" fmla="*/ 599303 w 8596674"/>
              <a:gd name="connsiteY12" fmla="*/ 6966857 h 6966857"/>
              <a:gd name="connsiteX13" fmla="*/ 599303 w 8596674"/>
              <a:gd name="connsiteY13" fmla="*/ 4281714 h 6966857"/>
              <a:gd name="connsiteX14" fmla="*/ 0 w 8596674"/>
              <a:gd name="connsiteY14" fmla="*/ 3425371 h 6966857"/>
              <a:gd name="connsiteX15" fmla="*/ 599303 w 8596674"/>
              <a:gd name="connsiteY15" fmla="*/ 2714171 h 6966857"/>
              <a:gd name="connsiteX16" fmla="*/ 599303 w 8596674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7 w 8885908"/>
              <a:gd name="connsiteY13" fmla="*/ 4281714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266970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340693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534875 w 8532246"/>
              <a:gd name="connsiteY0" fmla="*/ 0 h 6966857"/>
              <a:gd name="connsiteX1" fmla="*/ 1867770 w 8532246"/>
              <a:gd name="connsiteY1" fmla="*/ 0 h 6966857"/>
              <a:gd name="connsiteX2" fmla="*/ 1867770 w 8532246"/>
              <a:gd name="connsiteY2" fmla="*/ 0 h 6966857"/>
              <a:gd name="connsiteX3" fmla="*/ 3867113 w 8532246"/>
              <a:gd name="connsiteY3" fmla="*/ 0 h 6966857"/>
              <a:gd name="connsiteX4" fmla="*/ 8532246 w 8532246"/>
              <a:gd name="connsiteY4" fmla="*/ 0 h 6966857"/>
              <a:gd name="connsiteX5" fmla="*/ 8532246 w 8532246"/>
              <a:gd name="connsiteY5" fmla="*/ 4064000 h 6966857"/>
              <a:gd name="connsiteX6" fmla="*/ 8532246 w 8532246"/>
              <a:gd name="connsiteY6" fmla="*/ 4064000 h 6966857"/>
              <a:gd name="connsiteX7" fmla="*/ 8532246 w 8532246"/>
              <a:gd name="connsiteY7" fmla="*/ 5805714 h 6966857"/>
              <a:gd name="connsiteX8" fmla="*/ 8532246 w 8532246"/>
              <a:gd name="connsiteY8" fmla="*/ 6966857 h 6966857"/>
              <a:gd name="connsiteX9" fmla="*/ 3867113 w 8532246"/>
              <a:gd name="connsiteY9" fmla="*/ 6966857 h 6966857"/>
              <a:gd name="connsiteX10" fmla="*/ 1867770 w 8532246"/>
              <a:gd name="connsiteY10" fmla="*/ 6966857 h 6966857"/>
              <a:gd name="connsiteX11" fmla="*/ 1867770 w 8532246"/>
              <a:gd name="connsiteY11" fmla="*/ 6966857 h 6966857"/>
              <a:gd name="connsiteX12" fmla="*/ 534875 w 8532246"/>
              <a:gd name="connsiteY12" fmla="*/ 6966857 h 6966857"/>
              <a:gd name="connsiteX13" fmla="*/ 534876 w 8532246"/>
              <a:gd name="connsiteY13" fmla="*/ 4340693 h 6966857"/>
              <a:gd name="connsiteX14" fmla="*/ 0 w 8532246"/>
              <a:gd name="connsiteY14" fmla="*/ 3469606 h 6966857"/>
              <a:gd name="connsiteX15" fmla="*/ 518806 w 8532246"/>
              <a:gd name="connsiteY15" fmla="*/ 2493000 h 6966857"/>
              <a:gd name="connsiteX16" fmla="*/ 534875 w 8532246"/>
              <a:gd name="connsiteY16" fmla="*/ 0 h 6966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532246" h="6966857">
                <a:moveTo>
                  <a:pt x="534875" y="0"/>
                </a:moveTo>
                <a:lnTo>
                  <a:pt x="1867770" y="0"/>
                </a:lnTo>
                <a:lnTo>
                  <a:pt x="1867770" y="0"/>
                </a:lnTo>
                <a:lnTo>
                  <a:pt x="3867113" y="0"/>
                </a:lnTo>
                <a:lnTo>
                  <a:pt x="8532246" y="0"/>
                </a:lnTo>
                <a:lnTo>
                  <a:pt x="8532246" y="4064000"/>
                </a:lnTo>
                <a:lnTo>
                  <a:pt x="8532246" y="4064000"/>
                </a:lnTo>
                <a:lnTo>
                  <a:pt x="8532246" y="5805714"/>
                </a:lnTo>
                <a:lnTo>
                  <a:pt x="8532246" y="6966857"/>
                </a:lnTo>
                <a:lnTo>
                  <a:pt x="3867113" y="6966857"/>
                </a:lnTo>
                <a:lnTo>
                  <a:pt x="1867770" y="6966857"/>
                </a:lnTo>
                <a:lnTo>
                  <a:pt x="1867770" y="6966857"/>
                </a:lnTo>
                <a:lnTo>
                  <a:pt x="534875" y="6966857"/>
                </a:lnTo>
                <a:cubicBezTo>
                  <a:pt x="534875" y="6066895"/>
                  <a:pt x="534876" y="5240655"/>
                  <a:pt x="534876" y="4340693"/>
                </a:cubicBezTo>
                <a:cubicBezTo>
                  <a:pt x="520686" y="3819330"/>
                  <a:pt x="388453" y="3580883"/>
                  <a:pt x="0" y="3469606"/>
                </a:cubicBezTo>
                <a:cubicBezTo>
                  <a:pt x="388453" y="3392196"/>
                  <a:pt x="523792" y="3024500"/>
                  <a:pt x="518806" y="2493000"/>
                </a:cubicBezTo>
                <a:lnTo>
                  <a:pt x="534875" y="0"/>
                </a:lnTo>
                <a:close/>
              </a:path>
            </a:pathLst>
          </a:custGeom>
          <a:solidFill>
            <a:schemeClr val="accent4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5" name="Kuva 12">
            <a:extLst>
              <a:ext uri="{FF2B5EF4-FFF2-40B4-BE49-F238E27FC236}">
                <a16:creationId xmlns:a16="http://schemas.microsoft.com/office/drawing/2014/main" id="{C6EEB7CB-E6B9-A451-4CFD-9BBF9EED509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883427"/>
            <a:ext cx="2080796" cy="94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9126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Kuvatekstillinen kuva">
    <p:bg>
      <p:bgPr>
        <a:blipFill dpi="0" rotWithShape="1">
          <a:blip r:embed="rId2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uhekupla: Suorakulmio 3">
            <a:extLst>
              <a:ext uri="{FF2B5EF4-FFF2-40B4-BE49-F238E27FC236}">
                <a16:creationId xmlns:a16="http://schemas.microsoft.com/office/drawing/2014/main" id="{9A32F91C-7C8D-D232-EB6B-546B65655D3F}"/>
              </a:ext>
            </a:extLst>
          </p:cNvPr>
          <p:cNvSpPr/>
          <p:nvPr/>
        </p:nvSpPr>
        <p:spPr>
          <a:xfrm>
            <a:off x="5066270" y="1"/>
            <a:ext cx="7250989" cy="6858000"/>
          </a:xfrm>
          <a:custGeom>
            <a:avLst/>
            <a:gdLst>
              <a:gd name="connsiteX0" fmla="*/ 0 w 7997371"/>
              <a:gd name="connsiteY0" fmla="*/ 0 h 6966857"/>
              <a:gd name="connsiteX1" fmla="*/ 1332895 w 7997371"/>
              <a:gd name="connsiteY1" fmla="*/ 0 h 6966857"/>
              <a:gd name="connsiteX2" fmla="*/ 1332895 w 7997371"/>
              <a:gd name="connsiteY2" fmla="*/ 0 h 6966857"/>
              <a:gd name="connsiteX3" fmla="*/ 3332238 w 7997371"/>
              <a:gd name="connsiteY3" fmla="*/ 0 h 6966857"/>
              <a:gd name="connsiteX4" fmla="*/ 7997371 w 7997371"/>
              <a:gd name="connsiteY4" fmla="*/ 0 h 6966857"/>
              <a:gd name="connsiteX5" fmla="*/ 7997371 w 7997371"/>
              <a:gd name="connsiteY5" fmla="*/ 4064000 h 6966857"/>
              <a:gd name="connsiteX6" fmla="*/ 7997371 w 7997371"/>
              <a:gd name="connsiteY6" fmla="*/ 4064000 h 6966857"/>
              <a:gd name="connsiteX7" fmla="*/ 7997371 w 7997371"/>
              <a:gd name="connsiteY7" fmla="*/ 5805714 h 6966857"/>
              <a:gd name="connsiteX8" fmla="*/ 7997371 w 7997371"/>
              <a:gd name="connsiteY8" fmla="*/ 6966857 h 6966857"/>
              <a:gd name="connsiteX9" fmla="*/ 3332238 w 7997371"/>
              <a:gd name="connsiteY9" fmla="*/ 6966857 h 6966857"/>
              <a:gd name="connsiteX10" fmla="*/ 1332895 w 7997371"/>
              <a:gd name="connsiteY10" fmla="*/ 6966857 h 6966857"/>
              <a:gd name="connsiteX11" fmla="*/ 1332895 w 7997371"/>
              <a:gd name="connsiteY11" fmla="*/ 6966857 h 6966857"/>
              <a:gd name="connsiteX12" fmla="*/ 0 w 7997371"/>
              <a:gd name="connsiteY12" fmla="*/ 6966857 h 6966857"/>
              <a:gd name="connsiteX13" fmla="*/ 0 w 7997371"/>
              <a:gd name="connsiteY13" fmla="*/ 5805714 h 6966857"/>
              <a:gd name="connsiteX14" fmla="*/ -279988 w 7997371"/>
              <a:gd name="connsiteY14" fmla="*/ 3526971 h 6966857"/>
              <a:gd name="connsiteX15" fmla="*/ 0 w 7997371"/>
              <a:gd name="connsiteY15" fmla="*/ 4064000 h 6966857"/>
              <a:gd name="connsiteX16" fmla="*/ 0 w 7997371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5805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4281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599303 w 8596674"/>
              <a:gd name="connsiteY0" fmla="*/ 0 h 6966857"/>
              <a:gd name="connsiteX1" fmla="*/ 1932198 w 8596674"/>
              <a:gd name="connsiteY1" fmla="*/ 0 h 6966857"/>
              <a:gd name="connsiteX2" fmla="*/ 1932198 w 8596674"/>
              <a:gd name="connsiteY2" fmla="*/ 0 h 6966857"/>
              <a:gd name="connsiteX3" fmla="*/ 3931541 w 8596674"/>
              <a:gd name="connsiteY3" fmla="*/ 0 h 6966857"/>
              <a:gd name="connsiteX4" fmla="*/ 8596674 w 8596674"/>
              <a:gd name="connsiteY4" fmla="*/ 0 h 6966857"/>
              <a:gd name="connsiteX5" fmla="*/ 8596674 w 8596674"/>
              <a:gd name="connsiteY5" fmla="*/ 4064000 h 6966857"/>
              <a:gd name="connsiteX6" fmla="*/ 8596674 w 8596674"/>
              <a:gd name="connsiteY6" fmla="*/ 4064000 h 6966857"/>
              <a:gd name="connsiteX7" fmla="*/ 8596674 w 8596674"/>
              <a:gd name="connsiteY7" fmla="*/ 5805714 h 6966857"/>
              <a:gd name="connsiteX8" fmla="*/ 8596674 w 8596674"/>
              <a:gd name="connsiteY8" fmla="*/ 6966857 h 6966857"/>
              <a:gd name="connsiteX9" fmla="*/ 3931541 w 8596674"/>
              <a:gd name="connsiteY9" fmla="*/ 6966857 h 6966857"/>
              <a:gd name="connsiteX10" fmla="*/ 1932198 w 8596674"/>
              <a:gd name="connsiteY10" fmla="*/ 6966857 h 6966857"/>
              <a:gd name="connsiteX11" fmla="*/ 1932198 w 8596674"/>
              <a:gd name="connsiteY11" fmla="*/ 6966857 h 6966857"/>
              <a:gd name="connsiteX12" fmla="*/ 599303 w 8596674"/>
              <a:gd name="connsiteY12" fmla="*/ 6966857 h 6966857"/>
              <a:gd name="connsiteX13" fmla="*/ 599303 w 8596674"/>
              <a:gd name="connsiteY13" fmla="*/ 4281714 h 6966857"/>
              <a:gd name="connsiteX14" fmla="*/ 0 w 8596674"/>
              <a:gd name="connsiteY14" fmla="*/ 3425371 h 6966857"/>
              <a:gd name="connsiteX15" fmla="*/ 599303 w 8596674"/>
              <a:gd name="connsiteY15" fmla="*/ 2714171 h 6966857"/>
              <a:gd name="connsiteX16" fmla="*/ 599303 w 8596674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7 w 8885908"/>
              <a:gd name="connsiteY13" fmla="*/ 4281714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266970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340693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534875 w 8532246"/>
              <a:gd name="connsiteY0" fmla="*/ 0 h 6966857"/>
              <a:gd name="connsiteX1" fmla="*/ 1867770 w 8532246"/>
              <a:gd name="connsiteY1" fmla="*/ 0 h 6966857"/>
              <a:gd name="connsiteX2" fmla="*/ 1867770 w 8532246"/>
              <a:gd name="connsiteY2" fmla="*/ 0 h 6966857"/>
              <a:gd name="connsiteX3" fmla="*/ 3867113 w 8532246"/>
              <a:gd name="connsiteY3" fmla="*/ 0 h 6966857"/>
              <a:gd name="connsiteX4" fmla="*/ 8532246 w 8532246"/>
              <a:gd name="connsiteY4" fmla="*/ 0 h 6966857"/>
              <a:gd name="connsiteX5" fmla="*/ 8532246 w 8532246"/>
              <a:gd name="connsiteY5" fmla="*/ 4064000 h 6966857"/>
              <a:gd name="connsiteX6" fmla="*/ 8532246 w 8532246"/>
              <a:gd name="connsiteY6" fmla="*/ 4064000 h 6966857"/>
              <a:gd name="connsiteX7" fmla="*/ 8532246 w 8532246"/>
              <a:gd name="connsiteY7" fmla="*/ 5805714 h 6966857"/>
              <a:gd name="connsiteX8" fmla="*/ 8532246 w 8532246"/>
              <a:gd name="connsiteY8" fmla="*/ 6966857 h 6966857"/>
              <a:gd name="connsiteX9" fmla="*/ 3867113 w 8532246"/>
              <a:gd name="connsiteY9" fmla="*/ 6966857 h 6966857"/>
              <a:gd name="connsiteX10" fmla="*/ 1867770 w 8532246"/>
              <a:gd name="connsiteY10" fmla="*/ 6966857 h 6966857"/>
              <a:gd name="connsiteX11" fmla="*/ 1867770 w 8532246"/>
              <a:gd name="connsiteY11" fmla="*/ 6966857 h 6966857"/>
              <a:gd name="connsiteX12" fmla="*/ 534875 w 8532246"/>
              <a:gd name="connsiteY12" fmla="*/ 6966857 h 6966857"/>
              <a:gd name="connsiteX13" fmla="*/ 534876 w 8532246"/>
              <a:gd name="connsiteY13" fmla="*/ 4340693 h 6966857"/>
              <a:gd name="connsiteX14" fmla="*/ 0 w 8532246"/>
              <a:gd name="connsiteY14" fmla="*/ 3469606 h 6966857"/>
              <a:gd name="connsiteX15" fmla="*/ 518806 w 8532246"/>
              <a:gd name="connsiteY15" fmla="*/ 2493000 h 6966857"/>
              <a:gd name="connsiteX16" fmla="*/ 534875 w 8532246"/>
              <a:gd name="connsiteY16" fmla="*/ 0 h 6966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532246" h="6966857">
                <a:moveTo>
                  <a:pt x="534875" y="0"/>
                </a:moveTo>
                <a:lnTo>
                  <a:pt x="1867770" y="0"/>
                </a:lnTo>
                <a:lnTo>
                  <a:pt x="1867770" y="0"/>
                </a:lnTo>
                <a:lnTo>
                  <a:pt x="3867113" y="0"/>
                </a:lnTo>
                <a:lnTo>
                  <a:pt x="8532246" y="0"/>
                </a:lnTo>
                <a:lnTo>
                  <a:pt x="8532246" y="4064000"/>
                </a:lnTo>
                <a:lnTo>
                  <a:pt x="8532246" y="4064000"/>
                </a:lnTo>
                <a:lnTo>
                  <a:pt x="8532246" y="5805714"/>
                </a:lnTo>
                <a:lnTo>
                  <a:pt x="8532246" y="6966857"/>
                </a:lnTo>
                <a:lnTo>
                  <a:pt x="3867113" y="6966857"/>
                </a:lnTo>
                <a:lnTo>
                  <a:pt x="1867770" y="6966857"/>
                </a:lnTo>
                <a:lnTo>
                  <a:pt x="1867770" y="6966857"/>
                </a:lnTo>
                <a:lnTo>
                  <a:pt x="534875" y="6966857"/>
                </a:lnTo>
                <a:cubicBezTo>
                  <a:pt x="534875" y="6066895"/>
                  <a:pt x="534876" y="5240655"/>
                  <a:pt x="534876" y="4340693"/>
                </a:cubicBezTo>
                <a:cubicBezTo>
                  <a:pt x="520686" y="3819330"/>
                  <a:pt x="388453" y="3580883"/>
                  <a:pt x="0" y="3469606"/>
                </a:cubicBezTo>
                <a:cubicBezTo>
                  <a:pt x="388453" y="3392196"/>
                  <a:pt x="523792" y="3024500"/>
                  <a:pt x="518806" y="2493000"/>
                </a:cubicBezTo>
                <a:lnTo>
                  <a:pt x="534875" y="0"/>
                </a:lnTo>
                <a:close/>
              </a:path>
            </a:pathLst>
          </a:custGeom>
          <a:solidFill>
            <a:schemeClr val="accent4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dirty="0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EB43112E-9738-04AE-879A-80E97EAC2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4" name="Tekstin paikkamerkki 3">
            <a:extLst>
              <a:ext uri="{FF2B5EF4-FFF2-40B4-BE49-F238E27FC236}">
                <a16:creationId xmlns:a16="http://schemas.microsoft.com/office/drawing/2014/main" id="{3A4BEA9B-DD0D-1EA5-5076-70624D98ED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Alatunnisteen paikkamerkki 5">
            <a:extLst>
              <a:ext uri="{FF2B5EF4-FFF2-40B4-BE49-F238E27FC236}">
                <a16:creationId xmlns:a16="http://schemas.microsoft.com/office/drawing/2014/main" id="{9ADCCBAF-A10A-913F-8FAB-F6DE91AE4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23674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i-FI"/>
          </a:p>
        </p:txBody>
      </p:sp>
      <p:sp>
        <p:nvSpPr>
          <p:cNvPr id="7" name="Dian numeron paikkamerkki 6">
            <a:extLst>
              <a:ext uri="{FF2B5EF4-FFF2-40B4-BE49-F238E27FC236}">
                <a16:creationId xmlns:a16="http://schemas.microsoft.com/office/drawing/2014/main" id="{E9880378-8DEE-FEC8-61FB-1693A890B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236741"/>
            <a:ext cx="2743200" cy="365125"/>
          </a:xfrm>
          <a:prstGeom prst="rect">
            <a:avLst/>
          </a:prstGeom>
        </p:spPr>
        <p:txBody>
          <a:bodyPr/>
          <a:lstStyle/>
          <a:p>
            <a:fld id="{09DCA768-A354-4D14-8338-CDE48625C258}" type="slidenum">
              <a:rPr lang="fi-FI" smtClean="0"/>
              <a:t>‹#›</a:t>
            </a:fld>
            <a:endParaRPr lang="fi-FI"/>
          </a:p>
        </p:txBody>
      </p:sp>
      <p:graphicFrame>
        <p:nvGraphicFramePr>
          <p:cNvPr id="9" name="Kaavio 8">
            <a:extLst>
              <a:ext uri="{FF2B5EF4-FFF2-40B4-BE49-F238E27FC236}">
                <a16:creationId xmlns:a16="http://schemas.microsoft.com/office/drawing/2014/main" id="{9D9D564D-1097-F6DC-F922-F25E71B4B8F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26731245"/>
              </p:ext>
            </p:extLst>
          </p:nvPr>
        </p:nvGraphicFramePr>
        <p:xfrm>
          <a:off x="6240162" y="457200"/>
          <a:ext cx="5703587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Puhekupla: Suorakulmio 3">
            <a:extLst>
              <a:ext uri="{FF2B5EF4-FFF2-40B4-BE49-F238E27FC236}">
                <a16:creationId xmlns:a16="http://schemas.microsoft.com/office/drawing/2014/main" id="{4BC205A3-7535-D6E1-2593-ED6740F2C34B}"/>
              </a:ext>
            </a:extLst>
          </p:cNvPr>
          <p:cNvSpPr/>
          <p:nvPr userDrawn="1"/>
        </p:nvSpPr>
        <p:spPr>
          <a:xfrm>
            <a:off x="5066270" y="1"/>
            <a:ext cx="7250989" cy="6858000"/>
          </a:xfrm>
          <a:custGeom>
            <a:avLst/>
            <a:gdLst>
              <a:gd name="connsiteX0" fmla="*/ 0 w 7997371"/>
              <a:gd name="connsiteY0" fmla="*/ 0 h 6966857"/>
              <a:gd name="connsiteX1" fmla="*/ 1332895 w 7997371"/>
              <a:gd name="connsiteY1" fmla="*/ 0 h 6966857"/>
              <a:gd name="connsiteX2" fmla="*/ 1332895 w 7997371"/>
              <a:gd name="connsiteY2" fmla="*/ 0 h 6966857"/>
              <a:gd name="connsiteX3" fmla="*/ 3332238 w 7997371"/>
              <a:gd name="connsiteY3" fmla="*/ 0 h 6966857"/>
              <a:gd name="connsiteX4" fmla="*/ 7997371 w 7997371"/>
              <a:gd name="connsiteY4" fmla="*/ 0 h 6966857"/>
              <a:gd name="connsiteX5" fmla="*/ 7997371 w 7997371"/>
              <a:gd name="connsiteY5" fmla="*/ 4064000 h 6966857"/>
              <a:gd name="connsiteX6" fmla="*/ 7997371 w 7997371"/>
              <a:gd name="connsiteY6" fmla="*/ 4064000 h 6966857"/>
              <a:gd name="connsiteX7" fmla="*/ 7997371 w 7997371"/>
              <a:gd name="connsiteY7" fmla="*/ 5805714 h 6966857"/>
              <a:gd name="connsiteX8" fmla="*/ 7997371 w 7997371"/>
              <a:gd name="connsiteY8" fmla="*/ 6966857 h 6966857"/>
              <a:gd name="connsiteX9" fmla="*/ 3332238 w 7997371"/>
              <a:gd name="connsiteY9" fmla="*/ 6966857 h 6966857"/>
              <a:gd name="connsiteX10" fmla="*/ 1332895 w 7997371"/>
              <a:gd name="connsiteY10" fmla="*/ 6966857 h 6966857"/>
              <a:gd name="connsiteX11" fmla="*/ 1332895 w 7997371"/>
              <a:gd name="connsiteY11" fmla="*/ 6966857 h 6966857"/>
              <a:gd name="connsiteX12" fmla="*/ 0 w 7997371"/>
              <a:gd name="connsiteY12" fmla="*/ 6966857 h 6966857"/>
              <a:gd name="connsiteX13" fmla="*/ 0 w 7997371"/>
              <a:gd name="connsiteY13" fmla="*/ 5805714 h 6966857"/>
              <a:gd name="connsiteX14" fmla="*/ -279988 w 7997371"/>
              <a:gd name="connsiteY14" fmla="*/ 3526971 h 6966857"/>
              <a:gd name="connsiteX15" fmla="*/ 0 w 7997371"/>
              <a:gd name="connsiteY15" fmla="*/ 4064000 h 6966857"/>
              <a:gd name="connsiteX16" fmla="*/ 0 w 7997371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5805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4281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599303 w 8596674"/>
              <a:gd name="connsiteY0" fmla="*/ 0 h 6966857"/>
              <a:gd name="connsiteX1" fmla="*/ 1932198 w 8596674"/>
              <a:gd name="connsiteY1" fmla="*/ 0 h 6966857"/>
              <a:gd name="connsiteX2" fmla="*/ 1932198 w 8596674"/>
              <a:gd name="connsiteY2" fmla="*/ 0 h 6966857"/>
              <a:gd name="connsiteX3" fmla="*/ 3931541 w 8596674"/>
              <a:gd name="connsiteY3" fmla="*/ 0 h 6966857"/>
              <a:gd name="connsiteX4" fmla="*/ 8596674 w 8596674"/>
              <a:gd name="connsiteY4" fmla="*/ 0 h 6966857"/>
              <a:gd name="connsiteX5" fmla="*/ 8596674 w 8596674"/>
              <a:gd name="connsiteY5" fmla="*/ 4064000 h 6966857"/>
              <a:gd name="connsiteX6" fmla="*/ 8596674 w 8596674"/>
              <a:gd name="connsiteY6" fmla="*/ 4064000 h 6966857"/>
              <a:gd name="connsiteX7" fmla="*/ 8596674 w 8596674"/>
              <a:gd name="connsiteY7" fmla="*/ 5805714 h 6966857"/>
              <a:gd name="connsiteX8" fmla="*/ 8596674 w 8596674"/>
              <a:gd name="connsiteY8" fmla="*/ 6966857 h 6966857"/>
              <a:gd name="connsiteX9" fmla="*/ 3931541 w 8596674"/>
              <a:gd name="connsiteY9" fmla="*/ 6966857 h 6966857"/>
              <a:gd name="connsiteX10" fmla="*/ 1932198 w 8596674"/>
              <a:gd name="connsiteY10" fmla="*/ 6966857 h 6966857"/>
              <a:gd name="connsiteX11" fmla="*/ 1932198 w 8596674"/>
              <a:gd name="connsiteY11" fmla="*/ 6966857 h 6966857"/>
              <a:gd name="connsiteX12" fmla="*/ 599303 w 8596674"/>
              <a:gd name="connsiteY12" fmla="*/ 6966857 h 6966857"/>
              <a:gd name="connsiteX13" fmla="*/ 599303 w 8596674"/>
              <a:gd name="connsiteY13" fmla="*/ 4281714 h 6966857"/>
              <a:gd name="connsiteX14" fmla="*/ 0 w 8596674"/>
              <a:gd name="connsiteY14" fmla="*/ 3425371 h 6966857"/>
              <a:gd name="connsiteX15" fmla="*/ 599303 w 8596674"/>
              <a:gd name="connsiteY15" fmla="*/ 2714171 h 6966857"/>
              <a:gd name="connsiteX16" fmla="*/ 599303 w 8596674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7 w 8885908"/>
              <a:gd name="connsiteY13" fmla="*/ 4281714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266970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340693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534875 w 8532246"/>
              <a:gd name="connsiteY0" fmla="*/ 0 h 6966857"/>
              <a:gd name="connsiteX1" fmla="*/ 1867770 w 8532246"/>
              <a:gd name="connsiteY1" fmla="*/ 0 h 6966857"/>
              <a:gd name="connsiteX2" fmla="*/ 1867770 w 8532246"/>
              <a:gd name="connsiteY2" fmla="*/ 0 h 6966857"/>
              <a:gd name="connsiteX3" fmla="*/ 3867113 w 8532246"/>
              <a:gd name="connsiteY3" fmla="*/ 0 h 6966857"/>
              <a:gd name="connsiteX4" fmla="*/ 8532246 w 8532246"/>
              <a:gd name="connsiteY4" fmla="*/ 0 h 6966857"/>
              <a:gd name="connsiteX5" fmla="*/ 8532246 w 8532246"/>
              <a:gd name="connsiteY5" fmla="*/ 4064000 h 6966857"/>
              <a:gd name="connsiteX6" fmla="*/ 8532246 w 8532246"/>
              <a:gd name="connsiteY6" fmla="*/ 4064000 h 6966857"/>
              <a:gd name="connsiteX7" fmla="*/ 8532246 w 8532246"/>
              <a:gd name="connsiteY7" fmla="*/ 5805714 h 6966857"/>
              <a:gd name="connsiteX8" fmla="*/ 8532246 w 8532246"/>
              <a:gd name="connsiteY8" fmla="*/ 6966857 h 6966857"/>
              <a:gd name="connsiteX9" fmla="*/ 3867113 w 8532246"/>
              <a:gd name="connsiteY9" fmla="*/ 6966857 h 6966857"/>
              <a:gd name="connsiteX10" fmla="*/ 1867770 w 8532246"/>
              <a:gd name="connsiteY10" fmla="*/ 6966857 h 6966857"/>
              <a:gd name="connsiteX11" fmla="*/ 1867770 w 8532246"/>
              <a:gd name="connsiteY11" fmla="*/ 6966857 h 6966857"/>
              <a:gd name="connsiteX12" fmla="*/ 534875 w 8532246"/>
              <a:gd name="connsiteY12" fmla="*/ 6966857 h 6966857"/>
              <a:gd name="connsiteX13" fmla="*/ 534876 w 8532246"/>
              <a:gd name="connsiteY13" fmla="*/ 4340693 h 6966857"/>
              <a:gd name="connsiteX14" fmla="*/ 0 w 8532246"/>
              <a:gd name="connsiteY14" fmla="*/ 3469606 h 6966857"/>
              <a:gd name="connsiteX15" fmla="*/ 518806 w 8532246"/>
              <a:gd name="connsiteY15" fmla="*/ 2493000 h 6966857"/>
              <a:gd name="connsiteX16" fmla="*/ 534875 w 8532246"/>
              <a:gd name="connsiteY16" fmla="*/ 0 h 6966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532246" h="6966857">
                <a:moveTo>
                  <a:pt x="534875" y="0"/>
                </a:moveTo>
                <a:lnTo>
                  <a:pt x="1867770" y="0"/>
                </a:lnTo>
                <a:lnTo>
                  <a:pt x="1867770" y="0"/>
                </a:lnTo>
                <a:lnTo>
                  <a:pt x="3867113" y="0"/>
                </a:lnTo>
                <a:lnTo>
                  <a:pt x="8532246" y="0"/>
                </a:lnTo>
                <a:lnTo>
                  <a:pt x="8532246" y="4064000"/>
                </a:lnTo>
                <a:lnTo>
                  <a:pt x="8532246" y="4064000"/>
                </a:lnTo>
                <a:lnTo>
                  <a:pt x="8532246" y="5805714"/>
                </a:lnTo>
                <a:lnTo>
                  <a:pt x="8532246" y="6966857"/>
                </a:lnTo>
                <a:lnTo>
                  <a:pt x="3867113" y="6966857"/>
                </a:lnTo>
                <a:lnTo>
                  <a:pt x="1867770" y="6966857"/>
                </a:lnTo>
                <a:lnTo>
                  <a:pt x="1867770" y="6966857"/>
                </a:lnTo>
                <a:lnTo>
                  <a:pt x="534875" y="6966857"/>
                </a:lnTo>
                <a:cubicBezTo>
                  <a:pt x="534875" y="6066895"/>
                  <a:pt x="534876" y="5240655"/>
                  <a:pt x="534876" y="4340693"/>
                </a:cubicBezTo>
                <a:cubicBezTo>
                  <a:pt x="520686" y="3819330"/>
                  <a:pt x="388453" y="3580883"/>
                  <a:pt x="0" y="3469606"/>
                </a:cubicBezTo>
                <a:cubicBezTo>
                  <a:pt x="388453" y="3392196"/>
                  <a:pt x="523792" y="3024500"/>
                  <a:pt x="518806" y="2493000"/>
                </a:cubicBezTo>
                <a:lnTo>
                  <a:pt x="534875" y="0"/>
                </a:lnTo>
                <a:close/>
              </a:path>
            </a:pathLst>
          </a:custGeom>
          <a:solidFill>
            <a:schemeClr val="accent4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1785267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tsikko ja teksti yksinkertain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BAA4149E-CB64-7708-4C62-E448054AC9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</a:p>
        </p:txBody>
      </p:sp>
      <p:grpSp>
        <p:nvGrpSpPr>
          <p:cNvPr id="6" name="Ryhmä 5">
            <a:extLst>
              <a:ext uri="{FF2B5EF4-FFF2-40B4-BE49-F238E27FC236}">
                <a16:creationId xmlns:a16="http://schemas.microsoft.com/office/drawing/2014/main" id="{3A1065F5-E862-E2A4-6C64-66139D33277F}"/>
              </a:ext>
            </a:extLst>
          </p:cNvPr>
          <p:cNvGrpSpPr/>
          <p:nvPr userDrawn="1"/>
        </p:nvGrpSpPr>
        <p:grpSpPr>
          <a:xfrm>
            <a:off x="10432549" y="453797"/>
            <a:ext cx="1450978" cy="1457180"/>
            <a:chOff x="10432549" y="453797"/>
            <a:chExt cx="1450978" cy="1457180"/>
          </a:xfrm>
        </p:grpSpPr>
        <p:pic>
          <p:nvPicPr>
            <p:cNvPr id="7" name="Kuva 6">
              <a:extLst>
                <a:ext uri="{FF2B5EF4-FFF2-40B4-BE49-F238E27FC236}">
                  <a16:creationId xmlns:a16="http://schemas.microsoft.com/office/drawing/2014/main" id="{0E2A8937-8719-1C95-FE2B-51B6668FE4F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0432549" y="765263"/>
              <a:ext cx="1140839" cy="1145714"/>
            </a:xfrm>
            <a:prstGeom prst="rect">
              <a:avLst/>
            </a:prstGeom>
            <a:noFill/>
          </p:spPr>
        </p:pic>
        <p:pic>
          <p:nvPicPr>
            <p:cNvPr id="8" name="Kuva 7">
              <a:extLst>
                <a:ext uri="{FF2B5EF4-FFF2-40B4-BE49-F238E27FC236}">
                  <a16:creationId xmlns:a16="http://schemas.microsoft.com/office/drawing/2014/main" id="{35A95895-57AE-3E62-8037-4FACA91FB4C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email">
              <a:alphaModFix amt="39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263248" y="453797"/>
              <a:ext cx="620279" cy="622929"/>
            </a:xfrm>
            <a:prstGeom prst="rect">
              <a:avLst/>
            </a:prstGeom>
            <a:effectLst/>
          </p:spPr>
        </p:pic>
      </p:grpSp>
      <p:sp>
        <p:nvSpPr>
          <p:cNvPr id="10" name="Sisällön paikkamerkki 2">
            <a:extLst>
              <a:ext uri="{FF2B5EF4-FFF2-40B4-BE49-F238E27FC236}">
                <a16:creationId xmlns:a16="http://schemas.microsoft.com/office/drawing/2014/main" id="{73293D78-538B-1CEB-51E8-1CC0DCF688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298373" cy="4351338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pic>
        <p:nvPicPr>
          <p:cNvPr id="3" name="Kuva 12">
            <a:extLst>
              <a:ext uri="{FF2B5EF4-FFF2-40B4-BE49-F238E27FC236}">
                <a16:creationId xmlns:a16="http://schemas.microsoft.com/office/drawing/2014/main" id="{82019711-140C-A142-C35D-0AE9BB8F3D4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5883427"/>
            <a:ext cx="2080793" cy="94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1387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tsikko ja teksti väripohja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uva 6">
            <a:extLst>
              <a:ext uri="{FF2B5EF4-FFF2-40B4-BE49-F238E27FC236}">
                <a16:creationId xmlns:a16="http://schemas.microsoft.com/office/drawing/2014/main" id="{E63D9361-3A1D-53BA-3B9C-D7D74E1AC23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32549" y="765263"/>
            <a:ext cx="1140839" cy="1145714"/>
          </a:xfrm>
          <a:prstGeom prst="rect">
            <a:avLst/>
          </a:prstGeom>
          <a:noFill/>
        </p:spPr>
      </p:pic>
      <p:pic>
        <p:nvPicPr>
          <p:cNvPr id="8" name="Kuva 7">
            <a:extLst>
              <a:ext uri="{FF2B5EF4-FFF2-40B4-BE49-F238E27FC236}">
                <a16:creationId xmlns:a16="http://schemas.microsoft.com/office/drawing/2014/main" id="{8206950E-45AE-805D-3D70-A43B2CBA6ED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alphaModFix amt="53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263248" y="453797"/>
            <a:ext cx="620279" cy="622929"/>
          </a:xfrm>
          <a:prstGeom prst="rect">
            <a:avLst/>
          </a:prstGeom>
          <a:effectLst/>
        </p:spPr>
      </p:pic>
      <p:sp>
        <p:nvSpPr>
          <p:cNvPr id="13" name="Otsikko 1">
            <a:extLst>
              <a:ext uri="{FF2B5EF4-FFF2-40B4-BE49-F238E27FC236}">
                <a16:creationId xmlns:a16="http://schemas.microsoft.com/office/drawing/2014/main" id="{1792A9E1-E074-9911-9C2C-35CFCF88E94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15" name="Sisällön paikkamerkki 2">
            <a:extLst>
              <a:ext uri="{FF2B5EF4-FFF2-40B4-BE49-F238E27FC236}">
                <a16:creationId xmlns:a16="http://schemas.microsoft.com/office/drawing/2014/main" id="{B8CEDF70-854F-85BD-E2FA-4C661F0E4B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298373" cy="4351338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</p:spTree>
    <p:extLst>
      <p:ext uri="{BB962C8B-B14F-4D97-AF65-F5344CB8AC3E}">
        <p14:creationId xmlns:p14="http://schemas.microsoft.com/office/powerpoint/2010/main" val="40253278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Kartta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orakulmio: Pyöristetyt kulmat 1">
            <a:extLst>
              <a:ext uri="{FF2B5EF4-FFF2-40B4-BE49-F238E27FC236}">
                <a16:creationId xmlns:a16="http://schemas.microsoft.com/office/drawing/2014/main" id="{9E0B075C-D7CA-CFDA-5481-8ECDCE603E5E}"/>
              </a:ext>
            </a:extLst>
          </p:cNvPr>
          <p:cNvSpPr/>
          <p:nvPr userDrawn="1"/>
        </p:nvSpPr>
        <p:spPr>
          <a:xfrm>
            <a:off x="354620" y="252166"/>
            <a:ext cx="11474591" cy="5406762"/>
          </a:xfrm>
          <a:prstGeom prst="roundRect">
            <a:avLst>
              <a:gd name="adj" fmla="val 3199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7" name="Kuva 6">
            <a:extLst>
              <a:ext uri="{FF2B5EF4-FFF2-40B4-BE49-F238E27FC236}">
                <a16:creationId xmlns:a16="http://schemas.microsoft.com/office/drawing/2014/main" id="{E63D9361-3A1D-53BA-3B9C-D7D74E1AC23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32549" y="765263"/>
            <a:ext cx="1140839" cy="1145714"/>
          </a:xfrm>
          <a:prstGeom prst="rect">
            <a:avLst/>
          </a:prstGeom>
          <a:noFill/>
        </p:spPr>
      </p:pic>
      <p:sp>
        <p:nvSpPr>
          <p:cNvPr id="13" name="Otsikko 1">
            <a:extLst>
              <a:ext uri="{FF2B5EF4-FFF2-40B4-BE49-F238E27FC236}">
                <a16:creationId xmlns:a16="http://schemas.microsoft.com/office/drawing/2014/main" id="{1792A9E1-E074-9911-9C2C-35CFCF88E94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79019" y="765264"/>
            <a:ext cx="5416982" cy="870798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fi-FI"/>
              <a:t>Muokkaa ots. perustyyl. napsautt.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3599ED33-93B1-683E-60C0-87CCFBD6030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768435" y="765263"/>
            <a:ext cx="5941848" cy="4609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isällön paikkamerkki 3">
            <a:extLst>
              <a:ext uri="{FF2B5EF4-FFF2-40B4-BE49-F238E27FC236}">
                <a16:creationId xmlns:a16="http://schemas.microsoft.com/office/drawing/2014/main" id="{721CEED8-9497-AD09-A1CD-3E0003D8E6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9020" y="1759110"/>
            <a:ext cx="5318556" cy="361532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pic>
        <p:nvPicPr>
          <p:cNvPr id="3" name="Kuva 12">
            <a:extLst>
              <a:ext uri="{FF2B5EF4-FFF2-40B4-BE49-F238E27FC236}">
                <a16:creationId xmlns:a16="http://schemas.microsoft.com/office/drawing/2014/main" id="{B4F37289-FDF8-7218-478D-02D40A5A2DB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5883427"/>
            <a:ext cx="2080793" cy="94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3828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edia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Ryhmä 9">
            <a:extLst>
              <a:ext uri="{FF2B5EF4-FFF2-40B4-BE49-F238E27FC236}">
                <a16:creationId xmlns:a16="http://schemas.microsoft.com/office/drawing/2014/main" id="{FDF0A0AD-E1FC-117C-AC4E-6132192FBA39}"/>
              </a:ext>
            </a:extLst>
          </p:cNvPr>
          <p:cNvGrpSpPr/>
          <p:nvPr userDrawn="1"/>
        </p:nvGrpSpPr>
        <p:grpSpPr>
          <a:xfrm>
            <a:off x="9765562" y="1"/>
            <a:ext cx="2320683" cy="1966586"/>
            <a:chOff x="8862602" y="0"/>
            <a:chExt cx="3223644" cy="2731771"/>
          </a:xfrm>
        </p:grpSpPr>
        <p:pic>
          <p:nvPicPr>
            <p:cNvPr id="6" name="Kuva 5">
              <a:extLst>
                <a:ext uri="{FF2B5EF4-FFF2-40B4-BE49-F238E27FC236}">
                  <a16:creationId xmlns:a16="http://schemas.microsoft.com/office/drawing/2014/main" id="{060A2197-241E-98A7-99C3-9AEA77AF9841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50000"/>
            <a:stretch/>
          </p:blipFill>
          <p:spPr>
            <a:xfrm>
              <a:off x="9784520" y="0"/>
              <a:ext cx="2301726" cy="1155782"/>
            </a:xfrm>
            <a:prstGeom prst="rect">
              <a:avLst/>
            </a:prstGeom>
          </p:spPr>
        </p:pic>
        <p:pic>
          <p:nvPicPr>
            <p:cNvPr id="7" name="Kuva 6">
              <a:extLst>
                <a:ext uri="{FF2B5EF4-FFF2-40B4-BE49-F238E27FC236}">
                  <a16:creationId xmlns:a16="http://schemas.microsoft.com/office/drawing/2014/main" id="{E63D9361-3A1D-53BA-3B9C-D7D74E1AC23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628109" y="1155782"/>
              <a:ext cx="1569280" cy="1575989"/>
            </a:xfrm>
            <a:prstGeom prst="rect">
              <a:avLst/>
            </a:prstGeom>
          </p:spPr>
        </p:pic>
        <p:pic>
          <p:nvPicPr>
            <p:cNvPr id="8" name="Kuva 7">
              <a:extLst>
                <a:ext uri="{FF2B5EF4-FFF2-40B4-BE49-F238E27FC236}">
                  <a16:creationId xmlns:a16="http://schemas.microsoft.com/office/drawing/2014/main" id="{8206950E-45AE-805D-3D70-A43B2CBA6ED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862602" y="376450"/>
              <a:ext cx="1023345" cy="1027719"/>
            </a:xfrm>
            <a:prstGeom prst="rect">
              <a:avLst/>
            </a:prstGeom>
          </p:spPr>
        </p:pic>
      </p:grpSp>
      <p:sp>
        <p:nvSpPr>
          <p:cNvPr id="2" name="Otsikko 1">
            <a:extLst>
              <a:ext uri="{FF2B5EF4-FFF2-40B4-BE49-F238E27FC236}">
                <a16:creationId xmlns:a16="http://schemas.microsoft.com/office/drawing/2014/main" id="{C376323E-1575-4D6E-C780-0DBCC11CA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5733" y="236499"/>
            <a:ext cx="8234867" cy="829759"/>
          </a:xfrm>
          <a:effectLst>
            <a:outerShdw blurRad="88900" dist="38100" algn="l" rotWithShape="0">
              <a:prstClr val="black"/>
            </a:outerShdw>
            <a:softEdge rad="0"/>
          </a:effectLst>
        </p:spPr>
        <p:txBody>
          <a:bodyPr>
            <a:norm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</p:spTree>
    <p:extLst>
      <p:ext uri="{BB962C8B-B14F-4D97-AF65-F5344CB8AC3E}">
        <p14:creationId xmlns:p14="http://schemas.microsoft.com/office/powerpoint/2010/main" val="252122897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edia tekstillä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orakulmio: Pyöristetyt kulmat 4">
            <a:extLst>
              <a:ext uri="{FF2B5EF4-FFF2-40B4-BE49-F238E27FC236}">
                <a16:creationId xmlns:a16="http://schemas.microsoft.com/office/drawing/2014/main" id="{3ADD1480-B599-0033-BEF5-7F4B774F3E95}"/>
              </a:ext>
            </a:extLst>
          </p:cNvPr>
          <p:cNvSpPr/>
          <p:nvPr userDrawn="1"/>
        </p:nvSpPr>
        <p:spPr>
          <a:xfrm rot="5400000">
            <a:off x="2080379" y="-1366966"/>
            <a:ext cx="5366748" cy="8612946"/>
          </a:xfrm>
          <a:custGeom>
            <a:avLst/>
            <a:gdLst>
              <a:gd name="connsiteX0" fmla="*/ 0 w 4653129"/>
              <a:gd name="connsiteY0" fmla="*/ 245359 h 6240920"/>
              <a:gd name="connsiteX1" fmla="*/ 245359 w 4653129"/>
              <a:gd name="connsiteY1" fmla="*/ 0 h 6240920"/>
              <a:gd name="connsiteX2" fmla="*/ 4407770 w 4653129"/>
              <a:gd name="connsiteY2" fmla="*/ 0 h 6240920"/>
              <a:gd name="connsiteX3" fmla="*/ 4653129 w 4653129"/>
              <a:gd name="connsiteY3" fmla="*/ 245359 h 6240920"/>
              <a:gd name="connsiteX4" fmla="*/ 4653129 w 4653129"/>
              <a:gd name="connsiteY4" fmla="*/ 5995561 h 6240920"/>
              <a:gd name="connsiteX5" fmla="*/ 4407770 w 4653129"/>
              <a:gd name="connsiteY5" fmla="*/ 6240920 h 6240920"/>
              <a:gd name="connsiteX6" fmla="*/ 245359 w 4653129"/>
              <a:gd name="connsiteY6" fmla="*/ 6240920 h 6240920"/>
              <a:gd name="connsiteX7" fmla="*/ 0 w 4653129"/>
              <a:gd name="connsiteY7" fmla="*/ 5995561 h 6240920"/>
              <a:gd name="connsiteX8" fmla="*/ 0 w 4653129"/>
              <a:gd name="connsiteY8" fmla="*/ 245359 h 6240920"/>
              <a:gd name="connsiteX0" fmla="*/ 0 w 4785297"/>
              <a:gd name="connsiteY0" fmla="*/ 245359 h 6240920"/>
              <a:gd name="connsiteX1" fmla="*/ 245359 w 4785297"/>
              <a:gd name="connsiteY1" fmla="*/ 0 h 6240920"/>
              <a:gd name="connsiteX2" fmla="*/ 4407770 w 4785297"/>
              <a:gd name="connsiteY2" fmla="*/ 0 h 6240920"/>
              <a:gd name="connsiteX3" fmla="*/ 4653129 w 4785297"/>
              <a:gd name="connsiteY3" fmla="*/ 245359 h 6240920"/>
              <a:gd name="connsiteX4" fmla="*/ 4785274 w 4785297"/>
              <a:gd name="connsiteY4" fmla="*/ 3224733 h 6240920"/>
              <a:gd name="connsiteX5" fmla="*/ 4653129 w 4785297"/>
              <a:gd name="connsiteY5" fmla="*/ 5995561 h 6240920"/>
              <a:gd name="connsiteX6" fmla="*/ 4407770 w 4785297"/>
              <a:gd name="connsiteY6" fmla="*/ 6240920 h 6240920"/>
              <a:gd name="connsiteX7" fmla="*/ 245359 w 4785297"/>
              <a:gd name="connsiteY7" fmla="*/ 6240920 h 6240920"/>
              <a:gd name="connsiteX8" fmla="*/ 0 w 4785297"/>
              <a:gd name="connsiteY8" fmla="*/ 5995561 h 6240920"/>
              <a:gd name="connsiteX9" fmla="*/ 0 w 4785297"/>
              <a:gd name="connsiteY9" fmla="*/ 245359 h 6240920"/>
              <a:gd name="connsiteX0" fmla="*/ 0 w 5077275"/>
              <a:gd name="connsiteY0" fmla="*/ 245359 h 6240920"/>
              <a:gd name="connsiteX1" fmla="*/ 245359 w 5077275"/>
              <a:gd name="connsiteY1" fmla="*/ 0 h 6240920"/>
              <a:gd name="connsiteX2" fmla="*/ 4407770 w 5077275"/>
              <a:gd name="connsiteY2" fmla="*/ 0 h 6240920"/>
              <a:gd name="connsiteX3" fmla="*/ 4653129 w 5077275"/>
              <a:gd name="connsiteY3" fmla="*/ 245359 h 6240920"/>
              <a:gd name="connsiteX4" fmla="*/ 5077268 w 5077275"/>
              <a:gd name="connsiteY4" fmla="*/ 3217049 h 6240920"/>
              <a:gd name="connsiteX5" fmla="*/ 4653129 w 5077275"/>
              <a:gd name="connsiteY5" fmla="*/ 5995561 h 6240920"/>
              <a:gd name="connsiteX6" fmla="*/ 4407770 w 5077275"/>
              <a:gd name="connsiteY6" fmla="*/ 6240920 h 6240920"/>
              <a:gd name="connsiteX7" fmla="*/ 245359 w 5077275"/>
              <a:gd name="connsiteY7" fmla="*/ 6240920 h 6240920"/>
              <a:gd name="connsiteX8" fmla="*/ 0 w 5077275"/>
              <a:gd name="connsiteY8" fmla="*/ 5995561 h 6240920"/>
              <a:gd name="connsiteX9" fmla="*/ 0 w 5077275"/>
              <a:gd name="connsiteY9" fmla="*/ 245359 h 6240920"/>
              <a:gd name="connsiteX0" fmla="*/ 0 w 5077275"/>
              <a:gd name="connsiteY0" fmla="*/ 245359 h 6240920"/>
              <a:gd name="connsiteX1" fmla="*/ 245359 w 5077275"/>
              <a:gd name="connsiteY1" fmla="*/ 0 h 6240920"/>
              <a:gd name="connsiteX2" fmla="*/ 4407770 w 5077275"/>
              <a:gd name="connsiteY2" fmla="*/ 0 h 6240920"/>
              <a:gd name="connsiteX3" fmla="*/ 4653129 w 5077275"/>
              <a:gd name="connsiteY3" fmla="*/ 245359 h 6240920"/>
              <a:gd name="connsiteX4" fmla="*/ 5077268 w 5077275"/>
              <a:gd name="connsiteY4" fmla="*/ 3217049 h 6240920"/>
              <a:gd name="connsiteX5" fmla="*/ 4653129 w 5077275"/>
              <a:gd name="connsiteY5" fmla="*/ 5995561 h 6240920"/>
              <a:gd name="connsiteX6" fmla="*/ 4407770 w 5077275"/>
              <a:gd name="connsiteY6" fmla="*/ 6240920 h 6240920"/>
              <a:gd name="connsiteX7" fmla="*/ 245359 w 5077275"/>
              <a:gd name="connsiteY7" fmla="*/ 6240920 h 6240920"/>
              <a:gd name="connsiteX8" fmla="*/ 0 w 5077275"/>
              <a:gd name="connsiteY8" fmla="*/ 5995561 h 6240920"/>
              <a:gd name="connsiteX9" fmla="*/ 0 w 5077275"/>
              <a:gd name="connsiteY9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5077268 w 5077268"/>
              <a:gd name="connsiteY4" fmla="*/ 3217049 h 6240920"/>
              <a:gd name="connsiteX5" fmla="*/ 4653129 w 5077268"/>
              <a:gd name="connsiteY5" fmla="*/ 5995561 h 6240920"/>
              <a:gd name="connsiteX6" fmla="*/ 4407770 w 5077268"/>
              <a:gd name="connsiteY6" fmla="*/ 6240920 h 6240920"/>
              <a:gd name="connsiteX7" fmla="*/ 245359 w 5077268"/>
              <a:gd name="connsiteY7" fmla="*/ 6240920 h 6240920"/>
              <a:gd name="connsiteX8" fmla="*/ 0 w 5077268"/>
              <a:gd name="connsiteY8" fmla="*/ 5995561 h 6240920"/>
              <a:gd name="connsiteX9" fmla="*/ 0 w 5077268"/>
              <a:gd name="connsiteY9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5077268 w 5077268"/>
              <a:gd name="connsiteY4" fmla="*/ 3217049 h 6240920"/>
              <a:gd name="connsiteX5" fmla="*/ 4653129 w 5077268"/>
              <a:gd name="connsiteY5" fmla="*/ 5995561 h 6240920"/>
              <a:gd name="connsiteX6" fmla="*/ 4407770 w 5077268"/>
              <a:gd name="connsiteY6" fmla="*/ 6240920 h 6240920"/>
              <a:gd name="connsiteX7" fmla="*/ 245359 w 5077268"/>
              <a:gd name="connsiteY7" fmla="*/ 6240920 h 6240920"/>
              <a:gd name="connsiteX8" fmla="*/ 0 w 5077268"/>
              <a:gd name="connsiteY8" fmla="*/ 5995561 h 6240920"/>
              <a:gd name="connsiteX9" fmla="*/ 0 w 5077268"/>
              <a:gd name="connsiteY9" fmla="*/ 245359 h 6240920"/>
              <a:gd name="connsiteX0" fmla="*/ 0 w 5078671"/>
              <a:gd name="connsiteY0" fmla="*/ 245359 h 6240920"/>
              <a:gd name="connsiteX1" fmla="*/ 245359 w 5078671"/>
              <a:gd name="connsiteY1" fmla="*/ 0 h 6240920"/>
              <a:gd name="connsiteX2" fmla="*/ 4407770 w 5078671"/>
              <a:gd name="connsiteY2" fmla="*/ 0 h 6240920"/>
              <a:gd name="connsiteX3" fmla="*/ 4653129 w 5078671"/>
              <a:gd name="connsiteY3" fmla="*/ 245359 h 6240920"/>
              <a:gd name="connsiteX4" fmla="*/ 4693066 w 5078671"/>
              <a:gd name="connsiteY4" fmla="*/ 2656115 h 6240920"/>
              <a:gd name="connsiteX5" fmla="*/ 5077268 w 5078671"/>
              <a:gd name="connsiteY5" fmla="*/ 3217049 h 6240920"/>
              <a:gd name="connsiteX6" fmla="*/ 4653129 w 5078671"/>
              <a:gd name="connsiteY6" fmla="*/ 5995561 h 6240920"/>
              <a:gd name="connsiteX7" fmla="*/ 4407770 w 5078671"/>
              <a:gd name="connsiteY7" fmla="*/ 6240920 h 6240920"/>
              <a:gd name="connsiteX8" fmla="*/ 245359 w 5078671"/>
              <a:gd name="connsiteY8" fmla="*/ 6240920 h 6240920"/>
              <a:gd name="connsiteX9" fmla="*/ 0 w 5078671"/>
              <a:gd name="connsiteY9" fmla="*/ 5995561 h 6240920"/>
              <a:gd name="connsiteX10" fmla="*/ 0 w 5078671"/>
              <a:gd name="connsiteY10" fmla="*/ 245359 h 6240920"/>
              <a:gd name="connsiteX0" fmla="*/ 0 w 5078671"/>
              <a:gd name="connsiteY0" fmla="*/ 245359 h 6240920"/>
              <a:gd name="connsiteX1" fmla="*/ 245359 w 5078671"/>
              <a:gd name="connsiteY1" fmla="*/ 0 h 6240920"/>
              <a:gd name="connsiteX2" fmla="*/ 4407770 w 5078671"/>
              <a:gd name="connsiteY2" fmla="*/ 0 h 6240920"/>
              <a:gd name="connsiteX3" fmla="*/ 4653129 w 5078671"/>
              <a:gd name="connsiteY3" fmla="*/ 245359 h 6240920"/>
              <a:gd name="connsiteX4" fmla="*/ 4693066 w 5078671"/>
              <a:gd name="connsiteY4" fmla="*/ 2656115 h 6240920"/>
              <a:gd name="connsiteX5" fmla="*/ 5077268 w 5078671"/>
              <a:gd name="connsiteY5" fmla="*/ 3217049 h 6240920"/>
              <a:gd name="connsiteX6" fmla="*/ 4653129 w 5078671"/>
              <a:gd name="connsiteY6" fmla="*/ 5995561 h 6240920"/>
              <a:gd name="connsiteX7" fmla="*/ 4407770 w 5078671"/>
              <a:gd name="connsiteY7" fmla="*/ 6240920 h 6240920"/>
              <a:gd name="connsiteX8" fmla="*/ 245359 w 5078671"/>
              <a:gd name="connsiteY8" fmla="*/ 6240920 h 6240920"/>
              <a:gd name="connsiteX9" fmla="*/ 0 w 5078671"/>
              <a:gd name="connsiteY9" fmla="*/ 5995561 h 6240920"/>
              <a:gd name="connsiteX10" fmla="*/ 0 w 5078671"/>
              <a:gd name="connsiteY10" fmla="*/ 245359 h 6240920"/>
              <a:gd name="connsiteX0" fmla="*/ 0 w 5078613"/>
              <a:gd name="connsiteY0" fmla="*/ 245359 h 6240920"/>
              <a:gd name="connsiteX1" fmla="*/ 245359 w 5078613"/>
              <a:gd name="connsiteY1" fmla="*/ 0 h 6240920"/>
              <a:gd name="connsiteX2" fmla="*/ 4407770 w 5078613"/>
              <a:gd name="connsiteY2" fmla="*/ 0 h 6240920"/>
              <a:gd name="connsiteX3" fmla="*/ 4653129 w 5078613"/>
              <a:gd name="connsiteY3" fmla="*/ 245359 h 6240920"/>
              <a:gd name="connsiteX4" fmla="*/ 4677698 w 5078613"/>
              <a:gd name="connsiteY4" fmla="*/ 2602326 h 6240920"/>
              <a:gd name="connsiteX5" fmla="*/ 5077268 w 5078613"/>
              <a:gd name="connsiteY5" fmla="*/ 3217049 h 6240920"/>
              <a:gd name="connsiteX6" fmla="*/ 4653129 w 5078613"/>
              <a:gd name="connsiteY6" fmla="*/ 5995561 h 6240920"/>
              <a:gd name="connsiteX7" fmla="*/ 4407770 w 5078613"/>
              <a:gd name="connsiteY7" fmla="*/ 6240920 h 6240920"/>
              <a:gd name="connsiteX8" fmla="*/ 245359 w 5078613"/>
              <a:gd name="connsiteY8" fmla="*/ 6240920 h 6240920"/>
              <a:gd name="connsiteX9" fmla="*/ 0 w 5078613"/>
              <a:gd name="connsiteY9" fmla="*/ 5995561 h 6240920"/>
              <a:gd name="connsiteX10" fmla="*/ 0 w 5078613"/>
              <a:gd name="connsiteY10" fmla="*/ 245359 h 6240920"/>
              <a:gd name="connsiteX0" fmla="*/ 0 w 5078405"/>
              <a:gd name="connsiteY0" fmla="*/ 245359 h 6240920"/>
              <a:gd name="connsiteX1" fmla="*/ 245359 w 5078405"/>
              <a:gd name="connsiteY1" fmla="*/ 0 h 6240920"/>
              <a:gd name="connsiteX2" fmla="*/ 4407770 w 5078405"/>
              <a:gd name="connsiteY2" fmla="*/ 0 h 6240920"/>
              <a:gd name="connsiteX3" fmla="*/ 4653129 w 5078405"/>
              <a:gd name="connsiteY3" fmla="*/ 245359 h 6240920"/>
              <a:gd name="connsiteX4" fmla="*/ 4677698 w 5078405"/>
              <a:gd name="connsiteY4" fmla="*/ 2602326 h 6240920"/>
              <a:gd name="connsiteX5" fmla="*/ 5077268 w 5078405"/>
              <a:gd name="connsiteY5" fmla="*/ 3217049 h 6240920"/>
              <a:gd name="connsiteX6" fmla="*/ 4653129 w 5078405"/>
              <a:gd name="connsiteY6" fmla="*/ 5995561 h 6240920"/>
              <a:gd name="connsiteX7" fmla="*/ 4407770 w 5078405"/>
              <a:gd name="connsiteY7" fmla="*/ 6240920 h 6240920"/>
              <a:gd name="connsiteX8" fmla="*/ 245359 w 5078405"/>
              <a:gd name="connsiteY8" fmla="*/ 6240920 h 6240920"/>
              <a:gd name="connsiteX9" fmla="*/ 0 w 5078405"/>
              <a:gd name="connsiteY9" fmla="*/ 5995561 h 6240920"/>
              <a:gd name="connsiteX10" fmla="*/ 0 w 5078405"/>
              <a:gd name="connsiteY10" fmla="*/ 245359 h 6240920"/>
              <a:gd name="connsiteX0" fmla="*/ 0 w 5078385"/>
              <a:gd name="connsiteY0" fmla="*/ 245359 h 6240920"/>
              <a:gd name="connsiteX1" fmla="*/ 245359 w 5078385"/>
              <a:gd name="connsiteY1" fmla="*/ 0 h 6240920"/>
              <a:gd name="connsiteX2" fmla="*/ 4407770 w 5078385"/>
              <a:gd name="connsiteY2" fmla="*/ 0 h 6240920"/>
              <a:gd name="connsiteX3" fmla="*/ 4653129 w 5078385"/>
              <a:gd name="connsiteY3" fmla="*/ 245359 h 6240920"/>
              <a:gd name="connsiteX4" fmla="*/ 4670014 w 5078385"/>
              <a:gd name="connsiteY4" fmla="*/ 2610010 h 6240920"/>
              <a:gd name="connsiteX5" fmla="*/ 5077268 w 5078385"/>
              <a:gd name="connsiteY5" fmla="*/ 3217049 h 6240920"/>
              <a:gd name="connsiteX6" fmla="*/ 4653129 w 5078385"/>
              <a:gd name="connsiteY6" fmla="*/ 5995561 h 6240920"/>
              <a:gd name="connsiteX7" fmla="*/ 4407770 w 5078385"/>
              <a:gd name="connsiteY7" fmla="*/ 6240920 h 6240920"/>
              <a:gd name="connsiteX8" fmla="*/ 245359 w 5078385"/>
              <a:gd name="connsiteY8" fmla="*/ 6240920 h 6240920"/>
              <a:gd name="connsiteX9" fmla="*/ 0 w 5078385"/>
              <a:gd name="connsiteY9" fmla="*/ 5995561 h 6240920"/>
              <a:gd name="connsiteX10" fmla="*/ 0 w 5078385"/>
              <a:gd name="connsiteY10" fmla="*/ 245359 h 6240920"/>
              <a:gd name="connsiteX0" fmla="*/ 0 w 5079246"/>
              <a:gd name="connsiteY0" fmla="*/ 245359 h 6240920"/>
              <a:gd name="connsiteX1" fmla="*/ 245359 w 5079246"/>
              <a:gd name="connsiteY1" fmla="*/ 0 h 6240920"/>
              <a:gd name="connsiteX2" fmla="*/ 4407770 w 5079246"/>
              <a:gd name="connsiteY2" fmla="*/ 0 h 6240920"/>
              <a:gd name="connsiteX3" fmla="*/ 4653129 w 5079246"/>
              <a:gd name="connsiteY3" fmla="*/ 245359 h 6240920"/>
              <a:gd name="connsiteX4" fmla="*/ 4670014 w 5079246"/>
              <a:gd name="connsiteY4" fmla="*/ 2610010 h 6240920"/>
              <a:gd name="connsiteX5" fmla="*/ 5077268 w 5079246"/>
              <a:gd name="connsiteY5" fmla="*/ 3217049 h 6240920"/>
              <a:gd name="connsiteX6" fmla="*/ 4700750 w 5079246"/>
              <a:gd name="connsiteY6" fmla="*/ 3801036 h 6240920"/>
              <a:gd name="connsiteX7" fmla="*/ 4653129 w 5079246"/>
              <a:gd name="connsiteY7" fmla="*/ 5995561 h 6240920"/>
              <a:gd name="connsiteX8" fmla="*/ 4407770 w 5079246"/>
              <a:gd name="connsiteY8" fmla="*/ 6240920 h 6240920"/>
              <a:gd name="connsiteX9" fmla="*/ 245359 w 5079246"/>
              <a:gd name="connsiteY9" fmla="*/ 6240920 h 6240920"/>
              <a:gd name="connsiteX10" fmla="*/ 0 w 5079246"/>
              <a:gd name="connsiteY10" fmla="*/ 5995561 h 6240920"/>
              <a:gd name="connsiteX11" fmla="*/ 0 w 5079246"/>
              <a:gd name="connsiteY11" fmla="*/ 245359 h 6240920"/>
              <a:gd name="connsiteX0" fmla="*/ 0 w 5079246"/>
              <a:gd name="connsiteY0" fmla="*/ 245359 h 6240920"/>
              <a:gd name="connsiteX1" fmla="*/ 245359 w 5079246"/>
              <a:gd name="connsiteY1" fmla="*/ 0 h 6240920"/>
              <a:gd name="connsiteX2" fmla="*/ 4407770 w 5079246"/>
              <a:gd name="connsiteY2" fmla="*/ 0 h 6240920"/>
              <a:gd name="connsiteX3" fmla="*/ 4653129 w 5079246"/>
              <a:gd name="connsiteY3" fmla="*/ 245359 h 6240920"/>
              <a:gd name="connsiteX4" fmla="*/ 4670014 w 5079246"/>
              <a:gd name="connsiteY4" fmla="*/ 2610010 h 6240920"/>
              <a:gd name="connsiteX5" fmla="*/ 5077268 w 5079246"/>
              <a:gd name="connsiteY5" fmla="*/ 3217049 h 6240920"/>
              <a:gd name="connsiteX6" fmla="*/ 4700750 w 5079246"/>
              <a:gd name="connsiteY6" fmla="*/ 3801036 h 6240920"/>
              <a:gd name="connsiteX7" fmla="*/ 4653129 w 5079246"/>
              <a:gd name="connsiteY7" fmla="*/ 5995561 h 6240920"/>
              <a:gd name="connsiteX8" fmla="*/ 4407770 w 5079246"/>
              <a:gd name="connsiteY8" fmla="*/ 6240920 h 6240920"/>
              <a:gd name="connsiteX9" fmla="*/ 245359 w 5079246"/>
              <a:gd name="connsiteY9" fmla="*/ 6240920 h 6240920"/>
              <a:gd name="connsiteX10" fmla="*/ 0 w 5079246"/>
              <a:gd name="connsiteY10" fmla="*/ 5995561 h 6240920"/>
              <a:gd name="connsiteX11" fmla="*/ 0 w 5079246"/>
              <a:gd name="connsiteY11" fmla="*/ 245359 h 6240920"/>
              <a:gd name="connsiteX0" fmla="*/ 0 w 5078900"/>
              <a:gd name="connsiteY0" fmla="*/ 245359 h 6240920"/>
              <a:gd name="connsiteX1" fmla="*/ 245359 w 5078900"/>
              <a:gd name="connsiteY1" fmla="*/ 0 h 6240920"/>
              <a:gd name="connsiteX2" fmla="*/ 4407770 w 5078900"/>
              <a:gd name="connsiteY2" fmla="*/ 0 h 6240920"/>
              <a:gd name="connsiteX3" fmla="*/ 4653129 w 5078900"/>
              <a:gd name="connsiteY3" fmla="*/ 245359 h 6240920"/>
              <a:gd name="connsiteX4" fmla="*/ 4670014 w 5078900"/>
              <a:gd name="connsiteY4" fmla="*/ 2610010 h 6240920"/>
              <a:gd name="connsiteX5" fmla="*/ 5077268 w 5078900"/>
              <a:gd name="connsiteY5" fmla="*/ 3217049 h 6240920"/>
              <a:gd name="connsiteX6" fmla="*/ 4700750 w 5078900"/>
              <a:gd name="connsiteY6" fmla="*/ 3801036 h 6240920"/>
              <a:gd name="connsiteX7" fmla="*/ 4653129 w 5078900"/>
              <a:gd name="connsiteY7" fmla="*/ 5995561 h 6240920"/>
              <a:gd name="connsiteX8" fmla="*/ 4407770 w 5078900"/>
              <a:gd name="connsiteY8" fmla="*/ 6240920 h 6240920"/>
              <a:gd name="connsiteX9" fmla="*/ 245359 w 5078900"/>
              <a:gd name="connsiteY9" fmla="*/ 6240920 h 6240920"/>
              <a:gd name="connsiteX10" fmla="*/ 0 w 5078900"/>
              <a:gd name="connsiteY10" fmla="*/ 5995561 h 6240920"/>
              <a:gd name="connsiteX11" fmla="*/ 0 w 5078900"/>
              <a:gd name="connsiteY11" fmla="*/ 245359 h 6240920"/>
              <a:gd name="connsiteX0" fmla="*/ 0 w 5078845"/>
              <a:gd name="connsiteY0" fmla="*/ 245359 h 6240920"/>
              <a:gd name="connsiteX1" fmla="*/ 245359 w 5078845"/>
              <a:gd name="connsiteY1" fmla="*/ 0 h 6240920"/>
              <a:gd name="connsiteX2" fmla="*/ 4407770 w 5078845"/>
              <a:gd name="connsiteY2" fmla="*/ 0 h 6240920"/>
              <a:gd name="connsiteX3" fmla="*/ 4653129 w 5078845"/>
              <a:gd name="connsiteY3" fmla="*/ 245359 h 6240920"/>
              <a:gd name="connsiteX4" fmla="*/ 4670014 w 5078845"/>
              <a:gd name="connsiteY4" fmla="*/ 2610010 h 6240920"/>
              <a:gd name="connsiteX5" fmla="*/ 5077268 w 5078845"/>
              <a:gd name="connsiteY5" fmla="*/ 3217049 h 6240920"/>
              <a:gd name="connsiteX6" fmla="*/ 4685382 w 5078845"/>
              <a:gd name="connsiteY6" fmla="*/ 3762616 h 6240920"/>
              <a:gd name="connsiteX7" fmla="*/ 4653129 w 5078845"/>
              <a:gd name="connsiteY7" fmla="*/ 5995561 h 6240920"/>
              <a:gd name="connsiteX8" fmla="*/ 4407770 w 5078845"/>
              <a:gd name="connsiteY8" fmla="*/ 6240920 h 6240920"/>
              <a:gd name="connsiteX9" fmla="*/ 245359 w 5078845"/>
              <a:gd name="connsiteY9" fmla="*/ 6240920 h 6240920"/>
              <a:gd name="connsiteX10" fmla="*/ 0 w 5078845"/>
              <a:gd name="connsiteY10" fmla="*/ 5995561 h 6240920"/>
              <a:gd name="connsiteX11" fmla="*/ 0 w 5078845"/>
              <a:gd name="connsiteY11" fmla="*/ 245359 h 6240920"/>
              <a:gd name="connsiteX0" fmla="*/ 0 w 5078845"/>
              <a:gd name="connsiteY0" fmla="*/ 245359 h 6240920"/>
              <a:gd name="connsiteX1" fmla="*/ 245359 w 5078845"/>
              <a:gd name="connsiteY1" fmla="*/ 0 h 6240920"/>
              <a:gd name="connsiteX2" fmla="*/ 4407770 w 5078845"/>
              <a:gd name="connsiteY2" fmla="*/ 0 h 6240920"/>
              <a:gd name="connsiteX3" fmla="*/ 4653129 w 5078845"/>
              <a:gd name="connsiteY3" fmla="*/ 245359 h 6240920"/>
              <a:gd name="connsiteX4" fmla="*/ 4670014 w 5078845"/>
              <a:gd name="connsiteY4" fmla="*/ 2610010 h 6240920"/>
              <a:gd name="connsiteX5" fmla="*/ 5077268 w 5078845"/>
              <a:gd name="connsiteY5" fmla="*/ 3217049 h 6240920"/>
              <a:gd name="connsiteX6" fmla="*/ 4685382 w 5078845"/>
              <a:gd name="connsiteY6" fmla="*/ 3762616 h 6240920"/>
              <a:gd name="connsiteX7" fmla="*/ 4653129 w 5078845"/>
              <a:gd name="connsiteY7" fmla="*/ 5995561 h 6240920"/>
              <a:gd name="connsiteX8" fmla="*/ 4407770 w 5078845"/>
              <a:gd name="connsiteY8" fmla="*/ 6240920 h 6240920"/>
              <a:gd name="connsiteX9" fmla="*/ 245359 w 5078845"/>
              <a:gd name="connsiteY9" fmla="*/ 6240920 h 6240920"/>
              <a:gd name="connsiteX10" fmla="*/ 0 w 5078845"/>
              <a:gd name="connsiteY10" fmla="*/ 5995561 h 6240920"/>
              <a:gd name="connsiteX11" fmla="*/ 0 w 5078845"/>
              <a:gd name="connsiteY11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4670014 w 5077268"/>
              <a:gd name="connsiteY4" fmla="*/ 2610010 h 6240920"/>
              <a:gd name="connsiteX5" fmla="*/ 5077268 w 5077268"/>
              <a:gd name="connsiteY5" fmla="*/ 3217049 h 6240920"/>
              <a:gd name="connsiteX6" fmla="*/ 4685382 w 5077268"/>
              <a:gd name="connsiteY6" fmla="*/ 3762616 h 6240920"/>
              <a:gd name="connsiteX7" fmla="*/ 4653129 w 5077268"/>
              <a:gd name="connsiteY7" fmla="*/ 5995561 h 6240920"/>
              <a:gd name="connsiteX8" fmla="*/ 4407770 w 5077268"/>
              <a:gd name="connsiteY8" fmla="*/ 6240920 h 6240920"/>
              <a:gd name="connsiteX9" fmla="*/ 245359 w 5077268"/>
              <a:gd name="connsiteY9" fmla="*/ 6240920 h 6240920"/>
              <a:gd name="connsiteX10" fmla="*/ 0 w 5077268"/>
              <a:gd name="connsiteY10" fmla="*/ 5995561 h 6240920"/>
              <a:gd name="connsiteX11" fmla="*/ 0 w 5077268"/>
              <a:gd name="connsiteY11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4670014 w 5077268"/>
              <a:gd name="connsiteY4" fmla="*/ 2610010 h 6240920"/>
              <a:gd name="connsiteX5" fmla="*/ 5077268 w 5077268"/>
              <a:gd name="connsiteY5" fmla="*/ 3217049 h 6240920"/>
              <a:gd name="connsiteX6" fmla="*/ 4685382 w 5077268"/>
              <a:gd name="connsiteY6" fmla="*/ 3816404 h 6240920"/>
              <a:gd name="connsiteX7" fmla="*/ 4653129 w 5077268"/>
              <a:gd name="connsiteY7" fmla="*/ 5995561 h 6240920"/>
              <a:gd name="connsiteX8" fmla="*/ 4407770 w 5077268"/>
              <a:gd name="connsiteY8" fmla="*/ 6240920 h 6240920"/>
              <a:gd name="connsiteX9" fmla="*/ 245359 w 5077268"/>
              <a:gd name="connsiteY9" fmla="*/ 6240920 h 6240920"/>
              <a:gd name="connsiteX10" fmla="*/ 0 w 5077268"/>
              <a:gd name="connsiteY10" fmla="*/ 5995561 h 6240920"/>
              <a:gd name="connsiteX11" fmla="*/ 0 w 507726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39278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62330 w 5115688"/>
              <a:gd name="connsiteY6" fmla="*/ 3862508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86849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86849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40744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648428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561356 h 8556917"/>
              <a:gd name="connsiteX1" fmla="*/ 370619 w 5115688"/>
              <a:gd name="connsiteY1" fmla="*/ 0 h 8556917"/>
              <a:gd name="connsiteX2" fmla="*/ 4407770 w 5115688"/>
              <a:gd name="connsiteY2" fmla="*/ 2315997 h 8556917"/>
              <a:gd name="connsiteX3" fmla="*/ 4637761 w 5115688"/>
              <a:gd name="connsiteY3" fmla="*/ 2553672 h 8556917"/>
              <a:gd name="connsiteX4" fmla="*/ 4654646 w 5115688"/>
              <a:gd name="connsiteY4" fmla="*/ 4587907 h 8556917"/>
              <a:gd name="connsiteX5" fmla="*/ 5115688 w 5115688"/>
              <a:gd name="connsiteY5" fmla="*/ 5540730 h 8556917"/>
              <a:gd name="connsiteX6" fmla="*/ 4654646 w 5115688"/>
              <a:gd name="connsiteY6" fmla="*/ 6455130 h 8556917"/>
              <a:gd name="connsiteX7" fmla="*/ 4653129 w 5115688"/>
              <a:gd name="connsiteY7" fmla="*/ 8311558 h 8556917"/>
              <a:gd name="connsiteX8" fmla="*/ 4407770 w 5115688"/>
              <a:gd name="connsiteY8" fmla="*/ 8556917 h 8556917"/>
              <a:gd name="connsiteX9" fmla="*/ 245359 w 5115688"/>
              <a:gd name="connsiteY9" fmla="*/ 8556917 h 8556917"/>
              <a:gd name="connsiteX10" fmla="*/ 0 w 5115688"/>
              <a:gd name="connsiteY10" fmla="*/ 8311558 h 8556917"/>
              <a:gd name="connsiteX11" fmla="*/ 0 w 5115688"/>
              <a:gd name="connsiteY11" fmla="*/ 2561356 h 8556917"/>
              <a:gd name="connsiteX0" fmla="*/ 0 w 5115688"/>
              <a:gd name="connsiteY0" fmla="*/ 2487444 h 8483005"/>
              <a:gd name="connsiteX1" fmla="*/ 320515 w 5115688"/>
              <a:gd name="connsiteY1" fmla="*/ 0 h 8483005"/>
              <a:gd name="connsiteX2" fmla="*/ 4407770 w 5115688"/>
              <a:gd name="connsiteY2" fmla="*/ 2242085 h 8483005"/>
              <a:gd name="connsiteX3" fmla="*/ 4637761 w 5115688"/>
              <a:gd name="connsiteY3" fmla="*/ 2479760 h 8483005"/>
              <a:gd name="connsiteX4" fmla="*/ 4654646 w 5115688"/>
              <a:gd name="connsiteY4" fmla="*/ 4513995 h 8483005"/>
              <a:gd name="connsiteX5" fmla="*/ 5115688 w 5115688"/>
              <a:gd name="connsiteY5" fmla="*/ 5466818 h 8483005"/>
              <a:gd name="connsiteX6" fmla="*/ 4654646 w 5115688"/>
              <a:gd name="connsiteY6" fmla="*/ 6381218 h 8483005"/>
              <a:gd name="connsiteX7" fmla="*/ 4653129 w 5115688"/>
              <a:gd name="connsiteY7" fmla="*/ 8237646 h 8483005"/>
              <a:gd name="connsiteX8" fmla="*/ 4407770 w 5115688"/>
              <a:gd name="connsiteY8" fmla="*/ 8483005 h 8483005"/>
              <a:gd name="connsiteX9" fmla="*/ 245359 w 5115688"/>
              <a:gd name="connsiteY9" fmla="*/ 8483005 h 8483005"/>
              <a:gd name="connsiteX10" fmla="*/ 0 w 5115688"/>
              <a:gd name="connsiteY10" fmla="*/ 8237646 h 8483005"/>
              <a:gd name="connsiteX11" fmla="*/ 0 w 5115688"/>
              <a:gd name="connsiteY11" fmla="*/ 2487444 h 8483005"/>
              <a:gd name="connsiteX0" fmla="*/ 0 w 5115688"/>
              <a:gd name="connsiteY0" fmla="*/ 171447 h 8483005"/>
              <a:gd name="connsiteX1" fmla="*/ 320515 w 5115688"/>
              <a:gd name="connsiteY1" fmla="*/ 0 h 8483005"/>
              <a:gd name="connsiteX2" fmla="*/ 4407770 w 5115688"/>
              <a:gd name="connsiteY2" fmla="*/ 2242085 h 8483005"/>
              <a:gd name="connsiteX3" fmla="*/ 4637761 w 5115688"/>
              <a:gd name="connsiteY3" fmla="*/ 2479760 h 8483005"/>
              <a:gd name="connsiteX4" fmla="*/ 4654646 w 5115688"/>
              <a:gd name="connsiteY4" fmla="*/ 4513995 h 8483005"/>
              <a:gd name="connsiteX5" fmla="*/ 5115688 w 5115688"/>
              <a:gd name="connsiteY5" fmla="*/ 5466818 h 8483005"/>
              <a:gd name="connsiteX6" fmla="*/ 4654646 w 5115688"/>
              <a:gd name="connsiteY6" fmla="*/ 6381218 h 8483005"/>
              <a:gd name="connsiteX7" fmla="*/ 4653129 w 5115688"/>
              <a:gd name="connsiteY7" fmla="*/ 8237646 h 8483005"/>
              <a:gd name="connsiteX8" fmla="*/ 4407770 w 5115688"/>
              <a:gd name="connsiteY8" fmla="*/ 8483005 h 8483005"/>
              <a:gd name="connsiteX9" fmla="*/ 245359 w 5115688"/>
              <a:gd name="connsiteY9" fmla="*/ 8483005 h 8483005"/>
              <a:gd name="connsiteX10" fmla="*/ 0 w 5115688"/>
              <a:gd name="connsiteY10" fmla="*/ 8237646 h 8483005"/>
              <a:gd name="connsiteX11" fmla="*/ 0 w 5115688"/>
              <a:gd name="connsiteY11" fmla="*/ 171447 h 8483005"/>
              <a:gd name="connsiteX0" fmla="*/ 0 w 5115688"/>
              <a:gd name="connsiteY0" fmla="*/ 159128 h 8470686"/>
              <a:gd name="connsiteX1" fmla="*/ 195255 w 5115688"/>
              <a:gd name="connsiteY1" fmla="*/ 0 h 8470686"/>
              <a:gd name="connsiteX2" fmla="*/ 4407770 w 5115688"/>
              <a:gd name="connsiteY2" fmla="*/ 2229766 h 8470686"/>
              <a:gd name="connsiteX3" fmla="*/ 4637761 w 5115688"/>
              <a:gd name="connsiteY3" fmla="*/ 2467441 h 8470686"/>
              <a:gd name="connsiteX4" fmla="*/ 4654646 w 5115688"/>
              <a:gd name="connsiteY4" fmla="*/ 4501676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0 w 5115688"/>
              <a:gd name="connsiteY11" fmla="*/ 159128 h 8470686"/>
              <a:gd name="connsiteX0" fmla="*/ 0 w 5115688"/>
              <a:gd name="connsiteY0" fmla="*/ 159128 h 8470686"/>
              <a:gd name="connsiteX1" fmla="*/ 195255 w 5115688"/>
              <a:gd name="connsiteY1" fmla="*/ 0 h 8470686"/>
              <a:gd name="connsiteX2" fmla="*/ 4457874 w 5115688"/>
              <a:gd name="connsiteY2" fmla="*/ 49280 h 8470686"/>
              <a:gd name="connsiteX3" fmla="*/ 4637761 w 5115688"/>
              <a:gd name="connsiteY3" fmla="*/ 2467441 h 8470686"/>
              <a:gd name="connsiteX4" fmla="*/ 4654646 w 5115688"/>
              <a:gd name="connsiteY4" fmla="*/ 4501676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0 w 5115688"/>
              <a:gd name="connsiteY11" fmla="*/ 159128 h 8470686"/>
              <a:gd name="connsiteX0" fmla="*/ 0 w 5115688"/>
              <a:gd name="connsiteY0" fmla="*/ 159128 h 8470686"/>
              <a:gd name="connsiteX1" fmla="*/ 195255 w 5115688"/>
              <a:gd name="connsiteY1" fmla="*/ 0 h 8470686"/>
              <a:gd name="connsiteX2" fmla="*/ 4457874 w 5115688"/>
              <a:gd name="connsiteY2" fmla="*/ 49280 h 8470686"/>
              <a:gd name="connsiteX3" fmla="*/ 4612709 w 5115688"/>
              <a:gd name="connsiteY3" fmla="*/ 237677 h 8470686"/>
              <a:gd name="connsiteX4" fmla="*/ 4654646 w 5115688"/>
              <a:gd name="connsiteY4" fmla="*/ 4501676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0 w 5115688"/>
              <a:gd name="connsiteY11" fmla="*/ 159128 h 8470686"/>
              <a:gd name="connsiteX0" fmla="*/ 0 w 5115688"/>
              <a:gd name="connsiteY0" fmla="*/ 159128 h 8470686"/>
              <a:gd name="connsiteX1" fmla="*/ 195255 w 5115688"/>
              <a:gd name="connsiteY1" fmla="*/ 0 h 8470686"/>
              <a:gd name="connsiteX2" fmla="*/ 4457874 w 5115688"/>
              <a:gd name="connsiteY2" fmla="*/ 49280 h 8470686"/>
              <a:gd name="connsiteX3" fmla="*/ 4650287 w 5115688"/>
              <a:gd name="connsiteY3" fmla="*/ 213039 h 8470686"/>
              <a:gd name="connsiteX4" fmla="*/ 4654646 w 5115688"/>
              <a:gd name="connsiteY4" fmla="*/ 4501676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0 w 5115688"/>
              <a:gd name="connsiteY11" fmla="*/ 159128 h 8470686"/>
              <a:gd name="connsiteX0" fmla="*/ 0 w 5115688"/>
              <a:gd name="connsiteY0" fmla="*/ 159128 h 8470686"/>
              <a:gd name="connsiteX1" fmla="*/ 195255 w 5115688"/>
              <a:gd name="connsiteY1" fmla="*/ 0 h 8470686"/>
              <a:gd name="connsiteX2" fmla="*/ 4382718 w 5115688"/>
              <a:gd name="connsiteY2" fmla="*/ 36961 h 8470686"/>
              <a:gd name="connsiteX3" fmla="*/ 4650287 w 5115688"/>
              <a:gd name="connsiteY3" fmla="*/ 213039 h 8470686"/>
              <a:gd name="connsiteX4" fmla="*/ 4654646 w 5115688"/>
              <a:gd name="connsiteY4" fmla="*/ 4501676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0 w 5115688"/>
              <a:gd name="connsiteY11" fmla="*/ 159128 h 8470686"/>
              <a:gd name="connsiteX0" fmla="*/ 0 w 5115688"/>
              <a:gd name="connsiteY0" fmla="*/ 159128 h 8470686"/>
              <a:gd name="connsiteX1" fmla="*/ 195255 w 5115688"/>
              <a:gd name="connsiteY1" fmla="*/ 0 h 8470686"/>
              <a:gd name="connsiteX2" fmla="*/ 4382718 w 5115688"/>
              <a:gd name="connsiteY2" fmla="*/ 36961 h 8470686"/>
              <a:gd name="connsiteX3" fmla="*/ 4650287 w 5115688"/>
              <a:gd name="connsiteY3" fmla="*/ 286954 h 8470686"/>
              <a:gd name="connsiteX4" fmla="*/ 4654646 w 5115688"/>
              <a:gd name="connsiteY4" fmla="*/ 4501676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0 w 5115688"/>
              <a:gd name="connsiteY11" fmla="*/ 159128 h 8470686"/>
              <a:gd name="connsiteX0" fmla="*/ 0 w 5115688"/>
              <a:gd name="connsiteY0" fmla="*/ 159128 h 8470686"/>
              <a:gd name="connsiteX1" fmla="*/ 333041 w 5115688"/>
              <a:gd name="connsiteY1" fmla="*/ 0 h 8470686"/>
              <a:gd name="connsiteX2" fmla="*/ 4382718 w 5115688"/>
              <a:gd name="connsiteY2" fmla="*/ 36961 h 8470686"/>
              <a:gd name="connsiteX3" fmla="*/ 4650287 w 5115688"/>
              <a:gd name="connsiteY3" fmla="*/ 286954 h 8470686"/>
              <a:gd name="connsiteX4" fmla="*/ 4654646 w 5115688"/>
              <a:gd name="connsiteY4" fmla="*/ 4501676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0 w 5115688"/>
              <a:gd name="connsiteY11" fmla="*/ 159128 h 8470686"/>
              <a:gd name="connsiteX0" fmla="*/ 12526 w 5115688"/>
              <a:gd name="connsiteY0" fmla="*/ 233043 h 8470686"/>
              <a:gd name="connsiteX1" fmla="*/ 333041 w 5115688"/>
              <a:gd name="connsiteY1" fmla="*/ 0 h 8470686"/>
              <a:gd name="connsiteX2" fmla="*/ 4382718 w 5115688"/>
              <a:gd name="connsiteY2" fmla="*/ 36961 h 8470686"/>
              <a:gd name="connsiteX3" fmla="*/ 4650287 w 5115688"/>
              <a:gd name="connsiteY3" fmla="*/ 286954 h 8470686"/>
              <a:gd name="connsiteX4" fmla="*/ 4654646 w 5115688"/>
              <a:gd name="connsiteY4" fmla="*/ 4501676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12526 w 5115688"/>
              <a:gd name="connsiteY11" fmla="*/ 233043 h 8470686"/>
              <a:gd name="connsiteX0" fmla="*/ 12526 w 5115688"/>
              <a:gd name="connsiteY0" fmla="*/ 233043 h 8470686"/>
              <a:gd name="connsiteX1" fmla="*/ 333041 w 5115688"/>
              <a:gd name="connsiteY1" fmla="*/ 0 h 8470686"/>
              <a:gd name="connsiteX2" fmla="*/ 4382718 w 5115688"/>
              <a:gd name="connsiteY2" fmla="*/ 36961 h 8470686"/>
              <a:gd name="connsiteX3" fmla="*/ 4650287 w 5115688"/>
              <a:gd name="connsiteY3" fmla="*/ 286954 h 8470686"/>
              <a:gd name="connsiteX4" fmla="*/ 4641672 w 5115688"/>
              <a:gd name="connsiteY4" fmla="*/ 2877572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12526 w 5115688"/>
              <a:gd name="connsiteY11" fmla="*/ 233043 h 8470686"/>
              <a:gd name="connsiteX0" fmla="*/ 12526 w 5115690"/>
              <a:gd name="connsiteY0" fmla="*/ 233043 h 8470686"/>
              <a:gd name="connsiteX1" fmla="*/ 333041 w 5115690"/>
              <a:gd name="connsiteY1" fmla="*/ 0 h 8470686"/>
              <a:gd name="connsiteX2" fmla="*/ 4382718 w 5115690"/>
              <a:gd name="connsiteY2" fmla="*/ 36961 h 8470686"/>
              <a:gd name="connsiteX3" fmla="*/ 4650287 w 5115690"/>
              <a:gd name="connsiteY3" fmla="*/ 286954 h 8470686"/>
              <a:gd name="connsiteX4" fmla="*/ 4641672 w 5115690"/>
              <a:gd name="connsiteY4" fmla="*/ 2877572 h 8470686"/>
              <a:gd name="connsiteX5" fmla="*/ 5115690 w 5115690"/>
              <a:gd name="connsiteY5" fmla="*/ 3749861 h 8470686"/>
              <a:gd name="connsiteX6" fmla="*/ 4654646 w 5115690"/>
              <a:gd name="connsiteY6" fmla="*/ 6368899 h 8470686"/>
              <a:gd name="connsiteX7" fmla="*/ 4653129 w 5115690"/>
              <a:gd name="connsiteY7" fmla="*/ 8225327 h 8470686"/>
              <a:gd name="connsiteX8" fmla="*/ 4407770 w 5115690"/>
              <a:gd name="connsiteY8" fmla="*/ 8470686 h 8470686"/>
              <a:gd name="connsiteX9" fmla="*/ 245359 w 5115690"/>
              <a:gd name="connsiteY9" fmla="*/ 8470686 h 8470686"/>
              <a:gd name="connsiteX10" fmla="*/ 0 w 5115690"/>
              <a:gd name="connsiteY10" fmla="*/ 8225327 h 8470686"/>
              <a:gd name="connsiteX11" fmla="*/ 12526 w 5115690"/>
              <a:gd name="connsiteY11" fmla="*/ 233043 h 8470686"/>
              <a:gd name="connsiteX0" fmla="*/ 12526 w 5115690"/>
              <a:gd name="connsiteY0" fmla="*/ 233043 h 8470686"/>
              <a:gd name="connsiteX1" fmla="*/ 333041 w 5115690"/>
              <a:gd name="connsiteY1" fmla="*/ 0 h 8470686"/>
              <a:gd name="connsiteX2" fmla="*/ 4382718 w 5115690"/>
              <a:gd name="connsiteY2" fmla="*/ 36961 h 8470686"/>
              <a:gd name="connsiteX3" fmla="*/ 4650287 w 5115690"/>
              <a:gd name="connsiteY3" fmla="*/ 286954 h 8470686"/>
              <a:gd name="connsiteX4" fmla="*/ 4641672 w 5115690"/>
              <a:gd name="connsiteY4" fmla="*/ 2877572 h 8470686"/>
              <a:gd name="connsiteX5" fmla="*/ 5115690 w 5115690"/>
              <a:gd name="connsiteY5" fmla="*/ 3749861 h 8470686"/>
              <a:gd name="connsiteX6" fmla="*/ 4719530 w 5115690"/>
              <a:gd name="connsiteY6" fmla="*/ 4610572 h 8470686"/>
              <a:gd name="connsiteX7" fmla="*/ 4653129 w 5115690"/>
              <a:gd name="connsiteY7" fmla="*/ 8225327 h 8470686"/>
              <a:gd name="connsiteX8" fmla="*/ 4407770 w 5115690"/>
              <a:gd name="connsiteY8" fmla="*/ 8470686 h 8470686"/>
              <a:gd name="connsiteX9" fmla="*/ 245359 w 5115690"/>
              <a:gd name="connsiteY9" fmla="*/ 8470686 h 8470686"/>
              <a:gd name="connsiteX10" fmla="*/ 0 w 5115690"/>
              <a:gd name="connsiteY10" fmla="*/ 8225327 h 8470686"/>
              <a:gd name="connsiteX11" fmla="*/ 12526 w 5115690"/>
              <a:gd name="connsiteY11" fmla="*/ 233043 h 8470686"/>
              <a:gd name="connsiteX0" fmla="*/ 12526 w 5115690"/>
              <a:gd name="connsiteY0" fmla="*/ 233043 h 8470686"/>
              <a:gd name="connsiteX1" fmla="*/ 333041 w 5115690"/>
              <a:gd name="connsiteY1" fmla="*/ 0 h 8470686"/>
              <a:gd name="connsiteX2" fmla="*/ 4382718 w 5115690"/>
              <a:gd name="connsiteY2" fmla="*/ 36961 h 8470686"/>
              <a:gd name="connsiteX3" fmla="*/ 4650287 w 5115690"/>
              <a:gd name="connsiteY3" fmla="*/ 286954 h 8470686"/>
              <a:gd name="connsiteX4" fmla="*/ 4641672 w 5115690"/>
              <a:gd name="connsiteY4" fmla="*/ 2877572 h 8470686"/>
              <a:gd name="connsiteX5" fmla="*/ 5115690 w 5115690"/>
              <a:gd name="connsiteY5" fmla="*/ 3749861 h 8470686"/>
              <a:gd name="connsiteX6" fmla="*/ 4719530 w 5115690"/>
              <a:gd name="connsiteY6" fmla="*/ 4610572 h 8470686"/>
              <a:gd name="connsiteX7" fmla="*/ 4653129 w 5115690"/>
              <a:gd name="connsiteY7" fmla="*/ 8225327 h 8470686"/>
              <a:gd name="connsiteX8" fmla="*/ 4407770 w 5115690"/>
              <a:gd name="connsiteY8" fmla="*/ 8470686 h 8470686"/>
              <a:gd name="connsiteX9" fmla="*/ 245359 w 5115690"/>
              <a:gd name="connsiteY9" fmla="*/ 8470686 h 8470686"/>
              <a:gd name="connsiteX10" fmla="*/ 0 w 5115690"/>
              <a:gd name="connsiteY10" fmla="*/ 8225327 h 8470686"/>
              <a:gd name="connsiteX11" fmla="*/ 12526 w 5115690"/>
              <a:gd name="connsiteY11" fmla="*/ 233043 h 8470686"/>
              <a:gd name="connsiteX0" fmla="*/ 12526 w 5115690"/>
              <a:gd name="connsiteY0" fmla="*/ 233043 h 8470686"/>
              <a:gd name="connsiteX1" fmla="*/ 333041 w 5115690"/>
              <a:gd name="connsiteY1" fmla="*/ 0 h 8470686"/>
              <a:gd name="connsiteX2" fmla="*/ 4382718 w 5115690"/>
              <a:gd name="connsiteY2" fmla="*/ 36961 h 8470686"/>
              <a:gd name="connsiteX3" fmla="*/ 4650287 w 5115690"/>
              <a:gd name="connsiteY3" fmla="*/ 286954 h 8470686"/>
              <a:gd name="connsiteX4" fmla="*/ 4641672 w 5115690"/>
              <a:gd name="connsiteY4" fmla="*/ 2877572 h 8470686"/>
              <a:gd name="connsiteX5" fmla="*/ 5115690 w 5115690"/>
              <a:gd name="connsiteY5" fmla="*/ 3749861 h 8470686"/>
              <a:gd name="connsiteX6" fmla="*/ 4667628 w 5115690"/>
              <a:gd name="connsiteY6" fmla="*/ 5214578 h 8470686"/>
              <a:gd name="connsiteX7" fmla="*/ 4653129 w 5115690"/>
              <a:gd name="connsiteY7" fmla="*/ 8225327 h 8470686"/>
              <a:gd name="connsiteX8" fmla="*/ 4407770 w 5115690"/>
              <a:gd name="connsiteY8" fmla="*/ 8470686 h 8470686"/>
              <a:gd name="connsiteX9" fmla="*/ 245359 w 5115690"/>
              <a:gd name="connsiteY9" fmla="*/ 8470686 h 8470686"/>
              <a:gd name="connsiteX10" fmla="*/ 0 w 5115690"/>
              <a:gd name="connsiteY10" fmla="*/ 8225327 h 8470686"/>
              <a:gd name="connsiteX11" fmla="*/ 12526 w 5115690"/>
              <a:gd name="connsiteY11" fmla="*/ 233043 h 8470686"/>
              <a:gd name="connsiteX0" fmla="*/ 12526 w 5102716"/>
              <a:gd name="connsiteY0" fmla="*/ 233043 h 8470686"/>
              <a:gd name="connsiteX1" fmla="*/ 333041 w 5102716"/>
              <a:gd name="connsiteY1" fmla="*/ 0 h 8470686"/>
              <a:gd name="connsiteX2" fmla="*/ 4382718 w 5102716"/>
              <a:gd name="connsiteY2" fmla="*/ 36961 h 8470686"/>
              <a:gd name="connsiteX3" fmla="*/ 4650287 w 5102716"/>
              <a:gd name="connsiteY3" fmla="*/ 286954 h 8470686"/>
              <a:gd name="connsiteX4" fmla="*/ 4641672 w 5102716"/>
              <a:gd name="connsiteY4" fmla="*/ 2877572 h 8470686"/>
              <a:gd name="connsiteX5" fmla="*/ 5102716 w 5102716"/>
              <a:gd name="connsiteY5" fmla="*/ 3763283 h 8470686"/>
              <a:gd name="connsiteX6" fmla="*/ 4667628 w 5102716"/>
              <a:gd name="connsiteY6" fmla="*/ 5214578 h 8470686"/>
              <a:gd name="connsiteX7" fmla="*/ 4653129 w 5102716"/>
              <a:gd name="connsiteY7" fmla="*/ 8225327 h 8470686"/>
              <a:gd name="connsiteX8" fmla="*/ 4407770 w 5102716"/>
              <a:gd name="connsiteY8" fmla="*/ 8470686 h 8470686"/>
              <a:gd name="connsiteX9" fmla="*/ 245359 w 5102716"/>
              <a:gd name="connsiteY9" fmla="*/ 8470686 h 8470686"/>
              <a:gd name="connsiteX10" fmla="*/ 0 w 5102716"/>
              <a:gd name="connsiteY10" fmla="*/ 8225327 h 8470686"/>
              <a:gd name="connsiteX11" fmla="*/ 12526 w 5102716"/>
              <a:gd name="connsiteY11" fmla="*/ 233043 h 8470686"/>
              <a:gd name="connsiteX0" fmla="*/ 12526 w 5102716"/>
              <a:gd name="connsiteY0" fmla="*/ 233043 h 8470686"/>
              <a:gd name="connsiteX1" fmla="*/ 333041 w 5102716"/>
              <a:gd name="connsiteY1" fmla="*/ 0 h 8470686"/>
              <a:gd name="connsiteX2" fmla="*/ 4382718 w 5102716"/>
              <a:gd name="connsiteY2" fmla="*/ 36961 h 8470686"/>
              <a:gd name="connsiteX3" fmla="*/ 4650287 w 5102716"/>
              <a:gd name="connsiteY3" fmla="*/ 286954 h 8470686"/>
              <a:gd name="connsiteX4" fmla="*/ 4641672 w 5102716"/>
              <a:gd name="connsiteY4" fmla="*/ 2877572 h 8470686"/>
              <a:gd name="connsiteX5" fmla="*/ 5102716 w 5102716"/>
              <a:gd name="connsiteY5" fmla="*/ 3763283 h 8470686"/>
              <a:gd name="connsiteX6" fmla="*/ 4667628 w 5102716"/>
              <a:gd name="connsiteY6" fmla="*/ 5214578 h 8470686"/>
              <a:gd name="connsiteX7" fmla="*/ 4653129 w 5102716"/>
              <a:gd name="connsiteY7" fmla="*/ 8225327 h 8470686"/>
              <a:gd name="connsiteX8" fmla="*/ 4407770 w 5102716"/>
              <a:gd name="connsiteY8" fmla="*/ 8470686 h 8470686"/>
              <a:gd name="connsiteX9" fmla="*/ 245359 w 5102716"/>
              <a:gd name="connsiteY9" fmla="*/ 8470686 h 8470686"/>
              <a:gd name="connsiteX10" fmla="*/ 0 w 5102716"/>
              <a:gd name="connsiteY10" fmla="*/ 8225327 h 8470686"/>
              <a:gd name="connsiteX11" fmla="*/ 12526 w 5102716"/>
              <a:gd name="connsiteY11" fmla="*/ 233043 h 8470686"/>
              <a:gd name="connsiteX0" fmla="*/ 12526 w 5102716"/>
              <a:gd name="connsiteY0" fmla="*/ 233043 h 8470686"/>
              <a:gd name="connsiteX1" fmla="*/ 333041 w 5102716"/>
              <a:gd name="connsiteY1" fmla="*/ 0 h 8470686"/>
              <a:gd name="connsiteX2" fmla="*/ 4382718 w 5102716"/>
              <a:gd name="connsiteY2" fmla="*/ 36961 h 8470686"/>
              <a:gd name="connsiteX3" fmla="*/ 4650287 w 5102716"/>
              <a:gd name="connsiteY3" fmla="*/ 286954 h 8470686"/>
              <a:gd name="connsiteX4" fmla="*/ 4641672 w 5102716"/>
              <a:gd name="connsiteY4" fmla="*/ 2877572 h 8470686"/>
              <a:gd name="connsiteX5" fmla="*/ 5102716 w 5102716"/>
              <a:gd name="connsiteY5" fmla="*/ 3736439 h 8470686"/>
              <a:gd name="connsiteX6" fmla="*/ 4667628 w 5102716"/>
              <a:gd name="connsiteY6" fmla="*/ 5214578 h 8470686"/>
              <a:gd name="connsiteX7" fmla="*/ 4653129 w 5102716"/>
              <a:gd name="connsiteY7" fmla="*/ 8225327 h 8470686"/>
              <a:gd name="connsiteX8" fmla="*/ 4407770 w 5102716"/>
              <a:gd name="connsiteY8" fmla="*/ 8470686 h 8470686"/>
              <a:gd name="connsiteX9" fmla="*/ 245359 w 5102716"/>
              <a:gd name="connsiteY9" fmla="*/ 8470686 h 8470686"/>
              <a:gd name="connsiteX10" fmla="*/ 0 w 5102716"/>
              <a:gd name="connsiteY10" fmla="*/ 8225327 h 8470686"/>
              <a:gd name="connsiteX11" fmla="*/ 12526 w 5102716"/>
              <a:gd name="connsiteY11" fmla="*/ 233043 h 8470686"/>
              <a:gd name="connsiteX0" fmla="*/ 12526 w 5102716"/>
              <a:gd name="connsiteY0" fmla="*/ 233043 h 8470686"/>
              <a:gd name="connsiteX1" fmla="*/ 333041 w 5102716"/>
              <a:gd name="connsiteY1" fmla="*/ 0 h 8470686"/>
              <a:gd name="connsiteX2" fmla="*/ 4382718 w 5102716"/>
              <a:gd name="connsiteY2" fmla="*/ 36961 h 8470686"/>
              <a:gd name="connsiteX3" fmla="*/ 4650287 w 5102716"/>
              <a:gd name="connsiteY3" fmla="*/ 286954 h 8470686"/>
              <a:gd name="connsiteX4" fmla="*/ 4641672 w 5102716"/>
              <a:gd name="connsiteY4" fmla="*/ 2877572 h 8470686"/>
              <a:gd name="connsiteX5" fmla="*/ 5102716 w 5102716"/>
              <a:gd name="connsiteY5" fmla="*/ 3736439 h 8470686"/>
              <a:gd name="connsiteX6" fmla="*/ 4667628 w 5102716"/>
              <a:gd name="connsiteY6" fmla="*/ 5214578 h 8470686"/>
              <a:gd name="connsiteX7" fmla="*/ 4653129 w 5102716"/>
              <a:gd name="connsiteY7" fmla="*/ 8225327 h 8470686"/>
              <a:gd name="connsiteX8" fmla="*/ 4407770 w 5102716"/>
              <a:gd name="connsiteY8" fmla="*/ 8470686 h 8470686"/>
              <a:gd name="connsiteX9" fmla="*/ 245359 w 5102716"/>
              <a:gd name="connsiteY9" fmla="*/ 8470686 h 8470686"/>
              <a:gd name="connsiteX10" fmla="*/ 0 w 5102716"/>
              <a:gd name="connsiteY10" fmla="*/ 8225327 h 8470686"/>
              <a:gd name="connsiteX11" fmla="*/ 12526 w 5102716"/>
              <a:gd name="connsiteY11" fmla="*/ 233043 h 8470686"/>
              <a:gd name="connsiteX0" fmla="*/ 12526 w 5102716"/>
              <a:gd name="connsiteY0" fmla="*/ 233043 h 8470686"/>
              <a:gd name="connsiteX1" fmla="*/ 333041 w 5102716"/>
              <a:gd name="connsiteY1" fmla="*/ 0 h 8470686"/>
              <a:gd name="connsiteX2" fmla="*/ 4382718 w 5102716"/>
              <a:gd name="connsiteY2" fmla="*/ 36961 h 8470686"/>
              <a:gd name="connsiteX3" fmla="*/ 4650287 w 5102716"/>
              <a:gd name="connsiteY3" fmla="*/ 286954 h 8470686"/>
              <a:gd name="connsiteX4" fmla="*/ 4641672 w 5102716"/>
              <a:gd name="connsiteY4" fmla="*/ 2877572 h 8470686"/>
              <a:gd name="connsiteX5" fmla="*/ 5102716 w 5102716"/>
              <a:gd name="connsiteY5" fmla="*/ 3736439 h 8470686"/>
              <a:gd name="connsiteX6" fmla="*/ 4693580 w 5102716"/>
              <a:gd name="connsiteY6" fmla="*/ 5214578 h 8470686"/>
              <a:gd name="connsiteX7" fmla="*/ 4653129 w 5102716"/>
              <a:gd name="connsiteY7" fmla="*/ 8225327 h 8470686"/>
              <a:gd name="connsiteX8" fmla="*/ 4407770 w 5102716"/>
              <a:gd name="connsiteY8" fmla="*/ 8470686 h 8470686"/>
              <a:gd name="connsiteX9" fmla="*/ 245359 w 5102716"/>
              <a:gd name="connsiteY9" fmla="*/ 8470686 h 8470686"/>
              <a:gd name="connsiteX10" fmla="*/ 0 w 5102716"/>
              <a:gd name="connsiteY10" fmla="*/ 8225327 h 8470686"/>
              <a:gd name="connsiteX11" fmla="*/ 12526 w 5102716"/>
              <a:gd name="connsiteY11" fmla="*/ 233043 h 8470686"/>
              <a:gd name="connsiteX0" fmla="*/ 12526 w 5102716"/>
              <a:gd name="connsiteY0" fmla="*/ 233043 h 8470686"/>
              <a:gd name="connsiteX1" fmla="*/ 333041 w 5102716"/>
              <a:gd name="connsiteY1" fmla="*/ 0 h 8470686"/>
              <a:gd name="connsiteX2" fmla="*/ 4382718 w 5102716"/>
              <a:gd name="connsiteY2" fmla="*/ 36961 h 8470686"/>
              <a:gd name="connsiteX3" fmla="*/ 4650287 w 5102716"/>
              <a:gd name="connsiteY3" fmla="*/ 286954 h 8470686"/>
              <a:gd name="connsiteX4" fmla="*/ 4641672 w 5102716"/>
              <a:gd name="connsiteY4" fmla="*/ 2877572 h 8470686"/>
              <a:gd name="connsiteX5" fmla="*/ 5102716 w 5102716"/>
              <a:gd name="connsiteY5" fmla="*/ 3736439 h 8470686"/>
              <a:gd name="connsiteX6" fmla="*/ 4693580 w 5102716"/>
              <a:gd name="connsiteY6" fmla="*/ 5214578 h 8470686"/>
              <a:gd name="connsiteX7" fmla="*/ 4653129 w 5102716"/>
              <a:gd name="connsiteY7" fmla="*/ 8225327 h 8470686"/>
              <a:gd name="connsiteX8" fmla="*/ 4407770 w 5102716"/>
              <a:gd name="connsiteY8" fmla="*/ 8470686 h 8470686"/>
              <a:gd name="connsiteX9" fmla="*/ 245359 w 5102716"/>
              <a:gd name="connsiteY9" fmla="*/ 8470686 h 8470686"/>
              <a:gd name="connsiteX10" fmla="*/ 0 w 5102716"/>
              <a:gd name="connsiteY10" fmla="*/ 8225327 h 8470686"/>
              <a:gd name="connsiteX11" fmla="*/ 12526 w 5102716"/>
              <a:gd name="connsiteY11" fmla="*/ 233043 h 8470686"/>
              <a:gd name="connsiteX0" fmla="*/ 12526 w 5102716"/>
              <a:gd name="connsiteY0" fmla="*/ 233043 h 8470686"/>
              <a:gd name="connsiteX1" fmla="*/ 268160 w 5102716"/>
              <a:gd name="connsiteY1" fmla="*/ 0 h 8470686"/>
              <a:gd name="connsiteX2" fmla="*/ 4382718 w 5102716"/>
              <a:gd name="connsiteY2" fmla="*/ 36961 h 8470686"/>
              <a:gd name="connsiteX3" fmla="*/ 4650287 w 5102716"/>
              <a:gd name="connsiteY3" fmla="*/ 286954 h 8470686"/>
              <a:gd name="connsiteX4" fmla="*/ 4641672 w 5102716"/>
              <a:gd name="connsiteY4" fmla="*/ 2877572 h 8470686"/>
              <a:gd name="connsiteX5" fmla="*/ 5102716 w 5102716"/>
              <a:gd name="connsiteY5" fmla="*/ 3736439 h 8470686"/>
              <a:gd name="connsiteX6" fmla="*/ 4693580 w 5102716"/>
              <a:gd name="connsiteY6" fmla="*/ 5214578 h 8470686"/>
              <a:gd name="connsiteX7" fmla="*/ 4653129 w 5102716"/>
              <a:gd name="connsiteY7" fmla="*/ 8225327 h 8470686"/>
              <a:gd name="connsiteX8" fmla="*/ 4407770 w 5102716"/>
              <a:gd name="connsiteY8" fmla="*/ 8470686 h 8470686"/>
              <a:gd name="connsiteX9" fmla="*/ 245359 w 5102716"/>
              <a:gd name="connsiteY9" fmla="*/ 8470686 h 8470686"/>
              <a:gd name="connsiteX10" fmla="*/ 0 w 5102716"/>
              <a:gd name="connsiteY10" fmla="*/ 8225327 h 8470686"/>
              <a:gd name="connsiteX11" fmla="*/ 12526 w 5102716"/>
              <a:gd name="connsiteY11" fmla="*/ 233043 h 8470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102716" h="8470686">
                <a:moveTo>
                  <a:pt x="12526" y="233043"/>
                </a:moveTo>
                <a:cubicBezTo>
                  <a:pt x="12526" y="97535"/>
                  <a:pt x="132652" y="0"/>
                  <a:pt x="268160" y="0"/>
                </a:cubicBezTo>
                <a:lnTo>
                  <a:pt x="4382718" y="36961"/>
                </a:lnTo>
                <a:cubicBezTo>
                  <a:pt x="4518226" y="36961"/>
                  <a:pt x="4650287" y="151446"/>
                  <a:pt x="4650287" y="286954"/>
                </a:cubicBezTo>
                <a:cubicBezTo>
                  <a:pt x="4647891" y="802638"/>
                  <a:pt x="4632454" y="2489866"/>
                  <a:pt x="4641672" y="2877572"/>
                </a:cubicBezTo>
                <a:cubicBezTo>
                  <a:pt x="4643206" y="2873392"/>
                  <a:pt x="4621435" y="3652433"/>
                  <a:pt x="5102716" y="3736439"/>
                </a:cubicBezTo>
                <a:cubicBezTo>
                  <a:pt x="4603253" y="3791508"/>
                  <a:pt x="4716607" y="4439586"/>
                  <a:pt x="4693580" y="5214578"/>
                </a:cubicBezTo>
                <a:cubicBezTo>
                  <a:pt x="4670553" y="5989570"/>
                  <a:pt x="4643049" y="7759769"/>
                  <a:pt x="4653129" y="8225327"/>
                </a:cubicBezTo>
                <a:cubicBezTo>
                  <a:pt x="4653129" y="8360835"/>
                  <a:pt x="4543278" y="8470686"/>
                  <a:pt x="4407770" y="8470686"/>
                </a:cubicBezTo>
                <a:lnTo>
                  <a:pt x="245359" y="8470686"/>
                </a:lnTo>
                <a:cubicBezTo>
                  <a:pt x="109851" y="8470686"/>
                  <a:pt x="0" y="8360835"/>
                  <a:pt x="0" y="8225327"/>
                </a:cubicBezTo>
                <a:cubicBezTo>
                  <a:pt x="7684" y="6300909"/>
                  <a:pt x="43262" y="2149777"/>
                  <a:pt x="12526" y="23304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grpSp>
        <p:nvGrpSpPr>
          <p:cNvPr id="10" name="Ryhmä 9">
            <a:extLst>
              <a:ext uri="{FF2B5EF4-FFF2-40B4-BE49-F238E27FC236}">
                <a16:creationId xmlns:a16="http://schemas.microsoft.com/office/drawing/2014/main" id="{FDF0A0AD-E1FC-117C-AC4E-6132192FBA39}"/>
              </a:ext>
            </a:extLst>
          </p:cNvPr>
          <p:cNvGrpSpPr/>
          <p:nvPr userDrawn="1"/>
        </p:nvGrpSpPr>
        <p:grpSpPr>
          <a:xfrm>
            <a:off x="9765562" y="1"/>
            <a:ext cx="2320683" cy="1966586"/>
            <a:chOff x="8862602" y="0"/>
            <a:chExt cx="3223644" cy="2731771"/>
          </a:xfrm>
        </p:grpSpPr>
        <p:pic>
          <p:nvPicPr>
            <p:cNvPr id="6" name="Kuva 5">
              <a:extLst>
                <a:ext uri="{FF2B5EF4-FFF2-40B4-BE49-F238E27FC236}">
                  <a16:creationId xmlns:a16="http://schemas.microsoft.com/office/drawing/2014/main" id="{060A2197-241E-98A7-99C3-9AEA77AF9841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50000"/>
            <a:stretch/>
          </p:blipFill>
          <p:spPr>
            <a:xfrm>
              <a:off x="9784520" y="0"/>
              <a:ext cx="2301726" cy="1155782"/>
            </a:xfrm>
            <a:prstGeom prst="rect">
              <a:avLst/>
            </a:prstGeom>
          </p:spPr>
        </p:pic>
        <p:pic>
          <p:nvPicPr>
            <p:cNvPr id="7" name="Kuva 6">
              <a:extLst>
                <a:ext uri="{FF2B5EF4-FFF2-40B4-BE49-F238E27FC236}">
                  <a16:creationId xmlns:a16="http://schemas.microsoft.com/office/drawing/2014/main" id="{E63D9361-3A1D-53BA-3B9C-D7D74E1AC23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628109" y="1155782"/>
              <a:ext cx="1569280" cy="1575989"/>
            </a:xfrm>
            <a:prstGeom prst="rect">
              <a:avLst/>
            </a:prstGeom>
          </p:spPr>
        </p:pic>
        <p:pic>
          <p:nvPicPr>
            <p:cNvPr id="8" name="Kuva 7">
              <a:extLst>
                <a:ext uri="{FF2B5EF4-FFF2-40B4-BE49-F238E27FC236}">
                  <a16:creationId xmlns:a16="http://schemas.microsoft.com/office/drawing/2014/main" id="{8206950E-45AE-805D-3D70-A43B2CBA6ED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862602" y="376450"/>
              <a:ext cx="1023345" cy="1027719"/>
            </a:xfrm>
            <a:prstGeom prst="rect">
              <a:avLst/>
            </a:prstGeom>
          </p:spPr>
        </p:pic>
      </p:grpSp>
      <p:sp>
        <p:nvSpPr>
          <p:cNvPr id="2" name="Otsikko 1">
            <a:extLst>
              <a:ext uri="{FF2B5EF4-FFF2-40B4-BE49-F238E27FC236}">
                <a16:creationId xmlns:a16="http://schemas.microsoft.com/office/drawing/2014/main" id="{C376323E-1575-4D6E-C780-0DBCC11CA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8133" y="5545162"/>
            <a:ext cx="9798113" cy="829759"/>
          </a:xfrm>
          <a:effectLst>
            <a:outerShdw blurRad="50800" dist="38100" dir="5400000" algn="t" rotWithShape="0">
              <a:prstClr val="black">
                <a:alpha val="80000"/>
              </a:prstClr>
            </a:outerShdw>
            <a:softEdge rad="0"/>
          </a:effectLst>
        </p:spPr>
        <p:txBody>
          <a:bodyPr>
            <a:norm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15" name="Sisällön paikkamerkki 2">
            <a:extLst>
              <a:ext uri="{FF2B5EF4-FFF2-40B4-BE49-F238E27FC236}">
                <a16:creationId xmlns:a16="http://schemas.microsoft.com/office/drawing/2014/main" id="{9B648CE8-26C0-F8C7-85B4-F475A4902A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5638" y="483079"/>
            <a:ext cx="8075823" cy="431004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</p:spTree>
    <p:extLst>
      <p:ext uri="{BB962C8B-B14F-4D97-AF65-F5344CB8AC3E}">
        <p14:creationId xmlns:p14="http://schemas.microsoft.com/office/powerpoint/2010/main" val="39318892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vasen laita iso taustakuva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orakulmio: Pyöristetyt kulmat 4">
            <a:extLst>
              <a:ext uri="{FF2B5EF4-FFF2-40B4-BE49-F238E27FC236}">
                <a16:creationId xmlns:a16="http://schemas.microsoft.com/office/drawing/2014/main" id="{3ADD1480-B599-0033-BEF5-7F4B774F3E95}"/>
              </a:ext>
            </a:extLst>
          </p:cNvPr>
          <p:cNvSpPr/>
          <p:nvPr userDrawn="1"/>
        </p:nvSpPr>
        <p:spPr>
          <a:xfrm>
            <a:off x="305824" y="256134"/>
            <a:ext cx="5508121" cy="6345732"/>
          </a:xfrm>
          <a:custGeom>
            <a:avLst/>
            <a:gdLst>
              <a:gd name="connsiteX0" fmla="*/ 0 w 4653129"/>
              <a:gd name="connsiteY0" fmla="*/ 245359 h 6240920"/>
              <a:gd name="connsiteX1" fmla="*/ 245359 w 4653129"/>
              <a:gd name="connsiteY1" fmla="*/ 0 h 6240920"/>
              <a:gd name="connsiteX2" fmla="*/ 4407770 w 4653129"/>
              <a:gd name="connsiteY2" fmla="*/ 0 h 6240920"/>
              <a:gd name="connsiteX3" fmla="*/ 4653129 w 4653129"/>
              <a:gd name="connsiteY3" fmla="*/ 245359 h 6240920"/>
              <a:gd name="connsiteX4" fmla="*/ 4653129 w 4653129"/>
              <a:gd name="connsiteY4" fmla="*/ 5995561 h 6240920"/>
              <a:gd name="connsiteX5" fmla="*/ 4407770 w 4653129"/>
              <a:gd name="connsiteY5" fmla="*/ 6240920 h 6240920"/>
              <a:gd name="connsiteX6" fmla="*/ 245359 w 4653129"/>
              <a:gd name="connsiteY6" fmla="*/ 6240920 h 6240920"/>
              <a:gd name="connsiteX7" fmla="*/ 0 w 4653129"/>
              <a:gd name="connsiteY7" fmla="*/ 5995561 h 6240920"/>
              <a:gd name="connsiteX8" fmla="*/ 0 w 4653129"/>
              <a:gd name="connsiteY8" fmla="*/ 245359 h 6240920"/>
              <a:gd name="connsiteX0" fmla="*/ 0 w 4785297"/>
              <a:gd name="connsiteY0" fmla="*/ 245359 h 6240920"/>
              <a:gd name="connsiteX1" fmla="*/ 245359 w 4785297"/>
              <a:gd name="connsiteY1" fmla="*/ 0 h 6240920"/>
              <a:gd name="connsiteX2" fmla="*/ 4407770 w 4785297"/>
              <a:gd name="connsiteY2" fmla="*/ 0 h 6240920"/>
              <a:gd name="connsiteX3" fmla="*/ 4653129 w 4785297"/>
              <a:gd name="connsiteY3" fmla="*/ 245359 h 6240920"/>
              <a:gd name="connsiteX4" fmla="*/ 4785274 w 4785297"/>
              <a:gd name="connsiteY4" fmla="*/ 3224733 h 6240920"/>
              <a:gd name="connsiteX5" fmla="*/ 4653129 w 4785297"/>
              <a:gd name="connsiteY5" fmla="*/ 5995561 h 6240920"/>
              <a:gd name="connsiteX6" fmla="*/ 4407770 w 4785297"/>
              <a:gd name="connsiteY6" fmla="*/ 6240920 h 6240920"/>
              <a:gd name="connsiteX7" fmla="*/ 245359 w 4785297"/>
              <a:gd name="connsiteY7" fmla="*/ 6240920 h 6240920"/>
              <a:gd name="connsiteX8" fmla="*/ 0 w 4785297"/>
              <a:gd name="connsiteY8" fmla="*/ 5995561 h 6240920"/>
              <a:gd name="connsiteX9" fmla="*/ 0 w 4785297"/>
              <a:gd name="connsiteY9" fmla="*/ 245359 h 6240920"/>
              <a:gd name="connsiteX0" fmla="*/ 0 w 5077275"/>
              <a:gd name="connsiteY0" fmla="*/ 245359 h 6240920"/>
              <a:gd name="connsiteX1" fmla="*/ 245359 w 5077275"/>
              <a:gd name="connsiteY1" fmla="*/ 0 h 6240920"/>
              <a:gd name="connsiteX2" fmla="*/ 4407770 w 5077275"/>
              <a:gd name="connsiteY2" fmla="*/ 0 h 6240920"/>
              <a:gd name="connsiteX3" fmla="*/ 4653129 w 5077275"/>
              <a:gd name="connsiteY3" fmla="*/ 245359 h 6240920"/>
              <a:gd name="connsiteX4" fmla="*/ 5077268 w 5077275"/>
              <a:gd name="connsiteY4" fmla="*/ 3217049 h 6240920"/>
              <a:gd name="connsiteX5" fmla="*/ 4653129 w 5077275"/>
              <a:gd name="connsiteY5" fmla="*/ 5995561 h 6240920"/>
              <a:gd name="connsiteX6" fmla="*/ 4407770 w 5077275"/>
              <a:gd name="connsiteY6" fmla="*/ 6240920 h 6240920"/>
              <a:gd name="connsiteX7" fmla="*/ 245359 w 5077275"/>
              <a:gd name="connsiteY7" fmla="*/ 6240920 h 6240920"/>
              <a:gd name="connsiteX8" fmla="*/ 0 w 5077275"/>
              <a:gd name="connsiteY8" fmla="*/ 5995561 h 6240920"/>
              <a:gd name="connsiteX9" fmla="*/ 0 w 5077275"/>
              <a:gd name="connsiteY9" fmla="*/ 245359 h 6240920"/>
              <a:gd name="connsiteX0" fmla="*/ 0 w 5077275"/>
              <a:gd name="connsiteY0" fmla="*/ 245359 h 6240920"/>
              <a:gd name="connsiteX1" fmla="*/ 245359 w 5077275"/>
              <a:gd name="connsiteY1" fmla="*/ 0 h 6240920"/>
              <a:gd name="connsiteX2" fmla="*/ 4407770 w 5077275"/>
              <a:gd name="connsiteY2" fmla="*/ 0 h 6240920"/>
              <a:gd name="connsiteX3" fmla="*/ 4653129 w 5077275"/>
              <a:gd name="connsiteY3" fmla="*/ 245359 h 6240920"/>
              <a:gd name="connsiteX4" fmla="*/ 5077268 w 5077275"/>
              <a:gd name="connsiteY4" fmla="*/ 3217049 h 6240920"/>
              <a:gd name="connsiteX5" fmla="*/ 4653129 w 5077275"/>
              <a:gd name="connsiteY5" fmla="*/ 5995561 h 6240920"/>
              <a:gd name="connsiteX6" fmla="*/ 4407770 w 5077275"/>
              <a:gd name="connsiteY6" fmla="*/ 6240920 h 6240920"/>
              <a:gd name="connsiteX7" fmla="*/ 245359 w 5077275"/>
              <a:gd name="connsiteY7" fmla="*/ 6240920 h 6240920"/>
              <a:gd name="connsiteX8" fmla="*/ 0 w 5077275"/>
              <a:gd name="connsiteY8" fmla="*/ 5995561 h 6240920"/>
              <a:gd name="connsiteX9" fmla="*/ 0 w 5077275"/>
              <a:gd name="connsiteY9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5077268 w 5077268"/>
              <a:gd name="connsiteY4" fmla="*/ 3217049 h 6240920"/>
              <a:gd name="connsiteX5" fmla="*/ 4653129 w 5077268"/>
              <a:gd name="connsiteY5" fmla="*/ 5995561 h 6240920"/>
              <a:gd name="connsiteX6" fmla="*/ 4407770 w 5077268"/>
              <a:gd name="connsiteY6" fmla="*/ 6240920 h 6240920"/>
              <a:gd name="connsiteX7" fmla="*/ 245359 w 5077268"/>
              <a:gd name="connsiteY7" fmla="*/ 6240920 h 6240920"/>
              <a:gd name="connsiteX8" fmla="*/ 0 w 5077268"/>
              <a:gd name="connsiteY8" fmla="*/ 5995561 h 6240920"/>
              <a:gd name="connsiteX9" fmla="*/ 0 w 5077268"/>
              <a:gd name="connsiteY9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5077268 w 5077268"/>
              <a:gd name="connsiteY4" fmla="*/ 3217049 h 6240920"/>
              <a:gd name="connsiteX5" fmla="*/ 4653129 w 5077268"/>
              <a:gd name="connsiteY5" fmla="*/ 5995561 h 6240920"/>
              <a:gd name="connsiteX6" fmla="*/ 4407770 w 5077268"/>
              <a:gd name="connsiteY6" fmla="*/ 6240920 h 6240920"/>
              <a:gd name="connsiteX7" fmla="*/ 245359 w 5077268"/>
              <a:gd name="connsiteY7" fmla="*/ 6240920 h 6240920"/>
              <a:gd name="connsiteX8" fmla="*/ 0 w 5077268"/>
              <a:gd name="connsiteY8" fmla="*/ 5995561 h 6240920"/>
              <a:gd name="connsiteX9" fmla="*/ 0 w 5077268"/>
              <a:gd name="connsiteY9" fmla="*/ 245359 h 6240920"/>
              <a:gd name="connsiteX0" fmla="*/ 0 w 5078671"/>
              <a:gd name="connsiteY0" fmla="*/ 245359 h 6240920"/>
              <a:gd name="connsiteX1" fmla="*/ 245359 w 5078671"/>
              <a:gd name="connsiteY1" fmla="*/ 0 h 6240920"/>
              <a:gd name="connsiteX2" fmla="*/ 4407770 w 5078671"/>
              <a:gd name="connsiteY2" fmla="*/ 0 h 6240920"/>
              <a:gd name="connsiteX3" fmla="*/ 4653129 w 5078671"/>
              <a:gd name="connsiteY3" fmla="*/ 245359 h 6240920"/>
              <a:gd name="connsiteX4" fmla="*/ 4693066 w 5078671"/>
              <a:gd name="connsiteY4" fmla="*/ 2656115 h 6240920"/>
              <a:gd name="connsiteX5" fmla="*/ 5077268 w 5078671"/>
              <a:gd name="connsiteY5" fmla="*/ 3217049 h 6240920"/>
              <a:gd name="connsiteX6" fmla="*/ 4653129 w 5078671"/>
              <a:gd name="connsiteY6" fmla="*/ 5995561 h 6240920"/>
              <a:gd name="connsiteX7" fmla="*/ 4407770 w 5078671"/>
              <a:gd name="connsiteY7" fmla="*/ 6240920 h 6240920"/>
              <a:gd name="connsiteX8" fmla="*/ 245359 w 5078671"/>
              <a:gd name="connsiteY8" fmla="*/ 6240920 h 6240920"/>
              <a:gd name="connsiteX9" fmla="*/ 0 w 5078671"/>
              <a:gd name="connsiteY9" fmla="*/ 5995561 h 6240920"/>
              <a:gd name="connsiteX10" fmla="*/ 0 w 5078671"/>
              <a:gd name="connsiteY10" fmla="*/ 245359 h 6240920"/>
              <a:gd name="connsiteX0" fmla="*/ 0 w 5078671"/>
              <a:gd name="connsiteY0" fmla="*/ 245359 h 6240920"/>
              <a:gd name="connsiteX1" fmla="*/ 245359 w 5078671"/>
              <a:gd name="connsiteY1" fmla="*/ 0 h 6240920"/>
              <a:gd name="connsiteX2" fmla="*/ 4407770 w 5078671"/>
              <a:gd name="connsiteY2" fmla="*/ 0 h 6240920"/>
              <a:gd name="connsiteX3" fmla="*/ 4653129 w 5078671"/>
              <a:gd name="connsiteY3" fmla="*/ 245359 h 6240920"/>
              <a:gd name="connsiteX4" fmla="*/ 4693066 w 5078671"/>
              <a:gd name="connsiteY4" fmla="*/ 2656115 h 6240920"/>
              <a:gd name="connsiteX5" fmla="*/ 5077268 w 5078671"/>
              <a:gd name="connsiteY5" fmla="*/ 3217049 h 6240920"/>
              <a:gd name="connsiteX6" fmla="*/ 4653129 w 5078671"/>
              <a:gd name="connsiteY6" fmla="*/ 5995561 h 6240920"/>
              <a:gd name="connsiteX7" fmla="*/ 4407770 w 5078671"/>
              <a:gd name="connsiteY7" fmla="*/ 6240920 h 6240920"/>
              <a:gd name="connsiteX8" fmla="*/ 245359 w 5078671"/>
              <a:gd name="connsiteY8" fmla="*/ 6240920 h 6240920"/>
              <a:gd name="connsiteX9" fmla="*/ 0 w 5078671"/>
              <a:gd name="connsiteY9" fmla="*/ 5995561 h 6240920"/>
              <a:gd name="connsiteX10" fmla="*/ 0 w 5078671"/>
              <a:gd name="connsiteY10" fmla="*/ 245359 h 6240920"/>
              <a:gd name="connsiteX0" fmla="*/ 0 w 5078613"/>
              <a:gd name="connsiteY0" fmla="*/ 245359 h 6240920"/>
              <a:gd name="connsiteX1" fmla="*/ 245359 w 5078613"/>
              <a:gd name="connsiteY1" fmla="*/ 0 h 6240920"/>
              <a:gd name="connsiteX2" fmla="*/ 4407770 w 5078613"/>
              <a:gd name="connsiteY2" fmla="*/ 0 h 6240920"/>
              <a:gd name="connsiteX3" fmla="*/ 4653129 w 5078613"/>
              <a:gd name="connsiteY3" fmla="*/ 245359 h 6240920"/>
              <a:gd name="connsiteX4" fmla="*/ 4677698 w 5078613"/>
              <a:gd name="connsiteY4" fmla="*/ 2602326 h 6240920"/>
              <a:gd name="connsiteX5" fmla="*/ 5077268 w 5078613"/>
              <a:gd name="connsiteY5" fmla="*/ 3217049 h 6240920"/>
              <a:gd name="connsiteX6" fmla="*/ 4653129 w 5078613"/>
              <a:gd name="connsiteY6" fmla="*/ 5995561 h 6240920"/>
              <a:gd name="connsiteX7" fmla="*/ 4407770 w 5078613"/>
              <a:gd name="connsiteY7" fmla="*/ 6240920 h 6240920"/>
              <a:gd name="connsiteX8" fmla="*/ 245359 w 5078613"/>
              <a:gd name="connsiteY8" fmla="*/ 6240920 h 6240920"/>
              <a:gd name="connsiteX9" fmla="*/ 0 w 5078613"/>
              <a:gd name="connsiteY9" fmla="*/ 5995561 h 6240920"/>
              <a:gd name="connsiteX10" fmla="*/ 0 w 5078613"/>
              <a:gd name="connsiteY10" fmla="*/ 245359 h 6240920"/>
              <a:gd name="connsiteX0" fmla="*/ 0 w 5078405"/>
              <a:gd name="connsiteY0" fmla="*/ 245359 h 6240920"/>
              <a:gd name="connsiteX1" fmla="*/ 245359 w 5078405"/>
              <a:gd name="connsiteY1" fmla="*/ 0 h 6240920"/>
              <a:gd name="connsiteX2" fmla="*/ 4407770 w 5078405"/>
              <a:gd name="connsiteY2" fmla="*/ 0 h 6240920"/>
              <a:gd name="connsiteX3" fmla="*/ 4653129 w 5078405"/>
              <a:gd name="connsiteY3" fmla="*/ 245359 h 6240920"/>
              <a:gd name="connsiteX4" fmla="*/ 4677698 w 5078405"/>
              <a:gd name="connsiteY4" fmla="*/ 2602326 h 6240920"/>
              <a:gd name="connsiteX5" fmla="*/ 5077268 w 5078405"/>
              <a:gd name="connsiteY5" fmla="*/ 3217049 h 6240920"/>
              <a:gd name="connsiteX6" fmla="*/ 4653129 w 5078405"/>
              <a:gd name="connsiteY6" fmla="*/ 5995561 h 6240920"/>
              <a:gd name="connsiteX7" fmla="*/ 4407770 w 5078405"/>
              <a:gd name="connsiteY7" fmla="*/ 6240920 h 6240920"/>
              <a:gd name="connsiteX8" fmla="*/ 245359 w 5078405"/>
              <a:gd name="connsiteY8" fmla="*/ 6240920 h 6240920"/>
              <a:gd name="connsiteX9" fmla="*/ 0 w 5078405"/>
              <a:gd name="connsiteY9" fmla="*/ 5995561 h 6240920"/>
              <a:gd name="connsiteX10" fmla="*/ 0 w 5078405"/>
              <a:gd name="connsiteY10" fmla="*/ 245359 h 6240920"/>
              <a:gd name="connsiteX0" fmla="*/ 0 w 5078385"/>
              <a:gd name="connsiteY0" fmla="*/ 245359 h 6240920"/>
              <a:gd name="connsiteX1" fmla="*/ 245359 w 5078385"/>
              <a:gd name="connsiteY1" fmla="*/ 0 h 6240920"/>
              <a:gd name="connsiteX2" fmla="*/ 4407770 w 5078385"/>
              <a:gd name="connsiteY2" fmla="*/ 0 h 6240920"/>
              <a:gd name="connsiteX3" fmla="*/ 4653129 w 5078385"/>
              <a:gd name="connsiteY3" fmla="*/ 245359 h 6240920"/>
              <a:gd name="connsiteX4" fmla="*/ 4670014 w 5078385"/>
              <a:gd name="connsiteY4" fmla="*/ 2610010 h 6240920"/>
              <a:gd name="connsiteX5" fmla="*/ 5077268 w 5078385"/>
              <a:gd name="connsiteY5" fmla="*/ 3217049 h 6240920"/>
              <a:gd name="connsiteX6" fmla="*/ 4653129 w 5078385"/>
              <a:gd name="connsiteY6" fmla="*/ 5995561 h 6240920"/>
              <a:gd name="connsiteX7" fmla="*/ 4407770 w 5078385"/>
              <a:gd name="connsiteY7" fmla="*/ 6240920 h 6240920"/>
              <a:gd name="connsiteX8" fmla="*/ 245359 w 5078385"/>
              <a:gd name="connsiteY8" fmla="*/ 6240920 h 6240920"/>
              <a:gd name="connsiteX9" fmla="*/ 0 w 5078385"/>
              <a:gd name="connsiteY9" fmla="*/ 5995561 h 6240920"/>
              <a:gd name="connsiteX10" fmla="*/ 0 w 5078385"/>
              <a:gd name="connsiteY10" fmla="*/ 245359 h 6240920"/>
              <a:gd name="connsiteX0" fmla="*/ 0 w 5079246"/>
              <a:gd name="connsiteY0" fmla="*/ 245359 h 6240920"/>
              <a:gd name="connsiteX1" fmla="*/ 245359 w 5079246"/>
              <a:gd name="connsiteY1" fmla="*/ 0 h 6240920"/>
              <a:gd name="connsiteX2" fmla="*/ 4407770 w 5079246"/>
              <a:gd name="connsiteY2" fmla="*/ 0 h 6240920"/>
              <a:gd name="connsiteX3" fmla="*/ 4653129 w 5079246"/>
              <a:gd name="connsiteY3" fmla="*/ 245359 h 6240920"/>
              <a:gd name="connsiteX4" fmla="*/ 4670014 w 5079246"/>
              <a:gd name="connsiteY4" fmla="*/ 2610010 h 6240920"/>
              <a:gd name="connsiteX5" fmla="*/ 5077268 w 5079246"/>
              <a:gd name="connsiteY5" fmla="*/ 3217049 h 6240920"/>
              <a:gd name="connsiteX6" fmla="*/ 4700750 w 5079246"/>
              <a:gd name="connsiteY6" fmla="*/ 3801036 h 6240920"/>
              <a:gd name="connsiteX7" fmla="*/ 4653129 w 5079246"/>
              <a:gd name="connsiteY7" fmla="*/ 5995561 h 6240920"/>
              <a:gd name="connsiteX8" fmla="*/ 4407770 w 5079246"/>
              <a:gd name="connsiteY8" fmla="*/ 6240920 h 6240920"/>
              <a:gd name="connsiteX9" fmla="*/ 245359 w 5079246"/>
              <a:gd name="connsiteY9" fmla="*/ 6240920 h 6240920"/>
              <a:gd name="connsiteX10" fmla="*/ 0 w 5079246"/>
              <a:gd name="connsiteY10" fmla="*/ 5995561 h 6240920"/>
              <a:gd name="connsiteX11" fmla="*/ 0 w 5079246"/>
              <a:gd name="connsiteY11" fmla="*/ 245359 h 6240920"/>
              <a:gd name="connsiteX0" fmla="*/ 0 w 5079246"/>
              <a:gd name="connsiteY0" fmla="*/ 245359 h 6240920"/>
              <a:gd name="connsiteX1" fmla="*/ 245359 w 5079246"/>
              <a:gd name="connsiteY1" fmla="*/ 0 h 6240920"/>
              <a:gd name="connsiteX2" fmla="*/ 4407770 w 5079246"/>
              <a:gd name="connsiteY2" fmla="*/ 0 h 6240920"/>
              <a:gd name="connsiteX3" fmla="*/ 4653129 w 5079246"/>
              <a:gd name="connsiteY3" fmla="*/ 245359 h 6240920"/>
              <a:gd name="connsiteX4" fmla="*/ 4670014 w 5079246"/>
              <a:gd name="connsiteY4" fmla="*/ 2610010 h 6240920"/>
              <a:gd name="connsiteX5" fmla="*/ 5077268 w 5079246"/>
              <a:gd name="connsiteY5" fmla="*/ 3217049 h 6240920"/>
              <a:gd name="connsiteX6" fmla="*/ 4700750 w 5079246"/>
              <a:gd name="connsiteY6" fmla="*/ 3801036 h 6240920"/>
              <a:gd name="connsiteX7" fmla="*/ 4653129 w 5079246"/>
              <a:gd name="connsiteY7" fmla="*/ 5995561 h 6240920"/>
              <a:gd name="connsiteX8" fmla="*/ 4407770 w 5079246"/>
              <a:gd name="connsiteY8" fmla="*/ 6240920 h 6240920"/>
              <a:gd name="connsiteX9" fmla="*/ 245359 w 5079246"/>
              <a:gd name="connsiteY9" fmla="*/ 6240920 h 6240920"/>
              <a:gd name="connsiteX10" fmla="*/ 0 w 5079246"/>
              <a:gd name="connsiteY10" fmla="*/ 5995561 h 6240920"/>
              <a:gd name="connsiteX11" fmla="*/ 0 w 5079246"/>
              <a:gd name="connsiteY11" fmla="*/ 245359 h 6240920"/>
              <a:gd name="connsiteX0" fmla="*/ 0 w 5078900"/>
              <a:gd name="connsiteY0" fmla="*/ 245359 h 6240920"/>
              <a:gd name="connsiteX1" fmla="*/ 245359 w 5078900"/>
              <a:gd name="connsiteY1" fmla="*/ 0 h 6240920"/>
              <a:gd name="connsiteX2" fmla="*/ 4407770 w 5078900"/>
              <a:gd name="connsiteY2" fmla="*/ 0 h 6240920"/>
              <a:gd name="connsiteX3" fmla="*/ 4653129 w 5078900"/>
              <a:gd name="connsiteY3" fmla="*/ 245359 h 6240920"/>
              <a:gd name="connsiteX4" fmla="*/ 4670014 w 5078900"/>
              <a:gd name="connsiteY4" fmla="*/ 2610010 h 6240920"/>
              <a:gd name="connsiteX5" fmla="*/ 5077268 w 5078900"/>
              <a:gd name="connsiteY5" fmla="*/ 3217049 h 6240920"/>
              <a:gd name="connsiteX6" fmla="*/ 4700750 w 5078900"/>
              <a:gd name="connsiteY6" fmla="*/ 3801036 h 6240920"/>
              <a:gd name="connsiteX7" fmla="*/ 4653129 w 5078900"/>
              <a:gd name="connsiteY7" fmla="*/ 5995561 h 6240920"/>
              <a:gd name="connsiteX8" fmla="*/ 4407770 w 5078900"/>
              <a:gd name="connsiteY8" fmla="*/ 6240920 h 6240920"/>
              <a:gd name="connsiteX9" fmla="*/ 245359 w 5078900"/>
              <a:gd name="connsiteY9" fmla="*/ 6240920 h 6240920"/>
              <a:gd name="connsiteX10" fmla="*/ 0 w 5078900"/>
              <a:gd name="connsiteY10" fmla="*/ 5995561 h 6240920"/>
              <a:gd name="connsiteX11" fmla="*/ 0 w 5078900"/>
              <a:gd name="connsiteY11" fmla="*/ 245359 h 6240920"/>
              <a:gd name="connsiteX0" fmla="*/ 0 w 5078845"/>
              <a:gd name="connsiteY0" fmla="*/ 245359 h 6240920"/>
              <a:gd name="connsiteX1" fmla="*/ 245359 w 5078845"/>
              <a:gd name="connsiteY1" fmla="*/ 0 h 6240920"/>
              <a:gd name="connsiteX2" fmla="*/ 4407770 w 5078845"/>
              <a:gd name="connsiteY2" fmla="*/ 0 h 6240920"/>
              <a:gd name="connsiteX3" fmla="*/ 4653129 w 5078845"/>
              <a:gd name="connsiteY3" fmla="*/ 245359 h 6240920"/>
              <a:gd name="connsiteX4" fmla="*/ 4670014 w 5078845"/>
              <a:gd name="connsiteY4" fmla="*/ 2610010 h 6240920"/>
              <a:gd name="connsiteX5" fmla="*/ 5077268 w 5078845"/>
              <a:gd name="connsiteY5" fmla="*/ 3217049 h 6240920"/>
              <a:gd name="connsiteX6" fmla="*/ 4685382 w 5078845"/>
              <a:gd name="connsiteY6" fmla="*/ 3762616 h 6240920"/>
              <a:gd name="connsiteX7" fmla="*/ 4653129 w 5078845"/>
              <a:gd name="connsiteY7" fmla="*/ 5995561 h 6240920"/>
              <a:gd name="connsiteX8" fmla="*/ 4407770 w 5078845"/>
              <a:gd name="connsiteY8" fmla="*/ 6240920 h 6240920"/>
              <a:gd name="connsiteX9" fmla="*/ 245359 w 5078845"/>
              <a:gd name="connsiteY9" fmla="*/ 6240920 h 6240920"/>
              <a:gd name="connsiteX10" fmla="*/ 0 w 5078845"/>
              <a:gd name="connsiteY10" fmla="*/ 5995561 h 6240920"/>
              <a:gd name="connsiteX11" fmla="*/ 0 w 5078845"/>
              <a:gd name="connsiteY11" fmla="*/ 245359 h 6240920"/>
              <a:gd name="connsiteX0" fmla="*/ 0 w 5078845"/>
              <a:gd name="connsiteY0" fmla="*/ 245359 h 6240920"/>
              <a:gd name="connsiteX1" fmla="*/ 245359 w 5078845"/>
              <a:gd name="connsiteY1" fmla="*/ 0 h 6240920"/>
              <a:gd name="connsiteX2" fmla="*/ 4407770 w 5078845"/>
              <a:gd name="connsiteY2" fmla="*/ 0 h 6240920"/>
              <a:gd name="connsiteX3" fmla="*/ 4653129 w 5078845"/>
              <a:gd name="connsiteY3" fmla="*/ 245359 h 6240920"/>
              <a:gd name="connsiteX4" fmla="*/ 4670014 w 5078845"/>
              <a:gd name="connsiteY4" fmla="*/ 2610010 h 6240920"/>
              <a:gd name="connsiteX5" fmla="*/ 5077268 w 5078845"/>
              <a:gd name="connsiteY5" fmla="*/ 3217049 h 6240920"/>
              <a:gd name="connsiteX6" fmla="*/ 4685382 w 5078845"/>
              <a:gd name="connsiteY6" fmla="*/ 3762616 h 6240920"/>
              <a:gd name="connsiteX7" fmla="*/ 4653129 w 5078845"/>
              <a:gd name="connsiteY7" fmla="*/ 5995561 h 6240920"/>
              <a:gd name="connsiteX8" fmla="*/ 4407770 w 5078845"/>
              <a:gd name="connsiteY8" fmla="*/ 6240920 h 6240920"/>
              <a:gd name="connsiteX9" fmla="*/ 245359 w 5078845"/>
              <a:gd name="connsiteY9" fmla="*/ 6240920 h 6240920"/>
              <a:gd name="connsiteX10" fmla="*/ 0 w 5078845"/>
              <a:gd name="connsiteY10" fmla="*/ 5995561 h 6240920"/>
              <a:gd name="connsiteX11" fmla="*/ 0 w 5078845"/>
              <a:gd name="connsiteY11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4670014 w 5077268"/>
              <a:gd name="connsiteY4" fmla="*/ 2610010 h 6240920"/>
              <a:gd name="connsiteX5" fmla="*/ 5077268 w 5077268"/>
              <a:gd name="connsiteY5" fmla="*/ 3217049 h 6240920"/>
              <a:gd name="connsiteX6" fmla="*/ 4685382 w 5077268"/>
              <a:gd name="connsiteY6" fmla="*/ 3762616 h 6240920"/>
              <a:gd name="connsiteX7" fmla="*/ 4653129 w 5077268"/>
              <a:gd name="connsiteY7" fmla="*/ 5995561 h 6240920"/>
              <a:gd name="connsiteX8" fmla="*/ 4407770 w 5077268"/>
              <a:gd name="connsiteY8" fmla="*/ 6240920 h 6240920"/>
              <a:gd name="connsiteX9" fmla="*/ 245359 w 5077268"/>
              <a:gd name="connsiteY9" fmla="*/ 6240920 h 6240920"/>
              <a:gd name="connsiteX10" fmla="*/ 0 w 5077268"/>
              <a:gd name="connsiteY10" fmla="*/ 5995561 h 6240920"/>
              <a:gd name="connsiteX11" fmla="*/ 0 w 5077268"/>
              <a:gd name="connsiteY11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4670014 w 5077268"/>
              <a:gd name="connsiteY4" fmla="*/ 2610010 h 6240920"/>
              <a:gd name="connsiteX5" fmla="*/ 5077268 w 5077268"/>
              <a:gd name="connsiteY5" fmla="*/ 3217049 h 6240920"/>
              <a:gd name="connsiteX6" fmla="*/ 4685382 w 5077268"/>
              <a:gd name="connsiteY6" fmla="*/ 3816404 h 6240920"/>
              <a:gd name="connsiteX7" fmla="*/ 4653129 w 5077268"/>
              <a:gd name="connsiteY7" fmla="*/ 5995561 h 6240920"/>
              <a:gd name="connsiteX8" fmla="*/ 4407770 w 5077268"/>
              <a:gd name="connsiteY8" fmla="*/ 6240920 h 6240920"/>
              <a:gd name="connsiteX9" fmla="*/ 245359 w 5077268"/>
              <a:gd name="connsiteY9" fmla="*/ 6240920 h 6240920"/>
              <a:gd name="connsiteX10" fmla="*/ 0 w 5077268"/>
              <a:gd name="connsiteY10" fmla="*/ 5995561 h 6240920"/>
              <a:gd name="connsiteX11" fmla="*/ 0 w 507726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39278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62330 w 5115688"/>
              <a:gd name="connsiteY6" fmla="*/ 3862508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86849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86849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40744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648428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115688" h="6240920">
                <a:moveTo>
                  <a:pt x="0" y="245359"/>
                </a:moveTo>
                <a:cubicBezTo>
                  <a:pt x="0" y="109851"/>
                  <a:pt x="109851" y="0"/>
                  <a:pt x="245359" y="0"/>
                </a:cubicBezTo>
                <a:lnTo>
                  <a:pt x="4407770" y="0"/>
                </a:lnTo>
                <a:cubicBezTo>
                  <a:pt x="4543278" y="0"/>
                  <a:pt x="4637761" y="102167"/>
                  <a:pt x="4637761" y="237675"/>
                </a:cubicBezTo>
                <a:cubicBezTo>
                  <a:pt x="4635365" y="753359"/>
                  <a:pt x="4645428" y="1884204"/>
                  <a:pt x="4654646" y="2271910"/>
                </a:cubicBezTo>
                <a:cubicBezTo>
                  <a:pt x="4656180" y="2267730"/>
                  <a:pt x="4634407" y="3140727"/>
                  <a:pt x="5115688" y="3224733"/>
                </a:cubicBezTo>
                <a:cubicBezTo>
                  <a:pt x="4616225" y="3279802"/>
                  <a:pt x="4648496" y="4044881"/>
                  <a:pt x="4654646" y="4139133"/>
                </a:cubicBezTo>
                <a:cubicBezTo>
                  <a:pt x="4660796" y="4233385"/>
                  <a:pt x="4643049" y="5530003"/>
                  <a:pt x="4653129" y="5995561"/>
                </a:cubicBezTo>
                <a:cubicBezTo>
                  <a:pt x="4653129" y="6131069"/>
                  <a:pt x="4543278" y="6240920"/>
                  <a:pt x="4407770" y="6240920"/>
                </a:cubicBezTo>
                <a:lnTo>
                  <a:pt x="245359" y="6240920"/>
                </a:lnTo>
                <a:cubicBezTo>
                  <a:pt x="109851" y="6240920"/>
                  <a:pt x="0" y="6131069"/>
                  <a:pt x="0" y="5995561"/>
                </a:cubicBezTo>
                <a:cubicBezTo>
                  <a:pt x="7684" y="4071143"/>
                  <a:pt x="30736" y="2162093"/>
                  <a:pt x="0" y="245359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6" name="Kuva 5">
            <a:extLst>
              <a:ext uri="{FF2B5EF4-FFF2-40B4-BE49-F238E27FC236}">
                <a16:creationId xmlns:a16="http://schemas.microsoft.com/office/drawing/2014/main" id="{060A2197-241E-98A7-99C3-9AEA77AF98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0000"/>
          <a:stretch/>
        </p:blipFill>
        <p:spPr>
          <a:xfrm>
            <a:off x="9784520" y="0"/>
            <a:ext cx="2301726" cy="1155782"/>
          </a:xfrm>
          <a:prstGeom prst="rect">
            <a:avLst/>
          </a:prstGeom>
        </p:spPr>
      </p:pic>
      <p:pic>
        <p:nvPicPr>
          <p:cNvPr id="7" name="Kuva 6">
            <a:extLst>
              <a:ext uri="{FF2B5EF4-FFF2-40B4-BE49-F238E27FC236}">
                <a16:creationId xmlns:a16="http://schemas.microsoft.com/office/drawing/2014/main" id="{E63D9361-3A1D-53BA-3B9C-D7D74E1AC23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28109" y="1155782"/>
            <a:ext cx="1569280" cy="1575989"/>
          </a:xfrm>
          <a:prstGeom prst="rect">
            <a:avLst/>
          </a:prstGeom>
        </p:spPr>
      </p:pic>
      <p:pic>
        <p:nvPicPr>
          <p:cNvPr id="8" name="Kuva 7">
            <a:extLst>
              <a:ext uri="{FF2B5EF4-FFF2-40B4-BE49-F238E27FC236}">
                <a16:creationId xmlns:a16="http://schemas.microsoft.com/office/drawing/2014/main" id="{8206950E-45AE-805D-3D70-A43B2CBA6ED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62602" y="376450"/>
            <a:ext cx="1023345" cy="1027719"/>
          </a:xfrm>
          <a:prstGeom prst="rect">
            <a:avLst/>
          </a:prstGeom>
        </p:spPr>
      </p:pic>
      <p:sp>
        <p:nvSpPr>
          <p:cNvPr id="10" name="Otsikko 1">
            <a:extLst>
              <a:ext uri="{FF2B5EF4-FFF2-40B4-BE49-F238E27FC236}">
                <a16:creationId xmlns:a16="http://schemas.microsoft.com/office/drawing/2014/main" id="{34F3DBF4-45CD-923E-48AE-C2CDC4E0F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latin typeface="+mj-lt"/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12" name="Tekstin paikkamerkki 3">
            <a:extLst>
              <a:ext uri="{FF2B5EF4-FFF2-40B4-BE49-F238E27FC236}">
                <a16:creationId xmlns:a16="http://schemas.microsoft.com/office/drawing/2014/main" id="{9A80CEC0-9BC5-6667-FE87-C0A6B89C78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258466"/>
            <a:ext cx="3932237" cy="361052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pic>
        <p:nvPicPr>
          <p:cNvPr id="2" name="Kuva 12">
            <a:extLst>
              <a:ext uri="{FF2B5EF4-FFF2-40B4-BE49-F238E27FC236}">
                <a16:creationId xmlns:a16="http://schemas.microsoft.com/office/drawing/2014/main" id="{DFED06A6-C0B0-7181-75EF-AEB221C75D9B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5883427"/>
            <a:ext cx="2080793" cy="94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17702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vasen laita iso taustakuva1">
    <p:bg>
      <p:bgPr>
        <a:blipFill dpi="0" rotWithShape="1">
          <a:blip r:embed="rId2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orakulmio: Pyöristetyt kulmat 4">
            <a:extLst>
              <a:ext uri="{FF2B5EF4-FFF2-40B4-BE49-F238E27FC236}">
                <a16:creationId xmlns:a16="http://schemas.microsoft.com/office/drawing/2014/main" id="{3ADD1480-B599-0033-BEF5-7F4B774F3E95}"/>
              </a:ext>
            </a:extLst>
          </p:cNvPr>
          <p:cNvSpPr/>
          <p:nvPr userDrawn="1"/>
        </p:nvSpPr>
        <p:spPr>
          <a:xfrm>
            <a:off x="305824" y="256134"/>
            <a:ext cx="5508121" cy="6345732"/>
          </a:xfrm>
          <a:custGeom>
            <a:avLst/>
            <a:gdLst>
              <a:gd name="connsiteX0" fmla="*/ 0 w 4653129"/>
              <a:gd name="connsiteY0" fmla="*/ 245359 h 6240920"/>
              <a:gd name="connsiteX1" fmla="*/ 245359 w 4653129"/>
              <a:gd name="connsiteY1" fmla="*/ 0 h 6240920"/>
              <a:gd name="connsiteX2" fmla="*/ 4407770 w 4653129"/>
              <a:gd name="connsiteY2" fmla="*/ 0 h 6240920"/>
              <a:gd name="connsiteX3" fmla="*/ 4653129 w 4653129"/>
              <a:gd name="connsiteY3" fmla="*/ 245359 h 6240920"/>
              <a:gd name="connsiteX4" fmla="*/ 4653129 w 4653129"/>
              <a:gd name="connsiteY4" fmla="*/ 5995561 h 6240920"/>
              <a:gd name="connsiteX5" fmla="*/ 4407770 w 4653129"/>
              <a:gd name="connsiteY5" fmla="*/ 6240920 h 6240920"/>
              <a:gd name="connsiteX6" fmla="*/ 245359 w 4653129"/>
              <a:gd name="connsiteY6" fmla="*/ 6240920 h 6240920"/>
              <a:gd name="connsiteX7" fmla="*/ 0 w 4653129"/>
              <a:gd name="connsiteY7" fmla="*/ 5995561 h 6240920"/>
              <a:gd name="connsiteX8" fmla="*/ 0 w 4653129"/>
              <a:gd name="connsiteY8" fmla="*/ 245359 h 6240920"/>
              <a:gd name="connsiteX0" fmla="*/ 0 w 4785297"/>
              <a:gd name="connsiteY0" fmla="*/ 245359 h 6240920"/>
              <a:gd name="connsiteX1" fmla="*/ 245359 w 4785297"/>
              <a:gd name="connsiteY1" fmla="*/ 0 h 6240920"/>
              <a:gd name="connsiteX2" fmla="*/ 4407770 w 4785297"/>
              <a:gd name="connsiteY2" fmla="*/ 0 h 6240920"/>
              <a:gd name="connsiteX3" fmla="*/ 4653129 w 4785297"/>
              <a:gd name="connsiteY3" fmla="*/ 245359 h 6240920"/>
              <a:gd name="connsiteX4" fmla="*/ 4785274 w 4785297"/>
              <a:gd name="connsiteY4" fmla="*/ 3224733 h 6240920"/>
              <a:gd name="connsiteX5" fmla="*/ 4653129 w 4785297"/>
              <a:gd name="connsiteY5" fmla="*/ 5995561 h 6240920"/>
              <a:gd name="connsiteX6" fmla="*/ 4407770 w 4785297"/>
              <a:gd name="connsiteY6" fmla="*/ 6240920 h 6240920"/>
              <a:gd name="connsiteX7" fmla="*/ 245359 w 4785297"/>
              <a:gd name="connsiteY7" fmla="*/ 6240920 h 6240920"/>
              <a:gd name="connsiteX8" fmla="*/ 0 w 4785297"/>
              <a:gd name="connsiteY8" fmla="*/ 5995561 h 6240920"/>
              <a:gd name="connsiteX9" fmla="*/ 0 w 4785297"/>
              <a:gd name="connsiteY9" fmla="*/ 245359 h 6240920"/>
              <a:gd name="connsiteX0" fmla="*/ 0 w 5077275"/>
              <a:gd name="connsiteY0" fmla="*/ 245359 h 6240920"/>
              <a:gd name="connsiteX1" fmla="*/ 245359 w 5077275"/>
              <a:gd name="connsiteY1" fmla="*/ 0 h 6240920"/>
              <a:gd name="connsiteX2" fmla="*/ 4407770 w 5077275"/>
              <a:gd name="connsiteY2" fmla="*/ 0 h 6240920"/>
              <a:gd name="connsiteX3" fmla="*/ 4653129 w 5077275"/>
              <a:gd name="connsiteY3" fmla="*/ 245359 h 6240920"/>
              <a:gd name="connsiteX4" fmla="*/ 5077268 w 5077275"/>
              <a:gd name="connsiteY4" fmla="*/ 3217049 h 6240920"/>
              <a:gd name="connsiteX5" fmla="*/ 4653129 w 5077275"/>
              <a:gd name="connsiteY5" fmla="*/ 5995561 h 6240920"/>
              <a:gd name="connsiteX6" fmla="*/ 4407770 w 5077275"/>
              <a:gd name="connsiteY6" fmla="*/ 6240920 h 6240920"/>
              <a:gd name="connsiteX7" fmla="*/ 245359 w 5077275"/>
              <a:gd name="connsiteY7" fmla="*/ 6240920 h 6240920"/>
              <a:gd name="connsiteX8" fmla="*/ 0 w 5077275"/>
              <a:gd name="connsiteY8" fmla="*/ 5995561 h 6240920"/>
              <a:gd name="connsiteX9" fmla="*/ 0 w 5077275"/>
              <a:gd name="connsiteY9" fmla="*/ 245359 h 6240920"/>
              <a:gd name="connsiteX0" fmla="*/ 0 w 5077275"/>
              <a:gd name="connsiteY0" fmla="*/ 245359 h 6240920"/>
              <a:gd name="connsiteX1" fmla="*/ 245359 w 5077275"/>
              <a:gd name="connsiteY1" fmla="*/ 0 h 6240920"/>
              <a:gd name="connsiteX2" fmla="*/ 4407770 w 5077275"/>
              <a:gd name="connsiteY2" fmla="*/ 0 h 6240920"/>
              <a:gd name="connsiteX3" fmla="*/ 4653129 w 5077275"/>
              <a:gd name="connsiteY3" fmla="*/ 245359 h 6240920"/>
              <a:gd name="connsiteX4" fmla="*/ 5077268 w 5077275"/>
              <a:gd name="connsiteY4" fmla="*/ 3217049 h 6240920"/>
              <a:gd name="connsiteX5" fmla="*/ 4653129 w 5077275"/>
              <a:gd name="connsiteY5" fmla="*/ 5995561 h 6240920"/>
              <a:gd name="connsiteX6" fmla="*/ 4407770 w 5077275"/>
              <a:gd name="connsiteY6" fmla="*/ 6240920 h 6240920"/>
              <a:gd name="connsiteX7" fmla="*/ 245359 w 5077275"/>
              <a:gd name="connsiteY7" fmla="*/ 6240920 h 6240920"/>
              <a:gd name="connsiteX8" fmla="*/ 0 w 5077275"/>
              <a:gd name="connsiteY8" fmla="*/ 5995561 h 6240920"/>
              <a:gd name="connsiteX9" fmla="*/ 0 w 5077275"/>
              <a:gd name="connsiteY9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5077268 w 5077268"/>
              <a:gd name="connsiteY4" fmla="*/ 3217049 h 6240920"/>
              <a:gd name="connsiteX5" fmla="*/ 4653129 w 5077268"/>
              <a:gd name="connsiteY5" fmla="*/ 5995561 h 6240920"/>
              <a:gd name="connsiteX6" fmla="*/ 4407770 w 5077268"/>
              <a:gd name="connsiteY6" fmla="*/ 6240920 h 6240920"/>
              <a:gd name="connsiteX7" fmla="*/ 245359 w 5077268"/>
              <a:gd name="connsiteY7" fmla="*/ 6240920 h 6240920"/>
              <a:gd name="connsiteX8" fmla="*/ 0 w 5077268"/>
              <a:gd name="connsiteY8" fmla="*/ 5995561 h 6240920"/>
              <a:gd name="connsiteX9" fmla="*/ 0 w 5077268"/>
              <a:gd name="connsiteY9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5077268 w 5077268"/>
              <a:gd name="connsiteY4" fmla="*/ 3217049 h 6240920"/>
              <a:gd name="connsiteX5" fmla="*/ 4653129 w 5077268"/>
              <a:gd name="connsiteY5" fmla="*/ 5995561 h 6240920"/>
              <a:gd name="connsiteX6" fmla="*/ 4407770 w 5077268"/>
              <a:gd name="connsiteY6" fmla="*/ 6240920 h 6240920"/>
              <a:gd name="connsiteX7" fmla="*/ 245359 w 5077268"/>
              <a:gd name="connsiteY7" fmla="*/ 6240920 h 6240920"/>
              <a:gd name="connsiteX8" fmla="*/ 0 w 5077268"/>
              <a:gd name="connsiteY8" fmla="*/ 5995561 h 6240920"/>
              <a:gd name="connsiteX9" fmla="*/ 0 w 5077268"/>
              <a:gd name="connsiteY9" fmla="*/ 245359 h 6240920"/>
              <a:gd name="connsiteX0" fmla="*/ 0 w 5078671"/>
              <a:gd name="connsiteY0" fmla="*/ 245359 h 6240920"/>
              <a:gd name="connsiteX1" fmla="*/ 245359 w 5078671"/>
              <a:gd name="connsiteY1" fmla="*/ 0 h 6240920"/>
              <a:gd name="connsiteX2" fmla="*/ 4407770 w 5078671"/>
              <a:gd name="connsiteY2" fmla="*/ 0 h 6240920"/>
              <a:gd name="connsiteX3" fmla="*/ 4653129 w 5078671"/>
              <a:gd name="connsiteY3" fmla="*/ 245359 h 6240920"/>
              <a:gd name="connsiteX4" fmla="*/ 4693066 w 5078671"/>
              <a:gd name="connsiteY4" fmla="*/ 2656115 h 6240920"/>
              <a:gd name="connsiteX5" fmla="*/ 5077268 w 5078671"/>
              <a:gd name="connsiteY5" fmla="*/ 3217049 h 6240920"/>
              <a:gd name="connsiteX6" fmla="*/ 4653129 w 5078671"/>
              <a:gd name="connsiteY6" fmla="*/ 5995561 h 6240920"/>
              <a:gd name="connsiteX7" fmla="*/ 4407770 w 5078671"/>
              <a:gd name="connsiteY7" fmla="*/ 6240920 h 6240920"/>
              <a:gd name="connsiteX8" fmla="*/ 245359 w 5078671"/>
              <a:gd name="connsiteY8" fmla="*/ 6240920 h 6240920"/>
              <a:gd name="connsiteX9" fmla="*/ 0 w 5078671"/>
              <a:gd name="connsiteY9" fmla="*/ 5995561 h 6240920"/>
              <a:gd name="connsiteX10" fmla="*/ 0 w 5078671"/>
              <a:gd name="connsiteY10" fmla="*/ 245359 h 6240920"/>
              <a:gd name="connsiteX0" fmla="*/ 0 w 5078671"/>
              <a:gd name="connsiteY0" fmla="*/ 245359 h 6240920"/>
              <a:gd name="connsiteX1" fmla="*/ 245359 w 5078671"/>
              <a:gd name="connsiteY1" fmla="*/ 0 h 6240920"/>
              <a:gd name="connsiteX2" fmla="*/ 4407770 w 5078671"/>
              <a:gd name="connsiteY2" fmla="*/ 0 h 6240920"/>
              <a:gd name="connsiteX3" fmla="*/ 4653129 w 5078671"/>
              <a:gd name="connsiteY3" fmla="*/ 245359 h 6240920"/>
              <a:gd name="connsiteX4" fmla="*/ 4693066 w 5078671"/>
              <a:gd name="connsiteY4" fmla="*/ 2656115 h 6240920"/>
              <a:gd name="connsiteX5" fmla="*/ 5077268 w 5078671"/>
              <a:gd name="connsiteY5" fmla="*/ 3217049 h 6240920"/>
              <a:gd name="connsiteX6" fmla="*/ 4653129 w 5078671"/>
              <a:gd name="connsiteY6" fmla="*/ 5995561 h 6240920"/>
              <a:gd name="connsiteX7" fmla="*/ 4407770 w 5078671"/>
              <a:gd name="connsiteY7" fmla="*/ 6240920 h 6240920"/>
              <a:gd name="connsiteX8" fmla="*/ 245359 w 5078671"/>
              <a:gd name="connsiteY8" fmla="*/ 6240920 h 6240920"/>
              <a:gd name="connsiteX9" fmla="*/ 0 w 5078671"/>
              <a:gd name="connsiteY9" fmla="*/ 5995561 h 6240920"/>
              <a:gd name="connsiteX10" fmla="*/ 0 w 5078671"/>
              <a:gd name="connsiteY10" fmla="*/ 245359 h 6240920"/>
              <a:gd name="connsiteX0" fmla="*/ 0 w 5078613"/>
              <a:gd name="connsiteY0" fmla="*/ 245359 h 6240920"/>
              <a:gd name="connsiteX1" fmla="*/ 245359 w 5078613"/>
              <a:gd name="connsiteY1" fmla="*/ 0 h 6240920"/>
              <a:gd name="connsiteX2" fmla="*/ 4407770 w 5078613"/>
              <a:gd name="connsiteY2" fmla="*/ 0 h 6240920"/>
              <a:gd name="connsiteX3" fmla="*/ 4653129 w 5078613"/>
              <a:gd name="connsiteY3" fmla="*/ 245359 h 6240920"/>
              <a:gd name="connsiteX4" fmla="*/ 4677698 w 5078613"/>
              <a:gd name="connsiteY4" fmla="*/ 2602326 h 6240920"/>
              <a:gd name="connsiteX5" fmla="*/ 5077268 w 5078613"/>
              <a:gd name="connsiteY5" fmla="*/ 3217049 h 6240920"/>
              <a:gd name="connsiteX6" fmla="*/ 4653129 w 5078613"/>
              <a:gd name="connsiteY6" fmla="*/ 5995561 h 6240920"/>
              <a:gd name="connsiteX7" fmla="*/ 4407770 w 5078613"/>
              <a:gd name="connsiteY7" fmla="*/ 6240920 h 6240920"/>
              <a:gd name="connsiteX8" fmla="*/ 245359 w 5078613"/>
              <a:gd name="connsiteY8" fmla="*/ 6240920 h 6240920"/>
              <a:gd name="connsiteX9" fmla="*/ 0 w 5078613"/>
              <a:gd name="connsiteY9" fmla="*/ 5995561 h 6240920"/>
              <a:gd name="connsiteX10" fmla="*/ 0 w 5078613"/>
              <a:gd name="connsiteY10" fmla="*/ 245359 h 6240920"/>
              <a:gd name="connsiteX0" fmla="*/ 0 w 5078405"/>
              <a:gd name="connsiteY0" fmla="*/ 245359 h 6240920"/>
              <a:gd name="connsiteX1" fmla="*/ 245359 w 5078405"/>
              <a:gd name="connsiteY1" fmla="*/ 0 h 6240920"/>
              <a:gd name="connsiteX2" fmla="*/ 4407770 w 5078405"/>
              <a:gd name="connsiteY2" fmla="*/ 0 h 6240920"/>
              <a:gd name="connsiteX3" fmla="*/ 4653129 w 5078405"/>
              <a:gd name="connsiteY3" fmla="*/ 245359 h 6240920"/>
              <a:gd name="connsiteX4" fmla="*/ 4677698 w 5078405"/>
              <a:gd name="connsiteY4" fmla="*/ 2602326 h 6240920"/>
              <a:gd name="connsiteX5" fmla="*/ 5077268 w 5078405"/>
              <a:gd name="connsiteY5" fmla="*/ 3217049 h 6240920"/>
              <a:gd name="connsiteX6" fmla="*/ 4653129 w 5078405"/>
              <a:gd name="connsiteY6" fmla="*/ 5995561 h 6240920"/>
              <a:gd name="connsiteX7" fmla="*/ 4407770 w 5078405"/>
              <a:gd name="connsiteY7" fmla="*/ 6240920 h 6240920"/>
              <a:gd name="connsiteX8" fmla="*/ 245359 w 5078405"/>
              <a:gd name="connsiteY8" fmla="*/ 6240920 h 6240920"/>
              <a:gd name="connsiteX9" fmla="*/ 0 w 5078405"/>
              <a:gd name="connsiteY9" fmla="*/ 5995561 h 6240920"/>
              <a:gd name="connsiteX10" fmla="*/ 0 w 5078405"/>
              <a:gd name="connsiteY10" fmla="*/ 245359 h 6240920"/>
              <a:gd name="connsiteX0" fmla="*/ 0 w 5078385"/>
              <a:gd name="connsiteY0" fmla="*/ 245359 h 6240920"/>
              <a:gd name="connsiteX1" fmla="*/ 245359 w 5078385"/>
              <a:gd name="connsiteY1" fmla="*/ 0 h 6240920"/>
              <a:gd name="connsiteX2" fmla="*/ 4407770 w 5078385"/>
              <a:gd name="connsiteY2" fmla="*/ 0 h 6240920"/>
              <a:gd name="connsiteX3" fmla="*/ 4653129 w 5078385"/>
              <a:gd name="connsiteY3" fmla="*/ 245359 h 6240920"/>
              <a:gd name="connsiteX4" fmla="*/ 4670014 w 5078385"/>
              <a:gd name="connsiteY4" fmla="*/ 2610010 h 6240920"/>
              <a:gd name="connsiteX5" fmla="*/ 5077268 w 5078385"/>
              <a:gd name="connsiteY5" fmla="*/ 3217049 h 6240920"/>
              <a:gd name="connsiteX6" fmla="*/ 4653129 w 5078385"/>
              <a:gd name="connsiteY6" fmla="*/ 5995561 h 6240920"/>
              <a:gd name="connsiteX7" fmla="*/ 4407770 w 5078385"/>
              <a:gd name="connsiteY7" fmla="*/ 6240920 h 6240920"/>
              <a:gd name="connsiteX8" fmla="*/ 245359 w 5078385"/>
              <a:gd name="connsiteY8" fmla="*/ 6240920 h 6240920"/>
              <a:gd name="connsiteX9" fmla="*/ 0 w 5078385"/>
              <a:gd name="connsiteY9" fmla="*/ 5995561 h 6240920"/>
              <a:gd name="connsiteX10" fmla="*/ 0 w 5078385"/>
              <a:gd name="connsiteY10" fmla="*/ 245359 h 6240920"/>
              <a:gd name="connsiteX0" fmla="*/ 0 w 5079246"/>
              <a:gd name="connsiteY0" fmla="*/ 245359 h 6240920"/>
              <a:gd name="connsiteX1" fmla="*/ 245359 w 5079246"/>
              <a:gd name="connsiteY1" fmla="*/ 0 h 6240920"/>
              <a:gd name="connsiteX2" fmla="*/ 4407770 w 5079246"/>
              <a:gd name="connsiteY2" fmla="*/ 0 h 6240920"/>
              <a:gd name="connsiteX3" fmla="*/ 4653129 w 5079246"/>
              <a:gd name="connsiteY3" fmla="*/ 245359 h 6240920"/>
              <a:gd name="connsiteX4" fmla="*/ 4670014 w 5079246"/>
              <a:gd name="connsiteY4" fmla="*/ 2610010 h 6240920"/>
              <a:gd name="connsiteX5" fmla="*/ 5077268 w 5079246"/>
              <a:gd name="connsiteY5" fmla="*/ 3217049 h 6240920"/>
              <a:gd name="connsiteX6" fmla="*/ 4700750 w 5079246"/>
              <a:gd name="connsiteY6" fmla="*/ 3801036 h 6240920"/>
              <a:gd name="connsiteX7" fmla="*/ 4653129 w 5079246"/>
              <a:gd name="connsiteY7" fmla="*/ 5995561 h 6240920"/>
              <a:gd name="connsiteX8" fmla="*/ 4407770 w 5079246"/>
              <a:gd name="connsiteY8" fmla="*/ 6240920 h 6240920"/>
              <a:gd name="connsiteX9" fmla="*/ 245359 w 5079246"/>
              <a:gd name="connsiteY9" fmla="*/ 6240920 h 6240920"/>
              <a:gd name="connsiteX10" fmla="*/ 0 w 5079246"/>
              <a:gd name="connsiteY10" fmla="*/ 5995561 h 6240920"/>
              <a:gd name="connsiteX11" fmla="*/ 0 w 5079246"/>
              <a:gd name="connsiteY11" fmla="*/ 245359 h 6240920"/>
              <a:gd name="connsiteX0" fmla="*/ 0 w 5079246"/>
              <a:gd name="connsiteY0" fmla="*/ 245359 h 6240920"/>
              <a:gd name="connsiteX1" fmla="*/ 245359 w 5079246"/>
              <a:gd name="connsiteY1" fmla="*/ 0 h 6240920"/>
              <a:gd name="connsiteX2" fmla="*/ 4407770 w 5079246"/>
              <a:gd name="connsiteY2" fmla="*/ 0 h 6240920"/>
              <a:gd name="connsiteX3" fmla="*/ 4653129 w 5079246"/>
              <a:gd name="connsiteY3" fmla="*/ 245359 h 6240920"/>
              <a:gd name="connsiteX4" fmla="*/ 4670014 w 5079246"/>
              <a:gd name="connsiteY4" fmla="*/ 2610010 h 6240920"/>
              <a:gd name="connsiteX5" fmla="*/ 5077268 w 5079246"/>
              <a:gd name="connsiteY5" fmla="*/ 3217049 h 6240920"/>
              <a:gd name="connsiteX6" fmla="*/ 4700750 w 5079246"/>
              <a:gd name="connsiteY6" fmla="*/ 3801036 h 6240920"/>
              <a:gd name="connsiteX7" fmla="*/ 4653129 w 5079246"/>
              <a:gd name="connsiteY7" fmla="*/ 5995561 h 6240920"/>
              <a:gd name="connsiteX8" fmla="*/ 4407770 w 5079246"/>
              <a:gd name="connsiteY8" fmla="*/ 6240920 h 6240920"/>
              <a:gd name="connsiteX9" fmla="*/ 245359 w 5079246"/>
              <a:gd name="connsiteY9" fmla="*/ 6240920 h 6240920"/>
              <a:gd name="connsiteX10" fmla="*/ 0 w 5079246"/>
              <a:gd name="connsiteY10" fmla="*/ 5995561 h 6240920"/>
              <a:gd name="connsiteX11" fmla="*/ 0 w 5079246"/>
              <a:gd name="connsiteY11" fmla="*/ 245359 h 6240920"/>
              <a:gd name="connsiteX0" fmla="*/ 0 w 5078900"/>
              <a:gd name="connsiteY0" fmla="*/ 245359 h 6240920"/>
              <a:gd name="connsiteX1" fmla="*/ 245359 w 5078900"/>
              <a:gd name="connsiteY1" fmla="*/ 0 h 6240920"/>
              <a:gd name="connsiteX2" fmla="*/ 4407770 w 5078900"/>
              <a:gd name="connsiteY2" fmla="*/ 0 h 6240920"/>
              <a:gd name="connsiteX3" fmla="*/ 4653129 w 5078900"/>
              <a:gd name="connsiteY3" fmla="*/ 245359 h 6240920"/>
              <a:gd name="connsiteX4" fmla="*/ 4670014 w 5078900"/>
              <a:gd name="connsiteY4" fmla="*/ 2610010 h 6240920"/>
              <a:gd name="connsiteX5" fmla="*/ 5077268 w 5078900"/>
              <a:gd name="connsiteY5" fmla="*/ 3217049 h 6240920"/>
              <a:gd name="connsiteX6" fmla="*/ 4700750 w 5078900"/>
              <a:gd name="connsiteY6" fmla="*/ 3801036 h 6240920"/>
              <a:gd name="connsiteX7" fmla="*/ 4653129 w 5078900"/>
              <a:gd name="connsiteY7" fmla="*/ 5995561 h 6240920"/>
              <a:gd name="connsiteX8" fmla="*/ 4407770 w 5078900"/>
              <a:gd name="connsiteY8" fmla="*/ 6240920 h 6240920"/>
              <a:gd name="connsiteX9" fmla="*/ 245359 w 5078900"/>
              <a:gd name="connsiteY9" fmla="*/ 6240920 h 6240920"/>
              <a:gd name="connsiteX10" fmla="*/ 0 w 5078900"/>
              <a:gd name="connsiteY10" fmla="*/ 5995561 h 6240920"/>
              <a:gd name="connsiteX11" fmla="*/ 0 w 5078900"/>
              <a:gd name="connsiteY11" fmla="*/ 245359 h 6240920"/>
              <a:gd name="connsiteX0" fmla="*/ 0 w 5078845"/>
              <a:gd name="connsiteY0" fmla="*/ 245359 h 6240920"/>
              <a:gd name="connsiteX1" fmla="*/ 245359 w 5078845"/>
              <a:gd name="connsiteY1" fmla="*/ 0 h 6240920"/>
              <a:gd name="connsiteX2" fmla="*/ 4407770 w 5078845"/>
              <a:gd name="connsiteY2" fmla="*/ 0 h 6240920"/>
              <a:gd name="connsiteX3" fmla="*/ 4653129 w 5078845"/>
              <a:gd name="connsiteY3" fmla="*/ 245359 h 6240920"/>
              <a:gd name="connsiteX4" fmla="*/ 4670014 w 5078845"/>
              <a:gd name="connsiteY4" fmla="*/ 2610010 h 6240920"/>
              <a:gd name="connsiteX5" fmla="*/ 5077268 w 5078845"/>
              <a:gd name="connsiteY5" fmla="*/ 3217049 h 6240920"/>
              <a:gd name="connsiteX6" fmla="*/ 4685382 w 5078845"/>
              <a:gd name="connsiteY6" fmla="*/ 3762616 h 6240920"/>
              <a:gd name="connsiteX7" fmla="*/ 4653129 w 5078845"/>
              <a:gd name="connsiteY7" fmla="*/ 5995561 h 6240920"/>
              <a:gd name="connsiteX8" fmla="*/ 4407770 w 5078845"/>
              <a:gd name="connsiteY8" fmla="*/ 6240920 h 6240920"/>
              <a:gd name="connsiteX9" fmla="*/ 245359 w 5078845"/>
              <a:gd name="connsiteY9" fmla="*/ 6240920 h 6240920"/>
              <a:gd name="connsiteX10" fmla="*/ 0 w 5078845"/>
              <a:gd name="connsiteY10" fmla="*/ 5995561 h 6240920"/>
              <a:gd name="connsiteX11" fmla="*/ 0 w 5078845"/>
              <a:gd name="connsiteY11" fmla="*/ 245359 h 6240920"/>
              <a:gd name="connsiteX0" fmla="*/ 0 w 5078845"/>
              <a:gd name="connsiteY0" fmla="*/ 245359 h 6240920"/>
              <a:gd name="connsiteX1" fmla="*/ 245359 w 5078845"/>
              <a:gd name="connsiteY1" fmla="*/ 0 h 6240920"/>
              <a:gd name="connsiteX2" fmla="*/ 4407770 w 5078845"/>
              <a:gd name="connsiteY2" fmla="*/ 0 h 6240920"/>
              <a:gd name="connsiteX3" fmla="*/ 4653129 w 5078845"/>
              <a:gd name="connsiteY3" fmla="*/ 245359 h 6240920"/>
              <a:gd name="connsiteX4" fmla="*/ 4670014 w 5078845"/>
              <a:gd name="connsiteY4" fmla="*/ 2610010 h 6240920"/>
              <a:gd name="connsiteX5" fmla="*/ 5077268 w 5078845"/>
              <a:gd name="connsiteY5" fmla="*/ 3217049 h 6240920"/>
              <a:gd name="connsiteX6" fmla="*/ 4685382 w 5078845"/>
              <a:gd name="connsiteY6" fmla="*/ 3762616 h 6240920"/>
              <a:gd name="connsiteX7" fmla="*/ 4653129 w 5078845"/>
              <a:gd name="connsiteY7" fmla="*/ 5995561 h 6240920"/>
              <a:gd name="connsiteX8" fmla="*/ 4407770 w 5078845"/>
              <a:gd name="connsiteY8" fmla="*/ 6240920 h 6240920"/>
              <a:gd name="connsiteX9" fmla="*/ 245359 w 5078845"/>
              <a:gd name="connsiteY9" fmla="*/ 6240920 h 6240920"/>
              <a:gd name="connsiteX10" fmla="*/ 0 w 5078845"/>
              <a:gd name="connsiteY10" fmla="*/ 5995561 h 6240920"/>
              <a:gd name="connsiteX11" fmla="*/ 0 w 5078845"/>
              <a:gd name="connsiteY11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4670014 w 5077268"/>
              <a:gd name="connsiteY4" fmla="*/ 2610010 h 6240920"/>
              <a:gd name="connsiteX5" fmla="*/ 5077268 w 5077268"/>
              <a:gd name="connsiteY5" fmla="*/ 3217049 h 6240920"/>
              <a:gd name="connsiteX6" fmla="*/ 4685382 w 5077268"/>
              <a:gd name="connsiteY6" fmla="*/ 3762616 h 6240920"/>
              <a:gd name="connsiteX7" fmla="*/ 4653129 w 5077268"/>
              <a:gd name="connsiteY7" fmla="*/ 5995561 h 6240920"/>
              <a:gd name="connsiteX8" fmla="*/ 4407770 w 5077268"/>
              <a:gd name="connsiteY8" fmla="*/ 6240920 h 6240920"/>
              <a:gd name="connsiteX9" fmla="*/ 245359 w 5077268"/>
              <a:gd name="connsiteY9" fmla="*/ 6240920 h 6240920"/>
              <a:gd name="connsiteX10" fmla="*/ 0 w 5077268"/>
              <a:gd name="connsiteY10" fmla="*/ 5995561 h 6240920"/>
              <a:gd name="connsiteX11" fmla="*/ 0 w 5077268"/>
              <a:gd name="connsiteY11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4670014 w 5077268"/>
              <a:gd name="connsiteY4" fmla="*/ 2610010 h 6240920"/>
              <a:gd name="connsiteX5" fmla="*/ 5077268 w 5077268"/>
              <a:gd name="connsiteY5" fmla="*/ 3217049 h 6240920"/>
              <a:gd name="connsiteX6" fmla="*/ 4685382 w 5077268"/>
              <a:gd name="connsiteY6" fmla="*/ 3816404 h 6240920"/>
              <a:gd name="connsiteX7" fmla="*/ 4653129 w 5077268"/>
              <a:gd name="connsiteY7" fmla="*/ 5995561 h 6240920"/>
              <a:gd name="connsiteX8" fmla="*/ 4407770 w 5077268"/>
              <a:gd name="connsiteY8" fmla="*/ 6240920 h 6240920"/>
              <a:gd name="connsiteX9" fmla="*/ 245359 w 5077268"/>
              <a:gd name="connsiteY9" fmla="*/ 6240920 h 6240920"/>
              <a:gd name="connsiteX10" fmla="*/ 0 w 5077268"/>
              <a:gd name="connsiteY10" fmla="*/ 5995561 h 6240920"/>
              <a:gd name="connsiteX11" fmla="*/ 0 w 507726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39278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62330 w 5115688"/>
              <a:gd name="connsiteY6" fmla="*/ 3862508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86849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86849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40744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648428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115688" h="6240920">
                <a:moveTo>
                  <a:pt x="0" y="245359"/>
                </a:moveTo>
                <a:cubicBezTo>
                  <a:pt x="0" y="109851"/>
                  <a:pt x="109851" y="0"/>
                  <a:pt x="245359" y="0"/>
                </a:cubicBezTo>
                <a:lnTo>
                  <a:pt x="4407770" y="0"/>
                </a:lnTo>
                <a:cubicBezTo>
                  <a:pt x="4543278" y="0"/>
                  <a:pt x="4637761" y="102167"/>
                  <a:pt x="4637761" y="237675"/>
                </a:cubicBezTo>
                <a:cubicBezTo>
                  <a:pt x="4635365" y="753359"/>
                  <a:pt x="4645428" y="1884204"/>
                  <a:pt x="4654646" y="2271910"/>
                </a:cubicBezTo>
                <a:cubicBezTo>
                  <a:pt x="4656180" y="2267730"/>
                  <a:pt x="4634407" y="3140727"/>
                  <a:pt x="5115688" y="3224733"/>
                </a:cubicBezTo>
                <a:cubicBezTo>
                  <a:pt x="4616225" y="3279802"/>
                  <a:pt x="4648496" y="4044881"/>
                  <a:pt x="4654646" y="4139133"/>
                </a:cubicBezTo>
                <a:cubicBezTo>
                  <a:pt x="4660796" y="4233385"/>
                  <a:pt x="4643049" y="5530003"/>
                  <a:pt x="4653129" y="5995561"/>
                </a:cubicBezTo>
                <a:cubicBezTo>
                  <a:pt x="4653129" y="6131069"/>
                  <a:pt x="4543278" y="6240920"/>
                  <a:pt x="4407770" y="6240920"/>
                </a:cubicBezTo>
                <a:lnTo>
                  <a:pt x="245359" y="6240920"/>
                </a:lnTo>
                <a:cubicBezTo>
                  <a:pt x="109851" y="6240920"/>
                  <a:pt x="0" y="6131069"/>
                  <a:pt x="0" y="5995561"/>
                </a:cubicBezTo>
                <a:cubicBezTo>
                  <a:pt x="7684" y="4071143"/>
                  <a:pt x="30736" y="2162093"/>
                  <a:pt x="0" y="245359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6" name="Kuva 5">
            <a:extLst>
              <a:ext uri="{FF2B5EF4-FFF2-40B4-BE49-F238E27FC236}">
                <a16:creationId xmlns:a16="http://schemas.microsoft.com/office/drawing/2014/main" id="{060A2197-241E-98A7-99C3-9AEA77AF98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0000"/>
          <a:stretch/>
        </p:blipFill>
        <p:spPr>
          <a:xfrm>
            <a:off x="9784520" y="0"/>
            <a:ext cx="2301726" cy="1155782"/>
          </a:xfrm>
          <a:prstGeom prst="rect">
            <a:avLst/>
          </a:prstGeom>
        </p:spPr>
      </p:pic>
      <p:pic>
        <p:nvPicPr>
          <p:cNvPr id="7" name="Kuva 6">
            <a:extLst>
              <a:ext uri="{FF2B5EF4-FFF2-40B4-BE49-F238E27FC236}">
                <a16:creationId xmlns:a16="http://schemas.microsoft.com/office/drawing/2014/main" id="{E63D9361-3A1D-53BA-3B9C-D7D74E1AC23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28109" y="1155782"/>
            <a:ext cx="1569280" cy="1575989"/>
          </a:xfrm>
          <a:prstGeom prst="rect">
            <a:avLst/>
          </a:prstGeom>
        </p:spPr>
      </p:pic>
      <p:pic>
        <p:nvPicPr>
          <p:cNvPr id="8" name="Kuva 7">
            <a:extLst>
              <a:ext uri="{FF2B5EF4-FFF2-40B4-BE49-F238E27FC236}">
                <a16:creationId xmlns:a16="http://schemas.microsoft.com/office/drawing/2014/main" id="{8206950E-45AE-805D-3D70-A43B2CBA6ED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62602" y="376450"/>
            <a:ext cx="1023345" cy="1027719"/>
          </a:xfrm>
          <a:prstGeom prst="rect">
            <a:avLst/>
          </a:prstGeom>
        </p:spPr>
      </p:pic>
      <p:sp>
        <p:nvSpPr>
          <p:cNvPr id="10" name="Otsikko 1">
            <a:extLst>
              <a:ext uri="{FF2B5EF4-FFF2-40B4-BE49-F238E27FC236}">
                <a16:creationId xmlns:a16="http://schemas.microsoft.com/office/drawing/2014/main" id="{34F3DBF4-45CD-923E-48AE-C2CDC4E0F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latin typeface="+mj-lt"/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12" name="Tekstin paikkamerkki 3">
            <a:extLst>
              <a:ext uri="{FF2B5EF4-FFF2-40B4-BE49-F238E27FC236}">
                <a16:creationId xmlns:a16="http://schemas.microsoft.com/office/drawing/2014/main" id="{9A80CEC0-9BC5-6667-FE87-C0A6B89C78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258466"/>
            <a:ext cx="3932237" cy="361052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pic>
        <p:nvPicPr>
          <p:cNvPr id="2" name="Kuva 12">
            <a:extLst>
              <a:ext uri="{FF2B5EF4-FFF2-40B4-BE49-F238E27FC236}">
                <a16:creationId xmlns:a16="http://schemas.microsoft.com/office/drawing/2014/main" id="{96F6A7D1-3191-2B6C-4627-41B9D8190805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5883427"/>
            <a:ext cx="2080793" cy="94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0608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opetusdia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Kuva 24" descr="Kuva, joka sisältää kohteen teksti, seinä, sisä, valkoinen&#10;&#10;Kuvaus luotu automaattisesti">
            <a:extLst>
              <a:ext uri="{FF2B5EF4-FFF2-40B4-BE49-F238E27FC236}">
                <a16:creationId xmlns:a16="http://schemas.microsoft.com/office/drawing/2014/main" id="{71FAFE3D-C879-29C3-C1CD-26F622A2708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837" r="605" b="12128"/>
          <a:stretch/>
        </p:blipFill>
        <p:spPr>
          <a:xfrm>
            <a:off x="1" y="0"/>
            <a:ext cx="12522160" cy="7073011"/>
          </a:xfrm>
          <a:prstGeom prst="rect">
            <a:avLst/>
          </a:prstGeom>
        </p:spPr>
      </p:pic>
      <p:grpSp>
        <p:nvGrpSpPr>
          <p:cNvPr id="13" name="Ryhmä 12">
            <a:extLst>
              <a:ext uri="{FF2B5EF4-FFF2-40B4-BE49-F238E27FC236}">
                <a16:creationId xmlns:a16="http://schemas.microsoft.com/office/drawing/2014/main" id="{E8A5578E-6759-6AAE-B7E0-82E5CE7BE779}"/>
              </a:ext>
            </a:extLst>
          </p:cNvPr>
          <p:cNvGrpSpPr/>
          <p:nvPr userDrawn="1"/>
        </p:nvGrpSpPr>
        <p:grpSpPr>
          <a:xfrm>
            <a:off x="10746690" y="5461133"/>
            <a:ext cx="1445310" cy="1145301"/>
            <a:chOff x="9237473" y="-190184"/>
            <a:chExt cx="2241814" cy="1776472"/>
          </a:xfrm>
        </p:grpSpPr>
        <p:pic>
          <p:nvPicPr>
            <p:cNvPr id="6" name="Kuva 5">
              <a:extLst>
                <a:ext uri="{FF2B5EF4-FFF2-40B4-BE49-F238E27FC236}">
                  <a16:creationId xmlns:a16="http://schemas.microsoft.com/office/drawing/2014/main" id="{060A2197-241E-98A7-99C3-9AEA77AF9841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1743" b="1"/>
            <a:stretch/>
          </p:blipFill>
          <p:spPr>
            <a:xfrm>
              <a:off x="9788766" y="-81849"/>
              <a:ext cx="1690521" cy="1668137"/>
            </a:xfrm>
            <a:prstGeom prst="rect">
              <a:avLst/>
            </a:prstGeom>
          </p:spPr>
        </p:pic>
        <p:pic>
          <p:nvPicPr>
            <p:cNvPr id="8" name="Kuva 7">
              <a:extLst>
                <a:ext uri="{FF2B5EF4-FFF2-40B4-BE49-F238E27FC236}">
                  <a16:creationId xmlns:a16="http://schemas.microsoft.com/office/drawing/2014/main" id="{8206950E-45AE-805D-3D70-A43B2CBA6ED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email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colorTemperature colorTemp="3192"/>
                      </a14:imgEffect>
                      <a14:imgEffect>
                        <a14:saturation sat="317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237473" y="-190184"/>
              <a:ext cx="715037" cy="718094"/>
            </a:xfrm>
            <a:prstGeom prst="rect">
              <a:avLst/>
            </a:prstGeom>
            <a:effectLst/>
          </p:spPr>
        </p:pic>
      </p:grpSp>
      <p:sp>
        <p:nvSpPr>
          <p:cNvPr id="23" name="Otsikko 1">
            <a:extLst>
              <a:ext uri="{FF2B5EF4-FFF2-40B4-BE49-F238E27FC236}">
                <a16:creationId xmlns:a16="http://schemas.microsoft.com/office/drawing/2014/main" id="{EDD342DC-198A-3095-7DDB-2BFE30B9360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510988" y="2092534"/>
            <a:ext cx="4471710" cy="1834007"/>
          </a:xfrm>
        </p:spPr>
        <p:txBody>
          <a:bodyPr anchor="b"/>
          <a:lstStyle>
            <a:lvl1pPr algn="l">
              <a:defRPr sz="3200">
                <a:solidFill>
                  <a:schemeClr val="bg1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pic>
        <p:nvPicPr>
          <p:cNvPr id="2" name="Kuva 12">
            <a:extLst>
              <a:ext uri="{FF2B5EF4-FFF2-40B4-BE49-F238E27FC236}">
                <a16:creationId xmlns:a16="http://schemas.microsoft.com/office/drawing/2014/main" id="{9C469BE5-B92E-1532-3431-6C8DAC5C62A3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883427"/>
            <a:ext cx="2080796" cy="945888"/>
          </a:xfrm>
          <a:prstGeom prst="rect">
            <a:avLst/>
          </a:prstGeom>
        </p:spPr>
      </p:pic>
      <p:pic>
        <p:nvPicPr>
          <p:cNvPr id="3" name="Kuva 20">
            <a:extLst>
              <a:ext uri="{FF2B5EF4-FFF2-40B4-BE49-F238E27FC236}">
                <a16:creationId xmlns:a16="http://schemas.microsoft.com/office/drawing/2014/main" id="{4F21CC54-02C6-8D0A-76FF-73E303B47D92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96000" y="1883335"/>
            <a:ext cx="4494702" cy="2043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5473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Kuvatekstillinen kuva">
    <p:bg>
      <p:bgPr>
        <a:blipFill dpi="0" rotWithShape="1">
          <a:blip r:embed="rId2">
            <a:lum/>
          </a:blip>
          <a:srcRect/>
          <a:tile tx="0" ty="0" sx="100000" sy="100000" flip="none" algn="t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uhekupla: Suorakulmio 3">
            <a:extLst>
              <a:ext uri="{FF2B5EF4-FFF2-40B4-BE49-F238E27FC236}">
                <a16:creationId xmlns:a16="http://schemas.microsoft.com/office/drawing/2014/main" id="{9A32F91C-7C8D-D232-EB6B-546B65655D3F}"/>
              </a:ext>
            </a:extLst>
          </p:cNvPr>
          <p:cNvSpPr/>
          <p:nvPr userDrawn="1"/>
        </p:nvSpPr>
        <p:spPr>
          <a:xfrm rot="10800000">
            <a:off x="-2" y="1"/>
            <a:ext cx="6096002" cy="6858000"/>
          </a:xfrm>
          <a:custGeom>
            <a:avLst/>
            <a:gdLst>
              <a:gd name="connsiteX0" fmla="*/ 0 w 7997371"/>
              <a:gd name="connsiteY0" fmla="*/ 0 h 6966857"/>
              <a:gd name="connsiteX1" fmla="*/ 1332895 w 7997371"/>
              <a:gd name="connsiteY1" fmla="*/ 0 h 6966857"/>
              <a:gd name="connsiteX2" fmla="*/ 1332895 w 7997371"/>
              <a:gd name="connsiteY2" fmla="*/ 0 h 6966857"/>
              <a:gd name="connsiteX3" fmla="*/ 3332238 w 7997371"/>
              <a:gd name="connsiteY3" fmla="*/ 0 h 6966857"/>
              <a:gd name="connsiteX4" fmla="*/ 7997371 w 7997371"/>
              <a:gd name="connsiteY4" fmla="*/ 0 h 6966857"/>
              <a:gd name="connsiteX5" fmla="*/ 7997371 w 7997371"/>
              <a:gd name="connsiteY5" fmla="*/ 4064000 h 6966857"/>
              <a:gd name="connsiteX6" fmla="*/ 7997371 w 7997371"/>
              <a:gd name="connsiteY6" fmla="*/ 4064000 h 6966857"/>
              <a:gd name="connsiteX7" fmla="*/ 7997371 w 7997371"/>
              <a:gd name="connsiteY7" fmla="*/ 5805714 h 6966857"/>
              <a:gd name="connsiteX8" fmla="*/ 7997371 w 7997371"/>
              <a:gd name="connsiteY8" fmla="*/ 6966857 h 6966857"/>
              <a:gd name="connsiteX9" fmla="*/ 3332238 w 7997371"/>
              <a:gd name="connsiteY9" fmla="*/ 6966857 h 6966857"/>
              <a:gd name="connsiteX10" fmla="*/ 1332895 w 7997371"/>
              <a:gd name="connsiteY10" fmla="*/ 6966857 h 6966857"/>
              <a:gd name="connsiteX11" fmla="*/ 1332895 w 7997371"/>
              <a:gd name="connsiteY11" fmla="*/ 6966857 h 6966857"/>
              <a:gd name="connsiteX12" fmla="*/ 0 w 7997371"/>
              <a:gd name="connsiteY12" fmla="*/ 6966857 h 6966857"/>
              <a:gd name="connsiteX13" fmla="*/ 0 w 7997371"/>
              <a:gd name="connsiteY13" fmla="*/ 5805714 h 6966857"/>
              <a:gd name="connsiteX14" fmla="*/ -279988 w 7997371"/>
              <a:gd name="connsiteY14" fmla="*/ 3526971 h 6966857"/>
              <a:gd name="connsiteX15" fmla="*/ 0 w 7997371"/>
              <a:gd name="connsiteY15" fmla="*/ 4064000 h 6966857"/>
              <a:gd name="connsiteX16" fmla="*/ 0 w 7997371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5805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4281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599303 w 8596674"/>
              <a:gd name="connsiteY0" fmla="*/ 0 h 6966857"/>
              <a:gd name="connsiteX1" fmla="*/ 1932198 w 8596674"/>
              <a:gd name="connsiteY1" fmla="*/ 0 h 6966857"/>
              <a:gd name="connsiteX2" fmla="*/ 1932198 w 8596674"/>
              <a:gd name="connsiteY2" fmla="*/ 0 h 6966857"/>
              <a:gd name="connsiteX3" fmla="*/ 3931541 w 8596674"/>
              <a:gd name="connsiteY3" fmla="*/ 0 h 6966857"/>
              <a:gd name="connsiteX4" fmla="*/ 8596674 w 8596674"/>
              <a:gd name="connsiteY4" fmla="*/ 0 h 6966857"/>
              <a:gd name="connsiteX5" fmla="*/ 8596674 w 8596674"/>
              <a:gd name="connsiteY5" fmla="*/ 4064000 h 6966857"/>
              <a:gd name="connsiteX6" fmla="*/ 8596674 w 8596674"/>
              <a:gd name="connsiteY6" fmla="*/ 4064000 h 6966857"/>
              <a:gd name="connsiteX7" fmla="*/ 8596674 w 8596674"/>
              <a:gd name="connsiteY7" fmla="*/ 5805714 h 6966857"/>
              <a:gd name="connsiteX8" fmla="*/ 8596674 w 8596674"/>
              <a:gd name="connsiteY8" fmla="*/ 6966857 h 6966857"/>
              <a:gd name="connsiteX9" fmla="*/ 3931541 w 8596674"/>
              <a:gd name="connsiteY9" fmla="*/ 6966857 h 6966857"/>
              <a:gd name="connsiteX10" fmla="*/ 1932198 w 8596674"/>
              <a:gd name="connsiteY10" fmla="*/ 6966857 h 6966857"/>
              <a:gd name="connsiteX11" fmla="*/ 1932198 w 8596674"/>
              <a:gd name="connsiteY11" fmla="*/ 6966857 h 6966857"/>
              <a:gd name="connsiteX12" fmla="*/ 599303 w 8596674"/>
              <a:gd name="connsiteY12" fmla="*/ 6966857 h 6966857"/>
              <a:gd name="connsiteX13" fmla="*/ 599303 w 8596674"/>
              <a:gd name="connsiteY13" fmla="*/ 4281714 h 6966857"/>
              <a:gd name="connsiteX14" fmla="*/ 0 w 8596674"/>
              <a:gd name="connsiteY14" fmla="*/ 3425371 h 6966857"/>
              <a:gd name="connsiteX15" fmla="*/ 599303 w 8596674"/>
              <a:gd name="connsiteY15" fmla="*/ 2714171 h 6966857"/>
              <a:gd name="connsiteX16" fmla="*/ 599303 w 8596674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7 w 8885908"/>
              <a:gd name="connsiteY13" fmla="*/ 4281714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266970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340693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534875 w 8532246"/>
              <a:gd name="connsiteY0" fmla="*/ 0 h 6966857"/>
              <a:gd name="connsiteX1" fmla="*/ 1867770 w 8532246"/>
              <a:gd name="connsiteY1" fmla="*/ 0 h 6966857"/>
              <a:gd name="connsiteX2" fmla="*/ 1867770 w 8532246"/>
              <a:gd name="connsiteY2" fmla="*/ 0 h 6966857"/>
              <a:gd name="connsiteX3" fmla="*/ 3867113 w 8532246"/>
              <a:gd name="connsiteY3" fmla="*/ 0 h 6966857"/>
              <a:gd name="connsiteX4" fmla="*/ 8532246 w 8532246"/>
              <a:gd name="connsiteY4" fmla="*/ 0 h 6966857"/>
              <a:gd name="connsiteX5" fmla="*/ 8532246 w 8532246"/>
              <a:gd name="connsiteY5" fmla="*/ 4064000 h 6966857"/>
              <a:gd name="connsiteX6" fmla="*/ 8532246 w 8532246"/>
              <a:gd name="connsiteY6" fmla="*/ 4064000 h 6966857"/>
              <a:gd name="connsiteX7" fmla="*/ 8532246 w 8532246"/>
              <a:gd name="connsiteY7" fmla="*/ 5805714 h 6966857"/>
              <a:gd name="connsiteX8" fmla="*/ 8532246 w 8532246"/>
              <a:gd name="connsiteY8" fmla="*/ 6966857 h 6966857"/>
              <a:gd name="connsiteX9" fmla="*/ 3867113 w 8532246"/>
              <a:gd name="connsiteY9" fmla="*/ 6966857 h 6966857"/>
              <a:gd name="connsiteX10" fmla="*/ 1867770 w 8532246"/>
              <a:gd name="connsiteY10" fmla="*/ 6966857 h 6966857"/>
              <a:gd name="connsiteX11" fmla="*/ 1867770 w 8532246"/>
              <a:gd name="connsiteY11" fmla="*/ 6966857 h 6966857"/>
              <a:gd name="connsiteX12" fmla="*/ 534875 w 8532246"/>
              <a:gd name="connsiteY12" fmla="*/ 6966857 h 6966857"/>
              <a:gd name="connsiteX13" fmla="*/ 534876 w 8532246"/>
              <a:gd name="connsiteY13" fmla="*/ 4340693 h 6966857"/>
              <a:gd name="connsiteX14" fmla="*/ 0 w 8532246"/>
              <a:gd name="connsiteY14" fmla="*/ 3469606 h 6966857"/>
              <a:gd name="connsiteX15" fmla="*/ 518806 w 8532246"/>
              <a:gd name="connsiteY15" fmla="*/ 2493000 h 6966857"/>
              <a:gd name="connsiteX16" fmla="*/ 534875 w 8532246"/>
              <a:gd name="connsiteY16" fmla="*/ 0 h 6966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532246" h="6966857">
                <a:moveTo>
                  <a:pt x="534875" y="0"/>
                </a:moveTo>
                <a:lnTo>
                  <a:pt x="1867770" y="0"/>
                </a:lnTo>
                <a:lnTo>
                  <a:pt x="1867770" y="0"/>
                </a:lnTo>
                <a:lnTo>
                  <a:pt x="3867113" y="0"/>
                </a:lnTo>
                <a:lnTo>
                  <a:pt x="8532246" y="0"/>
                </a:lnTo>
                <a:lnTo>
                  <a:pt x="8532246" y="4064000"/>
                </a:lnTo>
                <a:lnTo>
                  <a:pt x="8532246" y="4064000"/>
                </a:lnTo>
                <a:lnTo>
                  <a:pt x="8532246" y="5805714"/>
                </a:lnTo>
                <a:lnTo>
                  <a:pt x="8532246" y="6966857"/>
                </a:lnTo>
                <a:lnTo>
                  <a:pt x="3867113" y="6966857"/>
                </a:lnTo>
                <a:lnTo>
                  <a:pt x="1867770" y="6966857"/>
                </a:lnTo>
                <a:lnTo>
                  <a:pt x="1867770" y="6966857"/>
                </a:lnTo>
                <a:lnTo>
                  <a:pt x="534875" y="6966857"/>
                </a:lnTo>
                <a:cubicBezTo>
                  <a:pt x="534875" y="6066895"/>
                  <a:pt x="534876" y="5240655"/>
                  <a:pt x="534876" y="4340693"/>
                </a:cubicBezTo>
                <a:cubicBezTo>
                  <a:pt x="520686" y="3819330"/>
                  <a:pt x="388453" y="3580883"/>
                  <a:pt x="0" y="3469606"/>
                </a:cubicBezTo>
                <a:cubicBezTo>
                  <a:pt x="388453" y="3392196"/>
                  <a:pt x="523792" y="3024500"/>
                  <a:pt x="518806" y="2493000"/>
                </a:cubicBezTo>
                <a:lnTo>
                  <a:pt x="534875" y="0"/>
                </a:lnTo>
                <a:close/>
              </a:path>
            </a:pathLst>
          </a:custGeom>
          <a:solidFill>
            <a:schemeClr val="accent4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EB43112E-9738-04AE-879A-80E97EAC2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4114800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4" name="Tekstin paikkamerkki 3">
            <a:extLst>
              <a:ext uri="{FF2B5EF4-FFF2-40B4-BE49-F238E27FC236}">
                <a16:creationId xmlns:a16="http://schemas.microsoft.com/office/drawing/2014/main" id="{3A4BEA9B-DD0D-1EA5-5076-70624D98ED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191108"/>
            <a:ext cx="4114800" cy="367787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pic>
        <p:nvPicPr>
          <p:cNvPr id="3" name="Kuva 12">
            <a:extLst>
              <a:ext uri="{FF2B5EF4-FFF2-40B4-BE49-F238E27FC236}">
                <a16:creationId xmlns:a16="http://schemas.microsoft.com/office/drawing/2014/main" id="{69D67818-DF6F-485A-0378-55072CA5143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883427"/>
            <a:ext cx="2080796" cy="94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02574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Kuvatekstillinen kuva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uhekupla: Suorakulmio 3">
            <a:extLst>
              <a:ext uri="{FF2B5EF4-FFF2-40B4-BE49-F238E27FC236}">
                <a16:creationId xmlns:a16="http://schemas.microsoft.com/office/drawing/2014/main" id="{9A32F91C-7C8D-D232-EB6B-546B65655D3F}"/>
              </a:ext>
            </a:extLst>
          </p:cNvPr>
          <p:cNvSpPr/>
          <p:nvPr userDrawn="1"/>
        </p:nvSpPr>
        <p:spPr>
          <a:xfrm>
            <a:off x="5066270" y="1"/>
            <a:ext cx="7250989" cy="6858000"/>
          </a:xfrm>
          <a:custGeom>
            <a:avLst/>
            <a:gdLst>
              <a:gd name="connsiteX0" fmla="*/ 0 w 7997371"/>
              <a:gd name="connsiteY0" fmla="*/ 0 h 6966857"/>
              <a:gd name="connsiteX1" fmla="*/ 1332895 w 7997371"/>
              <a:gd name="connsiteY1" fmla="*/ 0 h 6966857"/>
              <a:gd name="connsiteX2" fmla="*/ 1332895 w 7997371"/>
              <a:gd name="connsiteY2" fmla="*/ 0 h 6966857"/>
              <a:gd name="connsiteX3" fmla="*/ 3332238 w 7997371"/>
              <a:gd name="connsiteY3" fmla="*/ 0 h 6966857"/>
              <a:gd name="connsiteX4" fmla="*/ 7997371 w 7997371"/>
              <a:gd name="connsiteY4" fmla="*/ 0 h 6966857"/>
              <a:gd name="connsiteX5" fmla="*/ 7997371 w 7997371"/>
              <a:gd name="connsiteY5" fmla="*/ 4064000 h 6966857"/>
              <a:gd name="connsiteX6" fmla="*/ 7997371 w 7997371"/>
              <a:gd name="connsiteY6" fmla="*/ 4064000 h 6966857"/>
              <a:gd name="connsiteX7" fmla="*/ 7997371 w 7997371"/>
              <a:gd name="connsiteY7" fmla="*/ 5805714 h 6966857"/>
              <a:gd name="connsiteX8" fmla="*/ 7997371 w 7997371"/>
              <a:gd name="connsiteY8" fmla="*/ 6966857 h 6966857"/>
              <a:gd name="connsiteX9" fmla="*/ 3332238 w 7997371"/>
              <a:gd name="connsiteY9" fmla="*/ 6966857 h 6966857"/>
              <a:gd name="connsiteX10" fmla="*/ 1332895 w 7997371"/>
              <a:gd name="connsiteY10" fmla="*/ 6966857 h 6966857"/>
              <a:gd name="connsiteX11" fmla="*/ 1332895 w 7997371"/>
              <a:gd name="connsiteY11" fmla="*/ 6966857 h 6966857"/>
              <a:gd name="connsiteX12" fmla="*/ 0 w 7997371"/>
              <a:gd name="connsiteY12" fmla="*/ 6966857 h 6966857"/>
              <a:gd name="connsiteX13" fmla="*/ 0 w 7997371"/>
              <a:gd name="connsiteY13" fmla="*/ 5805714 h 6966857"/>
              <a:gd name="connsiteX14" fmla="*/ -279988 w 7997371"/>
              <a:gd name="connsiteY14" fmla="*/ 3526971 h 6966857"/>
              <a:gd name="connsiteX15" fmla="*/ 0 w 7997371"/>
              <a:gd name="connsiteY15" fmla="*/ 4064000 h 6966857"/>
              <a:gd name="connsiteX16" fmla="*/ 0 w 7997371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5805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279988 w 8277359"/>
              <a:gd name="connsiteY0" fmla="*/ 0 h 6966857"/>
              <a:gd name="connsiteX1" fmla="*/ 1612883 w 8277359"/>
              <a:gd name="connsiteY1" fmla="*/ 0 h 6966857"/>
              <a:gd name="connsiteX2" fmla="*/ 1612883 w 8277359"/>
              <a:gd name="connsiteY2" fmla="*/ 0 h 6966857"/>
              <a:gd name="connsiteX3" fmla="*/ 3612226 w 8277359"/>
              <a:gd name="connsiteY3" fmla="*/ 0 h 6966857"/>
              <a:gd name="connsiteX4" fmla="*/ 8277359 w 8277359"/>
              <a:gd name="connsiteY4" fmla="*/ 0 h 6966857"/>
              <a:gd name="connsiteX5" fmla="*/ 8277359 w 8277359"/>
              <a:gd name="connsiteY5" fmla="*/ 4064000 h 6966857"/>
              <a:gd name="connsiteX6" fmla="*/ 8277359 w 8277359"/>
              <a:gd name="connsiteY6" fmla="*/ 4064000 h 6966857"/>
              <a:gd name="connsiteX7" fmla="*/ 8277359 w 8277359"/>
              <a:gd name="connsiteY7" fmla="*/ 5805714 h 6966857"/>
              <a:gd name="connsiteX8" fmla="*/ 8277359 w 8277359"/>
              <a:gd name="connsiteY8" fmla="*/ 6966857 h 6966857"/>
              <a:gd name="connsiteX9" fmla="*/ 3612226 w 8277359"/>
              <a:gd name="connsiteY9" fmla="*/ 6966857 h 6966857"/>
              <a:gd name="connsiteX10" fmla="*/ 1612883 w 8277359"/>
              <a:gd name="connsiteY10" fmla="*/ 6966857 h 6966857"/>
              <a:gd name="connsiteX11" fmla="*/ 1612883 w 8277359"/>
              <a:gd name="connsiteY11" fmla="*/ 6966857 h 6966857"/>
              <a:gd name="connsiteX12" fmla="*/ 279988 w 8277359"/>
              <a:gd name="connsiteY12" fmla="*/ 6966857 h 6966857"/>
              <a:gd name="connsiteX13" fmla="*/ 279988 w 8277359"/>
              <a:gd name="connsiteY13" fmla="*/ 4281714 h 6966857"/>
              <a:gd name="connsiteX14" fmla="*/ 0 w 8277359"/>
              <a:gd name="connsiteY14" fmla="*/ 3526971 h 6966857"/>
              <a:gd name="connsiteX15" fmla="*/ 279988 w 8277359"/>
              <a:gd name="connsiteY15" fmla="*/ 2714171 h 6966857"/>
              <a:gd name="connsiteX16" fmla="*/ 279988 w 82773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381588 w 8378959"/>
              <a:gd name="connsiteY0" fmla="*/ 0 h 6966857"/>
              <a:gd name="connsiteX1" fmla="*/ 1714483 w 8378959"/>
              <a:gd name="connsiteY1" fmla="*/ 0 h 6966857"/>
              <a:gd name="connsiteX2" fmla="*/ 1714483 w 8378959"/>
              <a:gd name="connsiteY2" fmla="*/ 0 h 6966857"/>
              <a:gd name="connsiteX3" fmla="*/ 3713826 w 8378959"/>
              <a:gd name="connsiteY3" fmla="*/ 0 h 6966857"/>
              <a:gd name="connsiteX4" fmla="*/ 8378959 w 8378959"/>
              <a:gd name="connsiteY4" fmla="*/ 0 h 6966857"/>
              <a:gd name="connsiteX5" fmla="*/ 8378959 w 8378959"/>
              <a:gd name="connsiteY5" fmla="*/ 4064000 h 6966857"/>
              <a:gd name="connsiteX6" fmla="*/ 8378959 w 8378959"/>
              <a:gd name="connsiteY6" fmla="*/ 4064000 h 6966857"/>
              <a:gd name="connsiteX7" fmla="*/ 8378959 w 8378959"/>
              <a:gd name="connsiteY7" fmla="*/ 5805714 h 6966857"/>
              <a:gd name="connsiteX8" fmla="*/ 8378959 w 8378959"/>
              <a:gd name="connsiteY8" fmla="*/ 6966857 h 6966857"/>
              <a:gd name="connsiteX9" fmla="*/ 3713826 w 8378959"/>
              <a:gd name="connsiteY9" fmla="*/ 6966857 h 6966857"/>
              <a:gd name="connsiteX10" fmla="*/ 1714483 w 8378959"/>
              <a:gd name="connsiteY10" fmla="*/ 6966857 h 6966857"/>
              <a:gd name="connsiteX11" fmla="*/ 1714483 w 8378959"/>
              <a:gd name="connsiteY11" fmla="*/ 6966857 h 6966857"/>
              <a:gd name="connsiteX12" fmla="*/ 381588 w 8378959"/>
              <a:gd name="connsiteY12" fmla="*/ 6966857 h 6966857"/>
              <a:gd name="connsiteX13" fmla="*/ 381588 w 8378959"/>
              <a:gd name="connsiteY13" fmla="*/ 4281714 h 6966857"/>
              <a:gd name="connsiteX14" fmla="*/ 0 w 8378959"/>
              <a:gd name="connsiteY14" fmla="*/ 3425371 h 6966857"/>
              <a:gd name="connsiteX15" fmla="*/ 381588 w 8378959"/>
              <a:gd name="connsiteY15" fmla="*/ 2714171 h 6966857"/>
              <a:gd name="connsiteX16" fmla="*/ 381588 w 8378959"/>
              <a:gd name="connsiteY16" fmla="*/ 0 h 6966857"/>
              <a:gd name="connsiteX0" fmla="*/ 599303 w 8596674"/>
              <a:gd name="connsiteY0" fmla="*/ 0 h 6966857"/>
              <a:gd name="connsiteX1" fmla="*/ 1932198 w 8596674"/>
              <a:gd name="connsiteY1" fmla="*/ 0 h 6966857"/>
              <a:gd name="connsiteX2" fmla="*/ 1932198 w 8596674"/>
              <a:gd name="connsiteY2" fmla="*/ 0 h 6966857"/>
              <a:gd name="connsiteX3" fmla="*/ 3931541 w 8596674"/>
              <a:gd name="connsiteY3" fmla="*/ 0 h 6966857"/>
              <a:gd name="connsiteX4" fmla="*/ 8596674 w 8596674"/>
              <a:gd name="connsiteY4" fmla="*/ 0 h 6966857"/>
              <a:gd name="connsiteX5" fmla="*/ 8596674 w 8596674"/>
              <a:gd name="connsiteY5" fmla="*/ 4064000 h 6966857"/>
              <a:gd name="connsiteX6" fmla="*/ 8596674 w 8596674"/>
              <a:gd name="connsiteY6" fmla="*/ 4064000 h 6966857"/>
              <a:gd name="connsiteX7" fmla="*/ 8596674 w 8596674"/>
              <a:gd name="connsiteY7" fmla="*/ 5805714 h 6966857"/>
              <a:gd name="connsiteX8" fmla="*/ 8596674 w 8596674"/>
              <a:gd name="connsiteY8" fmla="*/ 6966857 h 6966857"/>
              <a:gd name="connsiteX9" fmla="*/ 3931541 w 8596674"/>
              <a:gd name="connsiteY9" fmla="*/ 6966857 h 6966857"/>
              <a:gd name="connsiteX10" fmla="*/ 1932198 w 8596674"/>
              <a:gd name="connsiteY10" fmla="*/ 6966857 h 6966857"/>
              <a:gd name="connsiteX11" fmla="*/ 1932198 w 8596674"/>
              <a:gd name="connsiteY11" fmla="*/ 6966857 h 6966857"/>
              <a:gd name="connsiteX12" fmla="*/ 599303 w 8596674"/>
              <a:gd name="connsiteY12" fmla="*/ 6966857 h 6966857"/>
              <a:gd name="connsiteX13" fmla="*/ 599303 w 8596674"/>
              <a:gd name="connsiteY13" fmla="*/ 4281714 h 6966857"/>
              <a:gd name="connsiteX14" fmla="*/ 0 w 8596674"/>
              <a:gd name="connsiteY14" fmla="*/ 3425371 h 6966857"/>
              <a:gd name="connsiteX15" fmla="*/ 599303 w 8596674"/>
              <a:gd name="connsiteY15" fmla="*/ 2714171 h 6966857"/>
              <a:gd name="connsiteX16" fmla="*/ 599303 w 8596674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7 w 8885908"/>
              <a:gd name="connsiteY13" fmla="*/ 4281714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88537 w 8885908"/>
              <a:gd name="connsiteY15" fmla="*/ 2714171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904605 w 8885908"/>
              <a:gd name="connsiteY15" fmla="*/ 2507745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904606 w 8885908"/>
              <a:gd name="connsiteY13" fmla="*/ 4443906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888537 w 8885908"/>
              <a:gd name="connsiteY0" fmla="*/ 0 h 6966857"/>
              <a:gd name="connsiteX1" fmla="*/ 2221432 w 8885908"/>
              <a:gd name="connsiteY1" fmla="*/ 0 h 6966857"/>
              <a:gd name="connsiteX2" fmla="*/ 2221432 w 8885908"/>
              <a:gd name="connsiteY2" fmla="*/ 0 h 6966857"/>
              <a:gd name="connsiteX3" fmla="*/ 4220775 w 8885908"/>
              <a:gd name="connsiteY3" fmla="*/ 0 h 6966857"/>
              <a:gd name="connsiteX4" fmla="*/ 8885908 w 8885908"/>
              <a:gd name="connsiteY4" fmla="*/ 0 h 6966857"/>
              <a:gd name="connsiteX5" fmla="*/ 8885908 w 8885908"/>
              <a:gd name="connsiteY5" fmla="*/ 4064000 h 6966857"/>
              <a:gd name="connsiteX6" fmla="*/ 8885908 w 8885908"/>
              <a:gd name="connsiteY6" fmla="*/ 4064000 h 6966857"/>
              <a:gd name="connsiteX7" fmla="*/ 8885908 w 8885908"/>
              <a:gd name="connsiteY7" fmla="*/ 5805714 h 6966857"/>
              <a:gd name="connsiteX8" fmla="*/ 8885908 w 8885908"/>
              <a:gd name="connsiteY8" fmla="*/ 6966857 h 6966857"/>
              <a:gd name="connsiteX9" fmla="*/ 4220775 w 8885908"/>
              <a:gd name="connsiteY9" fmla="*/ 6966857 h 6966857"/>
              <a:gd name="connsiteX10" fmla="*/ 2221432 w 8885908"/>
              <a:gd name="connsiteY10" fmla="*/ 6966857 h 6966857"/>
              <a:gd name="connsiteX11" fmla="*/ 2221432 w 8885908"/>
              <a:gd name="connsiteY11" fmla="*/ 6966857 h 6966857"/>
              <a:gd name="connsiteX12" fmla="*/ 888537 w 8885908"/>
              <a:gd name="connsiteY12" fmla="*/ 6966857 h 6966857"/>
              <a:gd name="connsiteX13" fmla="*/ 888538 w 8885908"/>
              <a:gd name="connsiteY13" fmla="*/ 4266970 h 6966857"/>
              <a:gd name="connsiteX14" fmla="*/ 0 w 8885908"/>
              <a:gd name="connsiteY14" fmla="*/ 3425371 h 6966857"/>
              <a:gd name="connsiteX15" fmla="*/ 872468 w 8885908"/>
              <a:gd name="connsiteY15" fmla="*/ 2493000 h 6966857"/>
              <a:gd name="connsiteX16" fmla="*/ 888537 w 8885908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266970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904606 w 8901977"/>
              <a:gd name="connsiteY0" fmla="*/ 0 h 6966857"/>
              <a:gd name="connsiteX1" fmla="*/ 2237501 w 8901977"/>
              <a:gd name="connsiteY1" fmla="*/ 0 h 6966857"/>
              <a:gd name="connsiteX2" fmla="*/ 2237501 w 8901977"/>
              <a:gd name="connsiteY2" fmla="*/ 0 h 6966857"/>
              <a:gd name="connsiteX3" fmla="*/ 4236844 w 8901977"/>
              <a:gd name="connsiteY3" fmla="*/ 0 h 6966857"/>
              <a:gd name="connsiteX4" fmla="*/ 8901977 w 8901977"/>
              <a:gd name="connsiteY4" fmla="*/ 0 h 6966857"/>
              <a:gd name="connsiteX5" fmla="*/ 8901977 w 8901977"/>
              <a:gd name="connsiteY5" fmla="*/ 4064000 h 6966857"/>
              <a:gd name="connsiteX6" fmla="*/ 8901977 w 8901977"/>
              <a:gd name="connsiteY6" fmla="*/ 4064000 h 6966857"/>
              <a:gd name="connsiteX7" fmla="*/ 8901977 w 8901977"/>
              <a:gd name="connsiteY7" fmla="*/ 5805714 h 6966857"/>
              <a:gd name="connsiteX8" fmla="*/ 8901977 w 8901977"/>
              <a:gd name="connsiteY8" fmla="*/ 6966857 h 6966857"/>
              <a:gd name="connsiteX9" fmla="*/ 4236844 w 8901977"/>
              <a:gd name="connsiteY9" fmla="*/ 6966857 h 6966857"/>
              <a:gd name="connsiteX10" fmla="*/ 2237501 w 8901977"/>
              <a:gd name="connsiteY10" fmla="*/ 6966857 h 6966857"/>
              <a:gd name="connsiteX11" fmla="*/ 2237501 w 8901977"/>
              <a:gd name="connsiteY11" fmla="*/ 6966857 h 6966857"/>
              <a:gd name="connsiteX12" fmla="*/ 904606 w 8901977"/>
              <a:gd name="connsiteY12" fmla="*/ 6966857 h 6966857"/>
              <a:gd name="connsiteX13" fmla="*/ 904607 w 8901977"/>
              <a:gd name="connsiteY13" fmla="*/ 4340693 h 6966857"/>
              <a:gd name="connsiteX14" fmla="*/ 0 w 8901977"/>
              <a:gd name="connsiteY14" fmla="*/ 3366393 h 6966857"/>
              <a:gd name="connsiteX15" fmla="*/ 888537 w 8901977"/>
              <a:gd name="connsiteY15" fmla="*/ 2493000 h 6966857"/>
              <a:gd name="connsiteX16" fmla="*/ 904606 w 8901977"/>
              <a:gd name="connsiteY16" fmla="*/ 0 h 6966857"/>
              <a:gd name="connsiteX0" fmla="*/ 534875 w 8532246"/>
              <a:gd name="connsiteY0" fmla="*/ 0 h 6966857"/>
              <a:gd name="connsiteX1" fmla="*/ 1867770 w 8532246"/>
              <a:gd name="connsiteY1" fmla="*/ 0 h 6966857"/>
              <a:gd name="connsiteX2" fmla="*/ 1867770 w 8532246"/>
              <a:gd name="connsiteY2" fmla="*/ 0 h 6966857"/>
              <a:gd name="connsiteX3" fmla="*/ 3867113 w 8532246"/>
              <a:gd name="connsiteY3" fmla="*/ 0 h 6966857"/>
              <a:gd name="connsiteX4" fmla="*/ 8532246 w 8532246"/>
              <a:gd name="connsiteY4" fmla="*/ 0 h 6966857"/>
              <a:gd name="connsiteX5" fmla="*/ 8532246 w 8532246"/>
              <a:gd name="connsiteY5" fmla="*/ 4064000 h 6966857"/>
              <a:gd name="connsiteX6" fmla="*/ 8532246 w 8532246"/>
              <a:gd name="connsiteY6" fmla="*/ 4064000 h 6966857"/>
              <a:gd name="connsiteX7" fmla="*/ 8532246 w 8532246"/>
              <a:gd name="connsiteY7" fmla="*/ 5805714 h 6966857"/>
              <a:gd name="connsiteX8" fmla="*/ 8532246 w 8532246"/>
              <a:gd name="connsiteY8" fmla="*/ 6966857 h 6966857"/>
              <a:gd name="connsiteX9" fmla="*/ 3867113 w 8532246"/>
              <a:gd name="connsiteY9" fmla="*/ 6966857 h 6966857"/>
              <a:gd name="connsiteX10" fmla="*/ 1867770 w 8532246"/>
              <a:gd name="connsiteY10" fmla="*/ 6966857 h 6966857"/>
              <a:gd name="connsiteX11" fmla="*/ 1867770 w 8532246"/>
              <a:gd name="connsiteY11" fmla="*/ 6966857 h 6966857"/>
              <a:gd name="connsiteX12" fmla="*/ 534875 w 8532246"/>
              <a:gd name="connsiteY12" fmla="*/ 6966857 h 6966857"/>
              <a:gd name="connsiteX13" fmla="*/ 534876 w 8532246"/>
              <a:gd name="connsiteY13" fmla="*/ 4340693 h 6966857"/>
              <a:gd name="connsiteX14" fmla="*/ 0 w 8532246"/>
              <a:gd name="connsiteY14" fmla="*/ 3469606 h 6966857"/>
              <a:gd name="connsiteX15" fmla="*/ 518806 w 8532246"/>
              <a:gd name="connsiteY15" fmla="*/ 2493000 h 6966857"/>
              <a:gd name="connsiteX16" fmla="*/ 534875 w 8532246"/>
              <a:gd name="connsiteY16" fmla="*/ 0 h 6966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532246" h="6966857">
                <a:moveTo>
                  <a:pt x="534875" y="0"/>
                </a:moveTo>
                <a:lnTo>
                  <a:pt x="1867770" y="0"/>
                </a:lnTo>
                <a:lnTo>
                  <a:pt x="1867770" y="0"/>
                </a:lnTo>
                <a:lnTo>
                  <a:pt x="3867113" y="0"/>
                </a:lnTo>
                <a:lnTo>
                  <a:pt x="8532246" y="0"/>
                </a:lnTo>
                <a:lnTo>
                  <a:pt x="8532246" y="4064000"/>
                </a:lnTo>
                <a:lnTo>
                  <a:pt x="8532246" y="4064000"/>
                </a:lnTo>
                <a:lnTo>
                  <a:pt x="8532246" y="5805714"/>
                </a:lnTo>
                <a:lnTo>
                  <a:pt x="8532246" y="6966857"/>
                </a:lnTo>
                <a:lnTo>
                  <a:pt x="3867113" y="6966857"/>
                </a:lnTo>
                <a:lnTo>
                  <a:pt x="1867770" y="6966857"/>
                </a:lnTo>
                <a:lnTo>
                  <a:pt x="1867770" y="6966857"/>
                </a:lnTo>
                <a:lnTo>
                  <a:pt x="534875" y="6966857"/>
                </a:lnTo>
                <a:cubicBezTo>
                  <a:pt x="534875" y="6066895"/>
                  <a:pt x="534876" y="5240655"/>
                  <a:pt x="534876" y="4340693"/>
                </a:cubicBezTo>
                <a:cubicBezTo>
                  <a:pt x="520686" y="3819330"/>
                  <a:pt x="388453" y="3580883"/>
                  <a:pt x="0" y="3469606"/>
                </a:cubicBezTo>
                <a:cubicBezTo>
                  <a:pt x="388453" y="3392196"/>
                  <a:pt x="523792" y="3024500"/>
                  <a:pt x="518806" y="2493000"/>
                </a:cubicBezTo>
                <a:lnTo>
                  <a:pt x="534875" y="0"/>
                </a:lnTo>
                <a:close/>
              </a:path>
            </a:pathLst>
          </a:custGeom>
          <a:solidFill>
            <a:schemeClr val="accent4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EB43112E-9738-04AE-879A-80E97EAC2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4" name="Tekstin paikkamerkki 3">
            <a:extLst>
              <a:ext uri="{FF2B5EF4-FFF2-40B4-BE49-F238E27FC236}">
                <a16:creationId xmlns:a16="http://schemas.microsoft.com/office/drawing/2014/main" id="{3A4BEA9B-DD0D-1EA5-5076-70624D98ED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</p:spTree>
    <p:extLst>
      <p:ext uri="{BB962C8B-B14F-4D97-AF65-F5344CB8AC3E}">
        <p14:creationId xmlns:p14="http://schemas.microsoft.com/office/powerpoint/2010/main" val="7353081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B349A427-D964-1852-0E8A-516E8CEC1934}"/>
              </a:ext>
            </a:extLst>
          </p:cNvPr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411" y="6049508"/>
            <a:ext cx="1208025" cy="453630"/>
          </a:xfrm>
          <a:prstGeom prst="rect">
            <a:avLst/>
          </a:prstGeom>
        </p:spPr>
      </p:pic>
      <p:sp>
        <p:nvSpPr>
          <p:cNvPr id="2" name="Otsikon paikkamerkki 1">
            <a:extLst>
              <a:ext uri="{FF2B5EF4-FFF2-40B4-BE49-F238E27FC236}">
                <a16:creationId xmlns:a16="http://schemas.microsoft.com/office/drawing/2014/main" id="{436512E7-7789-04D5-2A76-E265BD832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i-FI" dirty="0"/>
              <a:t>Muokkaa </a:t>
            </a:r>
            <a:r>
              <a:rPr lang="fi-FI" dirty="0" err="1"/>
              <a:t>ots</a:t>
            </a:r>
            <a:r>
              <a:rPr lang="fi-FI" dirty="0"/>
              <a:t>. </a:t>
            </a:r>
            <a:r>
              <a:rPr lang="fi-FI" dirty="0" err="1"/>
              <a:t>perustyyl</a:t>
            </a:r>
            <a:r>
              <a:rPr lang="fi-FI" dirty="0"/>
              <a:t>. </a:t>
            </a:r>
            <a:r>
              <a:rPr lang="fi-FI" dirty="0" err="1"/>
              <a:t>napsautt</a:t>
            </a:r>
            <a:r>
              <a:rPr lang="fi-FI" dirty="0"/>
              <a:t>.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614CA2EC-D40E-596A-C5EE-094956A3D3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17" name="Alatunnisteen paikkamerkki 4">
            <a:extLst>
              <a:ext uri="{FF2B5EF4-FFF2-40B4-BE49-F238E27FC236}">
                <a16:creationId xmlns:a16="http://schemas.microsoft.com/office/drawing/2014/main" id="{6B4E1F2A-B31A-BBED-96C7-3708FD39E7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236741"/>
            <a:ext cx="4114800" cy="365125"/>
          </a:xfrm>
          <a:prstGeom prst="rect">
            <a:avLst/>
          </a:prstGeom>
        </p:spPr>
        <p:txBody>
          <a:bodyPr anchor="b"/>
          <a:lstStyle>
            <a:lvl1pPr algn="ctr">
              <a:defRPr sz="11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Dian numeron paikkamerkki 5">
            <a:extLst>
              <a:ext uri="{FF2B5EF4-FFF2-40B4-BE49-F238E27FC236}">
                <a16:creationId xmlns:a16="http://schemas.microsoft.com/office/drawing/2014/main" id="{3E1C4207-0F93-0665-AA27-252B1767CE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36741"/>
            <a:ext cx="2743200" cy="365125"/>
          </a:xfrm>
          <a:prstGeom prst="rect">
            <a:avLst/>
          </a:prstGeom>
        </p:spPr>
        <p:txBody>
          <a:bodyPr anchor="b"/>
          <a:lstStyle>
            <a:lvl1pPr algn="r">
              <a:defRPr sz="11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361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  <p:sldLayoutId id="2147483708" r:id="rId13"/>
    <p:sldLayoutId id="2147483709" r:id="rId14"/>
    <p:sldLayoutId id="2147483710" r:id="rId15"/>
    <p:sldLayoutId id="2147483711" r:id="rId16"/>
    <p:sldLayoutId id="2147483712" r:id="rId17"/>
    <p:sldLayoutId id="2147483713" r:id="rId18"/>
    <p:sldLayoutId id="2147483714" r:id="rId19"/>
    <p:sldLayoutId id="2147483715" r:id="rId20"/>
    <p:sldLayoutId id="2147483716" r:id="rId21"/>
    <p:sldLayoutId id="2147483685" r:id="rId22"/>
    <p:sldLayoutId id="2147483693" r:id="rId23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sansa.fi/alueet/" TargetMode="External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9.png"/><Relationship Id="rId4" Type="http://schemas.openxmlformats.org/officeDocument/2006/relationships/slide" Target="slide30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17.xml"/><Relationship Id="rId1" Type="http://schemas.openxmlformats.org/officeDocument/2006/relationships/video" Target="https://www.youtube.com/embed/7XZRLn08ejA?feature=oembed" TargetMode="External"/><Relationship Id="rId4" Type="http://schemas.openxmlformats.org/officeDocument/2006/relationships/image" Target="../media/image4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18.xml"/><Relationship Id="rId1" Type="http://schemas.openxmlformats.org/officeDocument/2006/relationships/video" Target="https://www.youtube.com/embed/7XZRLn08ejA?feature=oembed" TargetMode="External"/><Relationship Id="rId6" Type="http://schemas.openxmlformats.org/officeDocument/2006/relationships/image" Target="../media/image45.svg"/><Relationship Id="rId5" Type="http://schemas.openxmlformats.org/officeDocument/2006/relationships/image" Target="../media/image44.png"/><Relationship Id="rId4" Type="http://schemas.openxmlformats.org/officeDocument/2006/relationships/image" Target="../media/image4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5.sv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svg"/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49.svg"/><Relationship Id="rId5" Type="http://schemas.openxmlformats.org/officeDocument/2006/relationships/image" Target="../media/image48.png"/><Relationship Id="rId4" Type="http://schemas.openxmlformats.org/officeDocument/2006/relationships/image" Target="../media/image47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sv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svg"/><Relationship Id="rId3" Type="http://schemas.openxmlformats.org/officeDocument/2006/relationships/hyperlink" Target="https://www.facebook.com/Sanansaattajat" TargetMode="External"/><Relationship Id="rId7" Type="http://schemas.openxmlformats.org/officeDocument/2006/relationships/image" Target="../media/image59.png"/><Relationship Id="rId12" Type="http://schemas.openxmlformats.org/officeDocument/2006/relationships/hyperlink" Target="https://sansa.fi/" TargetMode="External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1.xml"/><Relationship Id="rId6" Type="http://schemas.openxmlformats.org/officeDocument/2006/relationships/hyperlink" Target="https://www.instagram.com/sansa.fi/" TargetMode="External"/><Relationship Id="rId11" Type="http://schemas.openxmlformats.org/officeDocument/2006/relationships/image" Target="../media/image62.svg"/><Relationship Id="rId5" Type="http://schemas.openxmlformats.org/officeDocument/2006/relationships/image" Target="../media/image58.svg"/><Relationship Id="rId10" Type="http://schemas.openxmlformats.org/officeDocument/2006/relationships/image" Target="../media/image61.png"/><Relationship Id="rId4" Type="http://schemas.openxmlformats.org/officeDocument/2006/relationships/image" Target="../media/image57.png"/><Relationship Id="rId9" Type="http://schemas.openxmlformats.org/officeDocument/2006/relationships/hyperlink" Target="https://www.youtube.com/user/sansatv/videos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hyperlink" Target="https://sansa.fi/alueet/" TargetMode="External"/><Relationship Id="rId1" Type="http://schemas.openxmlformats.org/officeDocument/2006/relationships/slideLayout" Target="../slideLayouts/slideLayout14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4.xml"/><Relationship Id="rId6" Type="http://schemas.openxmlformats.org/officeDocument/2006/relationships/slide" Target="slide30.xml"/><Relationship Id="rId5" Type="http://schemas.openxmlformats.org/officeDocument/2006/relationships/image" Target="../media/image38.png"/><Relationship Id="rId4" Type="http://schemas.openxmlformats.org/officeDocument/2006/relationships/image" Target="../media/image6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7" Type="http://schemas.openxmlformats.org/officeDocument/2006/relationships/image" Target="../media/image69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8.png"/><Relationship Id="rId5" Type="http://schemas.openxmlformats.org/officeDocument/2006/relationships/image" Target="../media/image34.png"/><Relationship Id="rId4" Type="http://schemas.openxmlformats.org/officeDocument/2006/relationships/image" Target="../media/image67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eg"/><Relationship Id="rId13" Type="http://schemas.openxmlformats.org/officeDocument/2006/relationships/hyperlink" Target="https://sansa.fi/lahjoitus/rissanen/" TargetMode="External"/><Relationship Id="rId18" Type="http://schemas.openxmlformats.org/officeDocument/2006/relationships/image" Target="../media/image78.jpeg"/><Relationship Id="rId3" Type="http://schemas.openxmlformats.org/officeDocument/2006/relationships/hyperlink" Target="https://sansa.fi/lahjoitus/almeida/" TargetMode="External"/><Relationship Id="rId7" Type="http://schemas.openxmlformats.org/officeDocument/2006/relationships/hyperlink" Target="https://sansa.fi/lahjoitus/ezzine/" TargetMode="External"/><Relationship Id="rId12" Type="http://schemas.openxmlformats.org/officeDocument/2006/relationships/image" Target="../media/image75.jpeg"/><Relationship Id="rId17" Type="http://schemas.openxmlformats.org/officeDocument/2006/relationships/hyperlink" Target="https://sansa.fi/lahjoitus/tillgren/" TargetMode="External"/><Relationship Id="rId2" Type="http://schemas.openxmlformats.org/officeDocument/2006/relationships/image" Target="../media/image70.jpeg"/><Relationship Id="rId16" Type="http://schemas.openxmlformats.org/officeDocument/2006/relationships/image" Target="../media/image77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72.jpeg"/><Relationship Id="rId11" Type="http://schemas.openxmlformats.org/officeDocument/2006/relationships/hyperlink" Target="https://sansa.fi/lahjoitus/murphy/" TargetMode="External"/><Relationship Id="rId5" Type="http://schemas.openxmlformats.org/officeDocument/2006/relationships/hyperlink" Target="https://sansa.fi/lahjoitus/silva/" TargetMode="External"/><Relationship Id="rId15" Type="http://schemas.openxmlformats.org/officeDocument/2006/relationships/hyperlink" Target="https://sansa.fi/lahjoitus/roy/" TargetMode="External"/><Relationship Id="rId10" Type="http://schemas.openxmlformats.org/officeDocument/2006/relationships/image" Target="../media/image74.jpeg"/><Relationship Id="rId19" Type="http://schemas.openxmlformats.org/officeDocument/2006/relationships/hyperlink" Target="https://sansa.fi/lahjoitus/tuner/" TargetMode="External"/><Relationship Id="rId4" Type="http://schemas.openxmlformats.org/officeDocument/2006/relationships/image" Target="../media/image71.jpeg"/><Relationship Id="rId9" Type="http://schemas.openxmlformats.org/officeDocument/2006/relationships/hyperlink" Target="https://sansa.fi/lahjoitus/kastepohja/" TargetMode="External"/><Relationship Id="rId14" Type="http://schemas.openxmlformats.org/officeDocument/2006/relationships/image" Target="../media/image76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3" Type="http://schemas.openxmlformats.org/officeDocument/2006/relationships/image" Target="../media/image80.png"/><Relationship Id="rId7" Type="http://schemas.openxmlformats.org/officeDocument/2006/relationships/image" Target="../media/image84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83.png"/><Relationship Id="rId11" Type="http://schemas.openxmlformats.org/officeDocument/2006/relationships/image" Target="../media/image88.svg"/><Relationship Id="rId5" Type="http://schemas.openxmlformats.org/officeDocument/2006/relationships/image" Target="../media/image82.png"/><Relationship Id="rId10" Type="http://schemas.openxmlformats.org/officeDocument/2006/relationships/image" Target="../media/image87.png"/><Relationship Id="rId4" Type="http://schemas.openxmlformats.org/officeDocument/2006/relationships/image" Target="../media/image81.png"/><Relationship Id="rId9" Type="http://schemas.openxmlformats.org/officeDocument/2006/relationships/image" Target="../media/image8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3">
            <a:extLst>
              <a:ext uri="{FF2B5EF4-FFF2-40B4-BE49-F238E27FC236}">
                <a16:creationId xmlns:a16="http://schemas.microsoft.com/office/drawing/2014/main" id="{6EBD59A8-59F2-7E57-6728-2A10E2B9FB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962" y="1085787"/>
            <a:ext cx="7290816" cy="2387600"/>
          </a:xfrm>
          <a:solidFill>
            <a:schemeClr val="accent1"/>
          </a:solidFill>
        </p:spPr>
        <p:txBody>
          <a:bodyPr>
            <a:normAutofit fontScale="90000"/>
          </a:bodyPr>
          <a:lstStyle/>
          <a:p>
            <a:r>
              <a:rPr lang="fi-FI" dirty="0">
                <a:latin typeface="Aller"/>
              </a:rPr>
              <a:t>KOPIOI tai tallenna tämä ensin omalle koneelle</a:t>
            </a:r>
            <a:endParaRPr lang="fi-FI" dirty="0"/>
          </a:p>
        </p:txBody>
      </p:sp>
      <p:sp>
        <p:nvSpPr>
          <p:cNvPr id="3" name="Alaotsikko 4">
            <a:extLst>
              <a:ext uri="{FF2B5EF4-FFF2-40B4-BE49-F238E27FC236}">
                <a16:creationId xmlns:a16="http://schemas.microsoft.com/office/drawing/2014/main" id="{244A964F-6570-7E26-C4CB-014E608159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962" y="3640963"/>
            <a:ext cx="7290816" cy="1655762"/>
          </a:xfrm>
          <a:solidFill>
            <a:schemeClr val="accent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i-FI" dirty="0">
                <a:latin typeface="Lato"/>
                <a:ea typeface="Lato"/>
                <a:cs typeface="Latha"/>
              </a:rPr>
              <a:t>Älä muokkaa tätä mallipohjaa</a:t>
            </a:r>
            <a:endParaRPr lang="fi-FI" dirty="0">
              <a:latin typeface="Lato"/>
              <a:cs typeface="Latha"/>
            </a:endParaRPr>
          </a:p>
        </p:txBody>
      </p:sp>
    </p:spTree>
    <p:extLst>
      <p:ext uri="{BB962C8B-B14F-4D97-AF65-F5344CB8AC3E}">
        <p14:creationId xmlns:p14="http://schemas.microsoft.com/office/powerpoint/2010/main" val="24505092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tsikko 3">
            <a:extLst>
              <a:ext uri="{FF2B5EF4-FFF2-40B4-BE49-F238E27FC236}">
                <a16:creationId xmlns:a16="http://schemas.microsoft.com/office/drawing/2014/main" id="{F5747C09-CBD1-9C9B-FA37-F3D81389650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5" name="Alaotsikko 4">
            <a:extLst>
              <a:ext uri="{FF2B5EF4-FFF2-40B4-BE49-F238E27FC236}">
                <a16:creationId xmlns:a16="http://schemas.microsoft.com/office/drawing/2014/main" id="{6C120DEE-ACC7-8DA8-92D5-B3EC438F3D3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1138693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tsikko 3">
            <a:extLst>
              <a:ext uri="{FF2B5EF4-FFF2-40B4-BE49-F238E27FC236}">
                <a16:creationId xmlns:a16="http://schemas.microsoft.com/office/drawing/2014/main" id="{EA55FF20-FC1B-D6CD-3B98-7B2D2C52C5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Alaotsikko 4">
            <a:extLst>
              <a:ext uri="{FF2B5EF4-FFF2-40B4-BE49-F238E27FC236}">
                <a16:creationId xmlns:a16="http://schemas.microsoft.com/office/drawing/2014/main" id="{C2C9C105-758C-C782-B0DD-1EB82A74A4F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5264950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uva 1">
            <a:extLst>
              <a:ext uri="{FF2B5EF4-FFF2-40B4-BE49-F238E27FC236}">
                <a16:creationId xmlns:a16="http://schemas.microsoft.com/office/drawing/2014/main" id="{D180D571-F10C-7236-C764-64581B7B25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2627"/>
          <a:stretch/>
        </p:blipFill>
        <p:spPr>
          <a:xfrm>
            <a:off x="9818961" y="0"/>
            <a:ext cx="2195879" cy="6968191"/>
          </a:xfrm>
          <a:prstGeom prst="rect">
            <a:avLst/>
          </a:prstGeom>
        </p:spPr>
      </p:pic>
      <p:sp>
        <p:nvSpPr>
          <p:cNvPr id="3" name="Nuoli: Oikea 2">
            <a:extLst>
              <a:ext uri="{FF2B5EF4-FFF2-40B4-BE49-F238E27FC236}">
                <a16:creationId xmlns:a16="http://schemas.microsoft.com/office/drawing/2014/main" id="{02F67666-7A88-0BCC-A229-919178201C5E}"/>
              </a:ext>
            </a:extLst>
          </p:cNvPr>
          <p:cNvSpPr/>
          <p:nvPr/>
        </p:nvSpPr>
        <p:spPr>
          <a:xfrm rot="16200000">
            <a:off x="10410470" y="2632940"/>
            <a:ext cx="627279" cy="50679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i-FI"/>
              <a:t>3</a:t>
            </a:r>
          </a:p>
        </p:txBody>
      </p:sp>
      <p:sp>
        <p:nvSpPr>
          <p:cNvPr id="6" name="Tekstiruutu 5">
            <a:extLst>
              <a:ext uri="{FF2B5EF4-FFF2-40B4-BE49-F238E27FC236}">
                <a16:creationId xmlns:a16="http://schemas.microsoft.com/office/drawing/2014/main" id="{BD033999-FC99-F8FB-6886-898CCD11A3EE}"/>
              </a:ext>
            </a:extLst>
          </p:cNvPr>
          <p:cNvSpPr txBox="1"/>
          <p:nvPr/>
        </p:nvSpPr>
        <p:spPr>
          <a:xfrm>
            <a:off x="568437" y="530664"/>
            <a:ext cx="6705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sz="2800" b="1">
                <a:solidFill>
                  <a:schemeClr val="bg1"/>
                </a:solidFill>
                <a:latin typeface="+mj-lt"/>
              </a:rPr>
              <a:t>Taustakuvan/kuvaelementin vaihto</a:t>
            </a:r>
          </a:p>
        </p:txBody>
      </p:sp>
      <p:pic>
        <p:nvPicPr>
          <p:cNvPr id="8" name="Kuva 7">
            <a:extLst>
              <a:ext uri="{FF2B5EF4-FFF2-40B4-BE49-F238E27FC236}">
                <a16:creationId xmlns:a16="http://schemas.microsoft.com/office/drawing/2014/main" id="{4E17AB20-A7D9-AD64-2B1F-2E19C568A24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5012" y="2647807"/>
            <a:ext cx="1691787" cy="2347163"/>
          </a:xfrm>
          <a:prstGeom prst="rect">
            <a:avLst/>
          </a:prstGeom>
        </p:spPr>
      </p:pic>
      <p:sp>
        <p:nvSpPr>
          <p:cNvPr id="9" name="Tekstiruutu 8">
            <a:extLst>
              <a:ext uri="{FF2B5EF4-FFF2-40B4-BE49-F238E27FC236}">
                <a16:creationId xmlns:a16="http://schemas.microsoft.com/office/drawing/2014/main" id="{E65C8208-9133-833D-4781-6F78D09D98BB}"/>
              </a:ext>
            </a:extLst>
          </p:cNvPr>
          <p:cNvSpPr txBox="1"/>
          <p:nvPr/>
        </p:nvSpPr>
        <p:spPr>
          <a:xfrm>
            <a:off x="568437" y="1513811"/>
            <a:ext cx="60639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AutoNum type="arabicPeriod"/>
            </a:pPr>
            <a:r>
              <a:rPr lang="fi-FI" sz="1200">
                <a:solidFill>
                  <a:schemeClr val="bg1"/>
                </a:solidFill>
              </a:rPr>
              <a:t>Klikkaa kuvan kohdalla hiiren toista nappia ja valitse  	           tai</a:t>
            </a:r>
          </a:p>
          <a:p>
            <a:pPr marL="228600" indent="-228600">
              <a:buAutoNum type="arabicPeriod"/>
            </a:pPr>
            <a:r>
              <a:rPr lang="fi-FI" sz="1200">
                <a:solidFill>
                  <a:schemeClr val="bg1"/>
                </a:solidFill>
              </a:rPr>
              <a:t>Valitse maalipurkki</a:t>
            </a:r>
          </a:p>
          <a:p>
            <a:pPr marL="228600" indent="-228600">
              <a:buAutoNum type="arabicPeriod"/>
            </a:pPr>
            <a:r>
              <a:rPr lang="fi-FI" sz="1200">
                <a:solidFill>
                  <a:schemeClr val="bg1"/>
                </a:solidFill>
              </a:rPr>
              <a:t>Lisää kuva</a:t>
            </a:r>
          </a:p>
        </p:txBody>
      </p:sp>
      <p:pic>
        <p:nvPicPr>
          <p:cNvPr id="11" name="Kuva 10">
            <a:extLst>
              <a:ext uri="{FF2B5EF4-FFF2-40B4-BE49-F238E27FC236}">
                <a16:creationId xmlns:a16="http://schemas.microsoft.com/office/drawing/2014/main" id="{4E9335DB-DACA-28C6-B80E-0FE8B0CAB04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05337" y="1549431"/>
            <a:ext cx="1226926" cy="205758"/>
          </a:xfrm>
          <a:prstGeom prst="rect">
            <a:avLst/>
          </a:prstGeom>
        </p:spPr>
      </p:pic>
      <p:pic>
        <p:nvPicPr>
          <p:cNvPr id="12" name="Kuva 11">
            <a:extLst>
              <a:ext uri="{FF2B5EF4-FFF2-40B4-BE49-F238E27FC236}">
                <a16:creationId xmlns:a16="http://schemas.microsoft.com/office/drawing/2014/main" id="{B36B7FA8-CC94-C46F-3128-8FF56D8EC0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0589" r="28851" b="10645"/>
          <a:stretch/>
        </p:blipFill>
        <p:spPr>
          <a:xfrm>
            <a:off x="4352122" y="1549431"/>
            <a:ext cx="1203685" cy="205758"/>
          </a:xfrm>
          <a:prstGeom prst="rect">
            <a:avLst/>
          </a:prstGeom>
        </p:spPr>
      </p:pic>
      <p:sp>
        <p:nvSpPr>
          <p:cNvPr id="13" name="Nuoli: Oikea 12">
            <a:extLst>
              <a:ext uri="{FF2B5EF4-FFF2-40B4-BE49-F238E27FC236}">
                <a16:creationId xmlns:a16="http://schemas.microsoft.com/office/drawing/2014/main" id="{A05B366F-027F-6510-7AEB-B1CCC186142E}"/>
              </a:ext>
            </a:extLst>
          </p:cNvPr>
          <p:cNvSpPr/>
          <p:nvPr/>
        </p:nvSpPr>
        <p:spPr>
          <a:xfrm>
            <a:off x="5820345" y="4266907"/>
            <a:ext cx="1041011" cy="728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i-FI"/>
              <a:t>1</a:t>
            </a:r>
          </a:p>
        </p:txBody>
      </p:sp>
      <p:sp>
        <p:nvSpPr>
          <p:cNvPr id="18" name="Nuoli: Oikea 17">
            <a:extLst>
              <a:ext uri="{FF2B5EF4-FFF2-40B4-BE49-F238E27FC236}">
                <a16:creationId xmlns:a16="http://schemas.microsoft.com/office/drawing/2014/main" id="{DC8BB905-3C9C-9812-74F7-C24AC79CCF89}"/>
              </a:ext>
            </a:extLst>
          </p:cNvPr>
          <p:cNvSpPr/>
          <p:nvPr/>
        </p:nvSpPr>
        <p:spPr>
          <a:xfrm rot="16200000">
            <a:off x="5237833" y="4172564"/>
            <a:ext cx="365468" cy="1886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17" name="Kuva 16">
            <a:extLst>
              <a:ext uri="{FF2B5EF4-FFF2-40B4-BE49-F238E27FC236}">
                <a16:creationId xmlns:a16="http://schemas.microsoft.com/office/drawing/2014/main" id="{6C35C61A-5F9C-0FB5-8FB7-188CF7AA1126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4059" y="4266907"/>
            <a:ext cx="465859" cy="645241"/>
          </a:xfrm>
          <a:prstGeom prst="rect">
            <a:avLst/>
          </a:prstGeom>
        </p:spPr>
      </p:pic>
      <p:sp>
        <p:nvSpPr>
          <p:cNvPr id="4" name="Nuoli: Oikea 3">
            <a:extLst>
              <a:ext uri="{FF2B5EF4-FFF2-40B4-BE49-F238E27FC236}">
                <a16:creationId xmlns:a16="http://schemas.microsoft.com/office/drawing/2014/main" id="{C1938D36-F5E9-9FA7-3B84-914CEC5C2000}"/>
              </a:ext>
            </a:extLst>
          </p:cNvPr>
          <p:cNvSpPr/>
          <p:nvPr/>
        </p:nvSpPr>
        <p:spPr>
          <a:xfrm rot="19255525">
            <a:off x="8425211" y="833997"/>
            <a:ext cx="2044717" cy="728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i-FI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5002510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Kuva 11">
            <a:extLst>
              <a:ext uri="{FF2B5EF4-FFF2-40B4-BE49-F238E27FC236}">
                <a16:creationId xmlns:a16="http://schemas.microsoft.com/office/drawing/2014/main" id="{56BB211C-A5E6-06AA-0972-5034C3F321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76796" y="152539"/>
            <a:ext cx="2499577" cy="6675698"/>
          </a:xfrm>
          <a:prstGeom prst="rect">
            <a:avLst/>
          </a:prstGeom>
        </p:spPr>
      </p:pic>
      <p:sp>
        <p:nvSpPr>
          <p:cNvPr id="2" name="Otsikko 1">
            <a:extLst>
              <a:ext uri="{FF2B5EF4-FFF2-40B4-BE49-F238E27FC236}">
                <a16:creationId xmlns:a16="http://schemas.microsoft.com/office/drawing/2014/main" id="{716DA543-2AC3-6EB2-7E7F-9F35D763F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Vaihda taustaväri näin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0E79D655-5AE5-BC75-97C1-B7EDFB877EE4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fi-FI" sz="1600"/>
              <a:t>Klikkaa kuvan kohdalla hiiren toista nappia ja valitse  	</a:t>
            </a:r>
          </a:p>
          <a:p>
            <a:pPr marL="228600" indent="-228600">
              <a:buAutoNum type="arabicPeriod"/>
            </a:pPr>
            <a:r>
              <a:rPr lang="fi-FI" sz="1600"/>
              <a:t>Valitse maalipurkki</a:t>
            </a:r>
          </a:p>
          <a:p>
            <a:pPr marL="228600" indent="-228600">
              <a:buAutoNum type="arabicPeriod"/>
            </a:pPr>
            <a:r>
              <a:rPr lang="fi-FI" sz="1600"/>
              <a:t>Lisää kuva</a:t>
            </a:r>
          </a:p>
          <a:p>
            <a:endParaRPr lang="fi-FI"/>
          </a:p>
        </p:txBody>
      </p:sp>
      <p:sp>
        <p:nvSpPr>
          <p:cNvPr id="4" name="Nuoli: Oikea 3">
            <a:extLst>
              <a:ext uri="{FF2B5EF4-FFF2-40B4-BE49-F238E27FC236}">
                <a16:creationId xmlns:a16="http://schemas.microsoft.com/office/drawing/2014/main" id="{734F3C59-E21D-03ED-A605-D60184816DE5}"/>
              </a:ext>
            </a:extLst>
          </p:cNvPr>
          <p:cNvSpPr/>
          <p:nvPr/>
        </p:nvSpPr>
        <p:spPr>
          <a:xfrm rot="16200000">
            <a:off x="9293591" y="2276291"/>
            <a:ext cx="627279" cy="50679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i-FI"/>
              <a:t>3</a:t>
            </a:r>
          </a:p>
        </p:txBody>
      </p:sp>
      <p:pic>
        <p:nvPicPr>
          <p:cNvPr id="6" name="Kuva 5">
            <a:extLst>
              <a:ext uri="{FF2B5EF4-FFF2-40B4-BE49-F238E27FC236}">
                <a16:creationId xmlns:a16="http://schemas.microsoft.com/office/drawing/2014/main" id="{37A194A4-A967-325E-ECF9-353184AC95C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0589" r="28851" b="10645"/>
          <a:stretch/>
        </p:blipFill>
        <p:spPr>
          <a:xfrm>
            <a:off x="2609708" y="2490232"/>
            <a:ext cx="1203685" cy="205758"/>
          </a:xfrm>
          <a:prstGeom prst="rect">
            <a:avLst/>
          </a:prstGeom>
        </p:spPr>
      </p:pic>
      <p:sp>
        <p:nvSpPr>
          <p:cNvPr id="7" name="Nuoli: Oikea 6">
            <a:extLst>
              <a:ext uri="{FF2B5EF4-FFF2-40B4-BE49-F238E27FC236}">
                <a16:creationId xmlns:a16="http://schemas.microsoft.com/office/drawing/2014/main" id="{77B889A0-A129-C3B0-F89F-FD62F142B58F}"/>
              </a:ext>
            </a:extLst>
          </p:cNvPr>
          <p:cNvSpPr/>
          <p:nvPr/>
        </p:nvSpPr>
        <p:spPr>
          <a:xfrm rot="20480110">
            <a:off x="3714078" y="4099036"/>
            <a:ext cx="929574" cy="728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i-FI"/>
              <a:t>1</a:t>
            </a:r>
          </a:p>
        </p:txBody>
      </p:sp>
      <p:pic>
        <p:nvPicPr>
          <p:cNvPr id="9" name="Kuva 8">
            <a:extLst>
              <a:ext uri="{FF2B5EF4-FFF2-40B4-BE49-F238E27FC236}">
                <a16:creationId xmlns:a16="http://schemas.microsoft.com/office/drawing/2014/main" id="{0515BEDE-FFD4-85D1-679E-FF07A99C506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9092" y="4311459"/>
            <a:ext cx="465859" cy="645241"/>
          </a:xfrm>
          <a:prstGeom prst="rect">
            <a:avLst/>
          </a:prstGeom>
        </p:spPr>
      </p:pic>
      <p:sp>
        <p:nvSpPr>
          <p:cNvPr id="10" name="Nuoli: Oikea 9">
            <a:extLst>
              <a:ext uri="{FF2B5EF4-FFF2-40B4-BE49-F238E27FC236}">
                <a16:creationId xmlns:a16="http://schemas.microsoft.com/office/drawing/2014/main" id="{D8DD9330-BC56-FCA9-B68B-6B826C2276EB}"/>
              </a:ext>
            </a:extLst>
          </p:cNvPr>
          <p:cNvSpPr/>
          <p:nvPr/>
        </p:nvSpPr>
        <p:spPr>
          <a:xfrm rot="20179315">
            <a:off x="6472855" y="628317"/>
            <a:ext cx="1722072" cy="7358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i-FI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6081532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tsikko 3">
            <a:extLst>
              <a:ext uri="{FF2B5EF4-FFF2-40B4-BE49-F238E27FC236}">
                <a16:creationId xmlns:a16="http://schemas.microsoft.com/office/drawing/2014/main" id="{E434FB0D-5135-5354-25E1-42EDFBBD89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Tekstin paikkamerkki 4">
            <a:extLst>
              <a:ext uri="{FF2B5EF4-FFF2-40B4-BE49-F238E27FC236}">
                <a16:creationId xmlns:a16="http://schemas.microsoft.com/office/drawing/2014/main" id="{265A370C-E76D-8BA6-9D00-7D76D791837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2549998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5D080990-DA20-F44D-652F-22C9893A575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Alaotsikko 2">
            <a:extLst>
              <a:ext uri="{FF2B5EF4-FFF2-40B4-BE49-F238E27FC236}">
                <a16:creationId xmlns:a16="http://schemas.microsoft.com/office/drawing/2014/main" id="{28501F52-4E94-7763-6C21-3323EBFBC5A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2514458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tsikko 3">
            <a:extLst>
              <a:ext uri="{FF2B5EF4-FFF2-40B4-BE49-F238E27FC236}">
                <a16:creationId xmlns:a16="http://schemas.microsoft.com/office/drawing/2014/main" id="{DEBCF747-5D9D-CD1C-9362-F82F069D09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Sisällön paikkamerkki 4">
            <a:extLst>
              <a:ext uri="{FF2B5EF4-FFF2-40B4-BE49-F238E27FC236}">
                <a16:creationId xmlns:a16="http://schemas.microsoft.com/office/drawing/2014/main" id="{D0F97532-7E0A-18AE-177A-2473886A82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3616778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BC3D9063-A387-EA6C-AA12-C723801C8A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359D864D-7635-6BCD-BA4F-C332898E95A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isällön paikkamerkki 5">
            <a:extLst>
              <a:ext uri="{FF2B5EF4-FFF2-40B4-BE49-F238E27FC236}">
                <a16:creationId xmlns:a16="http://schemas.microsoft.com/office/drawing/2014/main" id="{7A5FAD21-B75F-2BAC-FB58-A163655AF8B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7247795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tsikko 3">
            <a:extLst>
              <a:ext uri="{FF2B5EF4-FFF2-40B4-BE49-F238E27FC236}">
                <a16:creationId xmlns:a16="http://schemas.microsoft.com/office/drawing/2014/main" id="{8E3D7D49-FF1E-A3D7-A297-DA28B3CA95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Tekstin paikkamerkki 4">
            <a:extLst>
              <a:ext uri="{FF2B5EF4-FFF2-40B4-BE49-F238E27FC236}">
                <a16:creationId xmlns:a16="http://schemas.microsoft.com/office/drawing/2014/main" id="{D4CF5C87-C416-798F-86D4-77D0B98BD6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Sisällön paikkamerkki 6">
            <a:extLst>
              <a:ext uri="{FF2B5EF4-FFF2-40B4-BE49-F238E27FC236}">
                <a16:creationId xmlns:a16="http://schemas.microsoft.com/office/drawing/2014/main" id="{5968FF06-8209-360E-4A91-FB93C3D9D3E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8" name="Tekstin paikkamerkki 7">
            <a:extLst>
              <a:ext uri="{FF2B5EF4-FFF2-40B4-BE49-F238E27FC236}">
                <a16:creationId xmlns:a16="http://schemas.microsoft.com/office/drawing/2014/main" id="{D49C8311-02FF-AEF9-03BD-227BDC67A2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9" name="Sisällön paikkamerkki 8">
            <a:extLst>
              <a:ext uri="{FF2B5EF4-FFF2-40B4-BE49-F238E27FC236}">
                <a16:creationId xmlns:a16="http://schemas.microsoft.com/office/drawing/2014/main" id="{A4851168-7B79-F68C-1F19-70A544C56E37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8962012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5B1BF02C-E5A9-9281-D534-6748ED5788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169F776B-47E7-6CA0-44FC-CA7A05ACCC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6718935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tsikko 3">
            <a:extLst>
              <a:ext uri="{FF2B5EF4-FFF2-40B4-BE49-F238E27FC236}">
                <a16:creationId xmlns:a16="http://schemas.microsoft.com/office/drawing/2014/main" id="{674BD9D3-909B-AA57-9986-E7BAF308FA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Sisällön paikkamerkki 4">
            <a:extLst>
              <a:ext uri="{FF2B5EF4-FFF2-40B4-BE49-F238E27FC236}">
                <a16:creationId xmlns:a16="http://schemas.microsoft.com/office/drawing/2014/main" id="{C0E73795-0E36-2604-D23D-033D6EB0BC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2486071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8F87A0D0-C478-FD90-C79D-6A4597F39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4A541EED-110C-CCA7-E8EB-4165B29DB45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isällön paikkamerkki 5">
            <a:extLst>
              <a:ext uri="{FF2B5EF4-FFF2-40B4-BE49-F238E27FC236}">
                <a16:creationId xmlns:a16="http://schemas.microsoft.com/office/drawing/2014/main" id="{89E2B54A-F8AA-AD82-0978-C2CCEFE5F8C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1814596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CAF79E67-4AC5-FBBD-0090-28EAE7A53F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6037C592-6A9E-F187-8DD0-434812BBB2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9020" y="1759110"/>
            <a:ext cx="5318556" cy="2827404"/>
          </a:xfrm>
        </p:spPr>
        <p:txBody>
          <a:bodyPr/>
          <a:lstStyle/>
          <a:p>
            <a:endParaRPr lang="fi-FI"/>
          </a:p>
        </p:txBody>
      </p:sp>
      <p:sp>
        <p:nvSpPr>
          <p:cNvPr id="6" name="Suorakulmio: Pyöristetyt kulmat 5">
            <a:hlinkClick r:id="rId2"/>
            <a:extLst>
              <a:ext uri="{FF2B5EF4-FFF2-40B4-BE49-F238E27FC236}">
                <a16:creationId xmlns:a16="http://schemas.microsoft.com/office/drawing/2014/main" id="{469303F9-2BF9-D82C-CC9A-98F118880865}"/>
              </a:ext>
            </a:extLst>
          </p:cNvPr>
          <p:cNvSpPr/>
          <p:nvPr/>
        </p:nvSpPr>
        <p:spPr>
          <a:xfrm>
            <a:off x="679019" y="4780498"/>
            <a:ext cx="2543152" cy="587998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24000" tIns="108000" rIns="288000" bIns="144000" rtlCol="0" anchor="ctr">
            <a:spAutoFit/>
          </a:bodyPr>
          <a:lstStyle/>
          <a:p>
            <a:pPr algn="ctr"/>
            <a:r>
              <a:rPr lang="fi-FI" b="1">
                <a:solidFill>
                  <a:schemeClr val="bg1"/>
                </a:solidFill>
                <a:latin typeface="Lato" panose="020F0502020204030203" pitchFamily="34" charset="0"/>
              </a:rPr>
              <a:t>Tutustu karttaan</a:t>
            </a:r>
            <a:endParaRPr lang="fi-FI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79184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Ryhmä 20">
            <a:extLst>
              <a:ext uri="{FF2B5EF4-FFF2-40B4-BE49-F238E27FC236}">
                <a16:creationId xmlns:a16="http://schemas.microsoft.com/office/drawing/2014/main" id="{38EE31D2-356A-B793-3AF9-BBA282C271B4}"/>
              </a:ext>
            </a:extLst>
          </p:cNvPr>
          <p:cNvGrpSpPr/>
          <p:nvPr/>
        </p:nvGrpSpPr>
        <p:grpSpPr>
          <a:xfrm>
            <a:off x="4480168" y="1535122"/>
            <a:ext cx="2944276" cy="4518007"/>
            <a:chOff x="7151607" y="739923"/>
            <a:chExt cx="2944276" cy="4518007"/>
          </a:xfrm>
        </p:grpSpPr>
        <p:grpSp>
          <p:nvGrpSpPr>
            <p:cNvPr id="14" name="Ryhmä 13">
              <a:extLst>
                <a:ext uri="{FF2B5EF4-FFF2-40B4-BE49-F238E27FC236}">
                  <a16:creationId xmlns:a16="http://schemas.microsoft.com/office/drawing/2014/main" id="{49C3D2EA-7D83-C8E8-EFE7-66A82E06C2EB}"/>
                </a:ext>
              </a:extLst>
            </p:cNvPr>
            <p:cNvGrpSpPr/>
            <p:nvPr/>
          </p:nvGrpSpPr>
          <p:grpSpPr>
            <a:xfrm>
              <a:off x="7151607" y="739923"/>
              <a:ext cx="2944276" cy="4518007"/>
              <a:chOff x="1901169" y="1041284"/>
              <a:chExt cx="2619632" cy="3982201"/>
            </a:xfrm>
            <a:effectLst>
              <a:outerShdw blurRad="228600" dist="38100" dir="5400000" sx="99000" sy="99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15" name="Suorakulmio: Pyöristetyt kulmat 14">
                <a:extLst>
                  <a:ext uri="{FF2B5EF4-FFF2-40B4-BE49-F238E27FC236}">
                    <a16:creationId xmlns:a16="http://schemas.microsoft.com/office/drawing/2014/main" id="{EED10B69-8D23-7648-2166-710C7E131AF7}"/>
                  </a:ext>
                </a:extLst>
              </p:cNvPr>
              <p:cNvSpPr/>
              <p:nvPr userDrawn="1"/>
            </p:nvSpPr>
            <p:spPr>
              <a:xfrm>
                <a:off x="1901169" y="1041284"/>
                <a:ext cx="2619632" cy="1481040"/>
              </a:xfrm>
              <a:prstGeom prst="roundRect">
                <a:avLst>
                  <a:gd name="adj" fmla="val 6655"/>
                </a:avLst>
              </a:prstGeom>
              <a:blipFill dpi="0" rotWithShape="1">
                <a:blip r:embed="rId2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 b="-14002"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i-FI"/>
              </a:p>
            </p:txBody>
          </p:sp>
          <p:sp>
            <p:nvSpPr>
              <p:cNvPr id="16" name="Suorakulmio: Pyöristetyt kulmat 10">
                <a:extLst>
                  <a:ext uri="{FF2B5EF4-FFF2-40B4-BE49-F238E27FC236}">
                    <a16:creationId xmlns:a16="http://schemas.microsoft.com/office/drawing/2014/main" id="{37E6069F-64B8-612A-95D6-9FED0F36461B}"/>
                  </a:ext>
                </a:extLst>
              </p:cNvPr>
              <p:cNvSpPr/>
              <p:nvPr userDrawn="1"/>
            </p:nvSpPr>
            <p:spPr>
              <a:xfrm>
                <a:off x="1901169" y="2295447"/>
                <a:ext cx="2619632" cy="2728038"/>
              </a:xfrm>
              <a:custGeom>
                <a:avLst/>
                <a:gdLst>
                  <a:gd name="connsiteX0" fmla="*/ 0 w 2619632"/>
                  <a:gd name="connsiteY0" fmla="*/ 174337 h 2776953"/>
                  <a:gd name="connsiteX1" fmla="*/ 174337 w 2619632"/>
                  <a:gd name="connsiteY1" fmla="*/ 0 h 2776953"/>
                  <a:gd name="connsiteX2" fmla="*/ 2445295 w 2619632"/>
                  <a:gd name="connsiteY2" fmla="*/ 0 h 2776953"/>
                  <a:gd name="connsiteX3" fmla="*/ 2619632 w 2619632"/>
                  <a:gd name="connsiteY3" fmla="*/ 174337 h 2776953"/>
                  <a:gd name="connsiteX4" fmla="*/ 2619632 w 2619632"/>
                  <a:gd name="connsiteY4" fmla="*/ 2602616 h 2776953"/>
                  <a:gd name="connsiteX5" fmla="*/ 2445295 w 2619632"/>
                  <a:gd name="connsiteY5" fmla="*/ 2776953 h 2776953"/>
                  <a:gd name="connsiteX6" fmla="*/ 174337 w 2619632"/>
                  <a:gd name="connsiteY6" fmla="*/ 2776953 h 2776953"/>
                  <a:gd name="connsiteX7" fmla="*/ 0 w 2619632"/>
                  <a:gd name="connsiteY7" fmla="*/ 2602616 h 2776953"/>
                  <a:gd name="connsiteX8" fmla="*/ 0 w 2619632"/>
                  <a:gd name="connsiteY8" fmla="*/ 174337 h 2776953"/>
                  <a:gd name="connsiteX0" fmla="*/ 0 w 2619632"/>
                  <a:gd name="connsiteY0" fmla="*/ 179075 h 2781691"/>
                  <a:gd name="connsiteX1" fmla="*/ 174337 w 2619632"/>
                  <a:gd name="connsiteY1" fmla="*/ 4738 h 2781691"/>
                  <a:gd name="connsiteX2" fmla="*/ 1853067 w 2619632"/>
                  <a:gd name="connsiteY2" fmla="*/ 0 h 2781691"/>
                  <a:gd name="connsiteX3" fmla="*/ 2619632 w 2619632"/>
                  <a:gd name="connsiteY3" fmla="*/ 179075 h 2781691"/>
                  <a:gd name="connsiteX4" fmla="*/ 2619632 w 2619632"/>
                  <a:gd name="connsiteY4" fmla="*/ 2607354 h 2781691"/>
                  <a:gd name="connsiteX5" fmla="*/ 2445295 w 2619632"/>
                  <a:gd name="connsiteY5" fmla="*/ 2781691 h 2781691"/>
                  <a:gd name="connsiteX6" fmla="*/ 174337 w 2619632"/>
                  <a:gd name="connsiteY6" fmla="*/ 2781691 h 2781691"/>
                  <a:gd name="connsiteX7" fmla="*/ 0 w 2619632"/>
                  <a:gd name="connsiteY7" fmla="*/ 2607354 h 2781691"/>
                  <a:gd name="connsiteX8" fmla="*/ 0 w 2619632"/>
                  <a:gd name="connsiteY8" fmla="*/ 179075 h 2781691"/>
                  <a:gd name="connsiteX0" fmla="*/ 0 w 2619632"/>
                  <a:gd name="connsiteY0" fmla="*/ 179075 h 2781691"/>
                  <a:gd name="connsiteX1" fmla="*/ 1093475 w 2619632"/>
                  <a:gd name="connsiteY1" fmla="*/ 4738 h 2781691"/>
                  <a:gd name="connsiteX2" fmla="*/ 1853067 w 2619632"/>
                  <a:gd name="connsiteY2" fmla="*/ 0 h 2781691"/>
                  <a:gd name="connsiteX3" fmla="*/ 2619632 w 2619632"/>
                  <a:gd name="connsiteY3" fmla="*/ 179075 h 2781691"/>
                  <a:gd name="connsiteX4" fmla="*/ 2619632 w 2619632"/>
                  <a:gd name="connsiteY4" fmla="*/ 2607354 h 2781691"/>
                  <a:gd name="connsiteX5" fmla="*/ 2445295 w 2619632"/>
                  <a:gd name="connsiteY5" fmla="*/ 2781691 h 2781691"/>
                  <a:gd name="connsiteX6" fmla="*/ 174337 w 2619632"/>
                  <a:gd name="connsiteY6" fmla="*/ 2781691 h 2781691"/>
                  <a:gd name="connsiteX7" fmla="*/ 0 w 2619632"/>
                  <a:gd name="connsiteY7" fmla="*/ 2607354 h 2781691"/>
                  <a:gd name="connsiteX8" fmla="*/ 0 w 2619632"/>
                  <a:gd name="connsiteY8" fmla="*/ 179075 h 2781691"/>
                  <a:gd name="connsiteX0" fmla="*/ 0 w 2619632"/>
                  <a:gd name="connsiteY0" fmla="*/ 179075 h 2781691"/>
                  <a:gd name="connsiteX1" fmla="*/ 1093475 w 2619632"/>
                  <a:gd name="connsiteY1" fmla="*/ 4738 h 2781691"/>
                  <a:gd name="connsiteX2" fmla="*/ 1853067 w 2619632"/>
                  <a:gd name="connsiteY2" fmla="*/ 0 h 2781691"/>
                  <a:gd name="connsiteX3" fmla="*/ 2619632 w 2619632"/>
                  <a:gd name="connsiteY3" fmla="*/ 179075 h 2781691"/>
                  <a:gd name="connsiteX4" fmla="*/ 2619632 w 2619632"/>
                  <a:gd name="connsiteY4" fmla="*/ 2607354 h 2781691"/>
                  <a:gd name="connsiteX5" fmla="*/ 2445295 w 2619632"/>
                  <a:gd name="connsiteY5" fmla="*/ 2781691 h 2781691"/>
                  <a:gd name="connsiteX6" fmla="*/ 174337 w 2619632"/>
                  <a:gd name="connsiteY6" fmla="*/ 2781691 h 2781691"/>
                  <a:gd name="connsiteX7" fmla="*/ 0 w 2619632"/>
                  <a:gd name="connsiteY7" fmla="*/ 2607354 h 2781691"/>
                  <a:gd name="connsiteX8" fmla="*/ 0 w 2619632"/>
                  <a:gd name="connsiteY8" fmla="*/ 179075 h 2781691"/>
                  <a:gd name="connsiteX0" fmla="*/ 0 w 2619632"/>
                  <a:gd name="connsiteY0" fmla="*/ 174531 h 2777147"/>
                  <a:gd name="connsiteX1" fmla="*/ 1093475 w 2619632"/>
                  <a:gd name="connsiteY1" fmla="*/ 194 h 2777147"/>
                  <a:gd name="connsiteX2" fmla="*/ 1450352 w 2619632"/>
                  <a:gd name="connsiteY2" fmla="*/ 193 h 2777147"/>
                  <a:gd name="connsiteX3" fmla="*/ 2619632 w 2619632"/>
                  <a:gd name="connsiteY3" fmla="*/ 174531 h 2777147"/>
                  <a:gd name="connsiteX4" fmla="*/ 2619632 w 2619632"/>
                  <a:gd name="connsiteY4" fmla="*/ 2602810 h 2777147"/>
                  <a:gd name="connsiteX5" fmla="*/ 2445295 w 2619632"/>
                  <a:gd name="connsiteY5" fmla="*/ 2777147 h 2777147"/>
                  <a:gd name="connsiteX6" fmla="*/ 174337 w 2619632"/>
                  <a:gd name="connsiteY6" fmla="*/ 2777147 h 2777147"/>
                  <a:gd name="connsiteX7" fmla="*/ 0 w 2619632"/>
                  <a:gd name="connsiteY7" fmla="*/ 2602810 h 2777147"/>
                  <a:gd name="connsiteX8" fmla="*/ 0 w 2619632"/>
                  <a:gd name="connsiteY8" fmla="*/ 174531 h 2777147"/>
                  <a:gd name="connsiteX0" fmla="*/ 0 w 2619632"/>
                  <a:gd name="connsiteY0" fmla="*/ 175042 h 2777658"/>
                  <a:gd name="connsiteX1" fmla="*/ 1093475 w 2619632"/>
                  <a:gd name="connsiteY1" fmla="*/ 705 h 2777658"/>
                  <a:gd name="connsiteX2" fmla="*/ 1450352 w 2619632"/>
                  <a:gd name="connsiteY2" fmla="*/ 704 h 2777658"/>
                  <a:gd name="connsiteX3" fmla="*/ 2619632 w 2619632"/>
                  <a:gd name="connsiteY3" fmla="*/ 175042 h 2777658"/>
                  <a:gd name="connsiteX4" fmla="*/ 2619632 w 2619632"/>
                  <a:gd name="connsiteY4" fmla="*/ 2603321 h 2777658"/>
                  <a:gd name="connsiteX5" fmla="*/ 2445295 w 2619632"/>
                  <a:gd name="connsiteY5" fmla="*/ 2777658 h 2777658"/>
                  <a:gd name="connsiteX6" fmla="*/ 174337 w 2619632"/>
                  <a:gd name="connsiteY6" fmla="*/ 2777658 h 2777658"/>
                  <a:gd name="connsiteX7" fmla="*/ 0 w 2619632"/>
                  <a:gd name="connsiteY7" fmla="*/ 2603321 h 2777658"/>
                  <a:gd name="connsiteX8" fmla="*/ 0 w 2619632"/>
                  <a:gd name="connsiteY8" fmla="*/ 175042 h 2777658"/>
                  <a:gd name="connsiteX0" fmla="*/ 0 w 2619632"/>
                  <a:gd name="connsiteY0" fmla="*/ 175042 h 2777658"/>
                  <a:gd name="connsiteX1" fmla="*/ 1112525 w 2619632"/>
                  <a:gd name="connsiteY1" fmla="*/ 51505 h 2777658"/>
                  <a:gd name="connsiteX2" fmla="*/ 1450352 w 2619632"/>
                  <a:gd name="connsiteY2" fmla="*/ 704 h 2777658"/>
                  <a:gd name="connsiteX3" fmla="*/ 2619632 w 2619632"/>
                  <a:gd name="connsiteY3" fmla="*/ 175042 h 2777658"/>
                  <a:gd name="connsiteX4" fmla="*/ 2619632 w 2619632"/>
                  <a:gd name="connsiteY4" fmla="*/ 2603321 h 2777658"/>
                  <a:gd name="connsiteX5" fmla="*/ 2445295 w 2619632"/>
                  <a:gd name="connsiteY5" fmla="*/ 2777658 h 2777658"/>
                  <a:gd name="connsiteX6" fmla="*/ 174337 w 2619632"/>
                  <a:gd name="connsiteY6" fmla="*/ 2777658 h 2777658"/>
                  <a:gd name="connsiteX7" fmla="*/ 0 w 2619632"/>
                  <a:gd name="connsiteY7" fmla="*/ 2603321 h 2777658"/>
                  <a:gd name="connsiteX8" fmla="*/ 0 w 2619632"/>
                  <a:gd name="connsiteY8" fmla="*/ 175042 h 2777658"/>
                  <a:gd name="connsiteX0" fmla="*/ 0 w 2619632"/>
                  <a:gd name="connsiteY0" fmla="*/ 124982 h 2727598"/>
                  <a:gd name="connsiteX1" fmla="*/ 1112525 w 2619632"/>
                  <a:gd name="connsiteY1" fmla="*/ 1445 h 2727598"/>
                  <a:gd name="connsiteX2" fmla="*/ 1361452 w 2619632"/>
                  <a:gd name="connsiteY2" fmla="*/ 1444 h 2727598"/>
                  <a:gd name="connsiteX3" fmla="*/ 2619632 w 2619632"/>
                  <a:gd name="connsiteY3" fmla="*/ 124982 h 2727598"/>
                  <a:gd name="connsiteX4" fmla="*/ 2619632 w 2619632"/>
                  <a:gd name="connsiteY4" fmla="*/ 2553261 h 2727598"/>
                  <a:gd name="connsiteX5" fmla="*/ 2445295 w 2619632"/>
                  <a:gd name="connsiteY5" fmla="*/ 2727598 h 2727598"/>
                  <a:gd name="connsiteX6" fmla="*/ 174337 w 2619632"/>
                  <a:gd name="connsiteY6" fmla="*/ 2727598 h 2727598"/>
                  <a:gd name="connsiteX7" fmla="*/ 0 w 2619632"/>
                  <a:gd name="connsiteY7" fmla="*/ 2553261 h 2727598"/>
                  <a:gd name="connsiteX8" fmla="*/ 0 w 2619632"/>
                  <a:gd name="connsiteY8" fmla="*/ 124982 h 2727598"/>
                  <a:gd name="connsiteX0" fmla="*/ 0 w 2619632"/>
                  <a:gd name="connsiteY0" fmla="*/ 124982 h 2727598"/>
                  <a:gd name="connsiteX1" fmla="*/ 1169675 w 2619632"/>
                  <a:gd name="connsiteY1" fmla="*/ 1445 h 2727598"/>
                  <a:gd name="connsiteX2" fmla="*/ 1361452 w 2619632"/>
                  <a:gd name="connsiteY2" fmla="*/ 1444 h 2727598"/>
                  <a:gd name="connsiteX3" fmla="*/ 2619632 w 2619632"/>
                  <a:gd name="connsiteY3" fmla="*/ 124982 h 2727598"/>
                  <a:gd name="connsiteX4" fmla="*/ 2619632 w 2619632"/>
                  <a:gd name="connsiteY4" fmla="*/ 2553261 h 2727598"/>
                  <a:gd name="connsiteX5" fmla="*/ 2445295 w 2619632"/>
                  <a:gd name="connsiteY5" fmla="*/ 2727598 h 2727598"/>
                  <a:gd name="connsiteX6" fmla="*/ 174337 w 2619632"/>
                  <a:gd name="connsiteY6" fmla="*/ 2727598 h 2727598"/>
                  <a:gd name="connsiteX7" fmla="*/ 0 w 2619632"/>
                  <a:gd name="connsiteY7" fmla="*/ 2553261 h 2727598"/>
                  <a:gd name="connsiteX8" fmla="*/ 0 w 2619632"/>
                  <a:gd name="connsiteY8" fmla="*/ 124982 h 2727598"/>
                  <a:gd name="connsiteX0" fmla="*/ 0 w 2619632"/>
                  <a:gd name="connsiteY0" fmla="*/ 125422 h 2728038"/>
                  <a:gd name="connsiteX1" fmla="*/ 1169675 w 2619632"/>
                  <a:gd name="connsiteY1" fmla="*/ 1885 h 2728038"/>
                  <a:gd name="connsiteX2" fmla="*/ 1361452 w 2619632"/>
                  <a:gd name="connsiteY2" fmla="*/ 1884 h 2728038"/>
                  <a:gd name="connsiteX3" fmla="*/ 2619632 w 2619632"/>
                  <a:gd name="connsiteY3" fmla="*/ 125422 h 2728038"/>
                  <a:gd name="connsiteX4" fmla="*/ 2619632 w 2619632"/>
                  <a:gd name="connsiteY4" fmla="*/ 2553701 h 2728038"/>
                  <a:gd name="connsiteX5" fmla="*/ 2445295 w 2619632"/>
                  <a:gd name="connsiteY5" fmla="*/ 2728038 h 2728038"/>
                  <a:gd name="connsiteX6" fmla="*/ 174337 w 2619632"/>
                  <a:gd name="connsiteY6" fmla="*/ 2728038 h 2728038"/>
                  <a:gd name="connsiteX7" fmla="*/ 0 w 2619632"/>
                  <a:gd name="connsiteY7" fmla="*/ 2553701 h 2728038"/>
                  <a:gd name="connsiteX8" fmla="*/ 0 w 2619632"/>
                  <a:gd name="connsiteY8" fmla="*/ 125422 h 2728038"/>
                  <a:gd name="connsiteX0" fmla="*/ 0 w 2619632"/>
                  <a:gd name="connsiteY0" fmla="*/ 125422 h 2728038"/>
                  <a:gd name="connsiteX1" fmla="*/ 1169675 w 2619632"/>
                  <a:gd name="connsiteY1" fmla="*/ 1885 h 2728038"/>
                  <a:gd name="connsiteX2" fmla="*/ 1361452 w 2619632"/>
                  <a:gd name="connsiteY2" fmla="*/ 1884 h 2728038"/>
                  <a:gd name="connsiteX3" fmla="*/ 2619632 w 2619632"/>
                  <a:gd name="connsiteY3" fmla="*/ 125422 h 2728038"/>
                  <a:gd name="connsiteX4" fmla="*/ 2619632 w 2619632"/>
                  <a:gd name="connsiteY4" fmla="*/ 2553701 h 2728038"/>
                  <a:gd name="connsiteX5" fmla="*/ 2445295 w 2619632"/>
                  <a:gd name="connsiteY5" fmla="*/ 2728038 h 2728038"/>
                  <a:gd name="connsiteX6" fmla="*/ 174337 w 2619632"/>
                  <a:gd name="connsiteY6" fmla="*/ 2728038 h 2728038"/>
                  <a:gd name="connsiteX7" fmla="*/ 0 w 2619632"/>
                  <a:gd name="connsiteY7" fmla="*/ 2553701 h 2728038"/>
                  <a:gd name="connsiteX8" fmla="*/ 0 w 2619632"/>
                  <a:gd name="connsiteY8" fmla="*/ 125422 h 2728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19632" h="2728038">
                    <a:moveTo>
                      <a:pt x="0" y="125422"/>
                    </a:moveTo>
                    <a:cubicBezTo>
                      <a:pt x="488950" y="22788"/>
                      <a:pt x="841238" y="-2853"/>
                      <a:pt x="1169675" y="1885"/>
                    </a:cubicBezTo>
                    <a:lnTo>
                      <a:pt x="1361452" y="1884"/>
                    </a:lnTo>
                    <a:cubicBezTo>
                      <a:pt x="1675675" y="-7592"/>
                      <a:pt x="2156082" y="16438"/>
                      <a:pt x="2619632" y="125422"/>
                    </a:cubicBezTo>
                    <a:lnTo>
                      <a:pt x="2619632" y="2553701"/>
                    </a:lnTo>
                    <a:cubicBezTo>
                      <a:pt x="2619632" y="2649985"/>
                      <a:pt x="2541579" y="2728038"/>
                      <a:pt x="2445295" y="2728038"/>
                    </a:cubicBezTo>
                    <a:lnTo>
                      <a:pt x="174337" y="2728038"/>
                    </a:lnTo>
                    <a:cubicBezTo>
                      <a:pt x="78053" y="2728038"/>
                      <a:pt x="0" y="2649985"/>
                      <a:pt x="0" y="2553701"/>
                    </a:cubicBezTo>
                    <a:lnTo>
                      <a:pt x="0" y="125422"/>
                    </a:lnTo>
                    <a:close/>
                  </a:path>
                </a:pathLst>
              </a:custGeom>
              <a:solidFill>
                <a:schemeClr val="tx1">
                  <a:lumMod val="10000"/>
                  <a:lumOff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i-FI"/>
              </a:p>
            </p:txBody>
          </p:sp>
        </p:grpSp>
        <p:sp>
          <p:nvSpPr>
            <p:cNvPr id="17" name="Tekstiruutu 16">
              <a:extLst>
                <a:ext uri="{FF2B5EF4-FFF2-40B4-BE49-F238E27FC236}">
                  <a16:creationId xmlns:a16="http://schemas.microsoft.com/office/drawing/2014/main" id="{81C50109-40D6-62CF-5C45-E747C90A556E}"/>
                </a:ext>
              </a:extLst>
            </p:cNvPr>
            <p:cNvSpPr txBox="1"/>
            <p:nvPr/>
          </p:nvSpPr>
          <p:spPr>
            <a:xfrm>
              <a:off x="7433772" y="2555309"/>
              <a:ext cx="237994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i-FI" sz="2000" b="1">
                  <a:latin typeface="+mj-lt"/>
                </a:rPr>
                <a:t>Vähemmän tekstiä</a:t>
              </a:r>
            </a:p>
          </p:txBody>
        </p:sp>
        <p:sp>
          <p:nvSpPr>
            <p:cNvPr id="18" name="Tekstiruutu 17">
              <a:extLst>
                <a:ext uri="{FF2B5EF4-FFF2-40B4-BE49-F238E27FC236}">
                  <a16:creationId xmlns:a16="http://schemas.microsoft.com/office/drawing/2014/main" id="{4945C3CB-CDD2-42D6-9A37-0F6CDF6AC163}"/>
                </a:ext>
              </a:extLst>
            </p:cNvPr>
            <p:cNvSpPr txBox="1"/>
            <p:nvPr/>
          </p:nvSpPr>
          <p:spPr>
            <a:xfrm>
              <a:off x="7433772" y="2990950"/>
              <a:ext cx="2379945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i-FI" sz="1600"/>
                <a:t>Yritä käyttää tekstiä maltillisesti. Erityisesti, jos käytät esitystä puheesi tueksi.</a:t>
              </a:r>
            </a:p>
          </p:txBody>
        </p:sp>
      </p:grpSp>
      <p:grpSp>
        <p:nvGrpSpPr>
          <p:cNvPr id="22" name="Ryhmä 21">
            <a:extLst>
              <a:ext uri="{FF2B5EF4-FFF2-40B4-BE49-F238E27FC236}">
                <a16:creationId xmlns:a16="http://schemas.microsoft.com/office/drawing/2014/main" id="{CAE3C946-CF92-5A80-316F-43DB91D38103}"/>
              </a:ext>
            </a:extLst>
          </p:cNvPr>
          <p:cNvGrpSpPr/>
          <p:nvPr/>
        </p:nvGrpSpPr>
        <p:grpSpPr>
          <a:xfrm>
            <a:off x="1115177" y="1581751"/>
            <a:ext cx="2944276" cy="4518007"/>
            <a:chOff x="6992988" y="1682711"/>
            <a:chExt cx="2944276" cy="4518007"/>
          </a:xfrm>
        </p:grpSpPr>
        <p:grpSp>
          <p:nvGrpSpPr>
            <p:cNvPr id="23" name="Ryhmä 22">
              <a:extLst>
                <a:ext uri="{FF2B5EF4-FFF2-40B4-BE49-F238E27FC236}">
                  <a16:creationId xmlns:a16="http://schemas.microsoft.com/office/drawing/2014/main" id="{9532F15E-5D63-97EC-34B8-3B42E7B897D6}"/>
                </a:ext>
              </a:extLst>
            </p:cNvPr>
            <p:cNvGrpSpPr/>
            <p:nvPr/>
          </p:nvGrpSpPr>
          <p:grpSpPr>
            <a:xfrm>
              <a:off x="6992988" y="1682711"/>
              <a:ext cx="2944276" cy="4518007"/>
              <a:chOff x="1901169" y="1041284"/>
              <a:chExt cx="2619632" cy="3982201"/>
            </a:xfrm>
            <a:effectLst>
              <a:outerShdw blurRad="228600" dist="38100" dir="5400000" sx="99000" sy="99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28" name="Suorakulmio: Pyöristetyt kulmat 27">
                <a:extLst>
                  <a:ext uri="{FF2B5EF4-FFF2-40B4-BE49-F238E27FC236}">
                    <a16:creationId xmlns:a16="http://schemas.microsoft.com/office/drawing/2014/main" id="{2D9EC543-EBCD-1A14-1147-EAD78F788A5D}"/>
                  </a:ext>
                </a:extLst>
              </p:cNvPr>
              <p:cNvSpPr/>
              <p:nvPr userDrawn="1"/>
            </p:nvSpPr>
            <p:spPr>
              <a:xfrm>
                <a:off x="1901169" y="1041284"/>
                <a:ext cx="2619632" cy="1481040"/>
              </a:xfrm>
              <a:prstGeom prst="roundRect">
                <a:avLst>
                  <a:gd name="adj" fmla="val 6655"/>
                </a:avLst>
              </a:prstGeom>
              <a:blipFill dpi="0" rotWithShape="1">
                <a:blip r:embed="rId3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 b="-14002"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i-FI"/>
              </a:p>
            </p:txBody>
          </p:sp>
          <p:sp>
            <p:nvSpPr>
              <p:cNvPr id="29" name="Suorakulmio: Pyöristetyt kulmat 10">
                <a:extLst>
                  <a:ext uri="{FF2B5EF4-FFF2-40B4-BE49-F238E27FC236}">
                    <a16:creationId xmlns:a16="http://schemas.microsoft.com/office/drawing/2014/main" id="{58B33B66-A02A-A784-A877-22522010AEB2}"/>
                  </a:ext>
                </a:extLst>
              </p:cNvPr>
              <p:cNvSpPr/>
              <p:nvPr userDrawn="1"/>
            </p:nvSpPr>
            <p:spPr>
              <a:xfrm>
                <a:off x="1901169" y="2295447"/>
                <a:ext cx="2619632" cy="2728038"/>
              </a:xfrm>
              <a:custGeom>
                <a:avLst/>
                <a:gdLst>
                  <a:gd name="connsiteX0" fmla="*/ 0 w 2619632"/>
                  <a:gd name="connsiteY0" fmla="*/ 174337 h 2776953"/>
                  <a:gd name="connsiteX1" fmla="*/ 174337 w 2619632"/>
                  <a:gd name="connsiteY1" fmla="*/ 0 h 2776953"/>
                  <a:gd name="connsiteX2" fmla="*/ 2445295 w 2619632"/>
                  <a:gd name="connsiteY2" fmla="*/ 0 h 2776953"/>
                  <a:gd name="connsiteX3" fmla="*/ 2619632 w 2619632"/>
                  <a:gd name="connsiteY3" fmla="*/ 174337 h 2776953"/>
                  <a:gd name="connsiteX4" fmla="*/ 2619632 w 2619632"/>
                  <a:gd name="connsiteY4" fmla="*/ 2602616 h 2776953"/>
                  <a:gd name="connsiteX5" fmla="*/ 2445295 w 2619632"/>
                  <a:gd name="connsiteY5" fmla="*/ 2776953 h 2776953"/>
                  <a:gd name="connsiteX6" fmla="*/ 174337 w 2619632"/>
                  <a:gd name="connsiteY6" fmla="*/ 2776953 h 2776953"/>
                  <a:gd name="connsiteX7" fmla="*/ 0 w 2619632"/>
                  <a:gd name="connsiteY7" fmla="*/ 2602616 h 2776953"/>
                  <a:gd name="connsiteX8" fmla="*/ 0 w 2619632"/>
                  <a:gd name="connsiteY8" fmla="*/ 174337 h 2776953"/>
                  <a:gd name="connsiteX0" fmla="*/ 0 w 2619632"/>
                  <a:gd name="connsiteY0" fmla="*/ 179075 h 2781691"/>
                  <a:gd name="connsiteX1" fmla="*/ 174337 w 2619632"/>
                  <a:gd name="connsiteY1" fmla="*/ 4738 h 2781691"/>
                  <a:gd name="connsiteX2" fmla="*/ 1853067 w 2619632"/>
                  <a:gd name="connsiteY2" fmla="*/ 0 h 2781691"/>
                  <a:gd name="connsiteX3" fmla="*/ 2619632 w 2619632"/>
                  <a:gd name="connsiteY3" fmla="*/ 179075 h 2781691"/>
                  <a:gd name="connsiteX4" fmla="*/ 2619632 w 2619632"/>
                  <a:gd name="connsiteY4" fmla="*/ 2607354 h 2781691"/>
                  <a:gd name="connsiteX5" fmla="*/ 2445295 w 2619632"/>
                  <a:gd name="connsiteY5" fmla="*/ 2781691 h 2781691"/>
                  <a:gd name="connsiteX6" fmla="*/ 174337 w 2619632"/>
                  <a:gd name="connsiteY6" fmla="*/ 2781691 h 2781691"/>
                  <a:gd name="connsiteX7" fmla="*/ 0 w 2619632"/>
                  <a:gd name="connsiteY7" fmla="*/ 2607354 h 2781691"/>
                  <a:gd name="connsiteX8" fmla="*/ 0 w 2619632"/>
                  <a:gd name="connsiteY8" fmla="*/ 179075 h 2781691"/>
                  <a:gd name="connsiteX0" fmla="*/ 0 w 2619632"/>
                  <a:gd name="connsiteY0" fmla="*/ 179075 h 2781691"/>
                  <a:gd name="connsiteX1" fmla="*/ 1093475 w 2619632"/>
                  <a:gd name="connsiteY1" fmla="*/ 4738 h 2781691"/>
                  <a:gd name="connsiteX2" fmla="*/ 1853067 w 2619632"/>
                  <a:gd name="connsiteY2" fmla="*/ 0 h 2781691"/>
                  <a:gd name="connsiteX3" fmla="*/ 2619632 w 2619632"/>
                  <a:gd name="connsiteY3" fmla="*/ 179075 h 2781691"/>
                  <a:gd name="connsiteX4" fmla="*/ 2619632 w 2619632"/>
                  <a:gd name="connsiteY4" fmla="*/ 2607354 h 2781691"/>
                  <a:gd name="connsiteX5" fmla="*/ 2445295 w 2619632"/>
                  <a:gd name="connsiteY5" fmla="*/ 2781691 h 2781691"/>
                  <a:gd name="connsiteX6" fmla="*/ 174337 w 2619632"/>
                  <a:gd name="connsiteY6" fmla="*/ 2781691 h 2781691"/>
                  <a:gd name="connsiteX7" fmla="*/ 0 w 2619632"/>
                  <a:gd name="connsiteY7" fmla="*/ 2607354 h 2781691"/>
                  <a:gd name="connsiteX8" fmla="*/ 0 w 2619632"/>
                  <a:gd name="connsiteY8" fmla="*/ 179075 h 2781691"/>
                  <a:gd name="connsiteX0" fmla="*/ 0 w 2619632"/>
                  <a:gd name="connsiteY0" fmla="*/ 179075 h 2781691"/>
                  <a:gd name="connsiteX1" fmla="*/ 1093475 w 2619632"/>
                  <a:gd name="connsiteY1" fmla="*/ 4738 h 2781691"/>
                  <a:gd name="connsiteX2" fmla="*/ 1853067 w 2619632"/>
                  <a:gd name="connsiteY2" fmla="*/ 0 h 2781691"/>
                  <a:gd name="connsiteX3" fmla="*/ 2619632 w 2619632"/>
                  <a:gd name="connsiteY3" fmla="*/ 179075 h 2781691"/>
                  <a:gd name="connsiteX4" fmla="*/ 2619632 w 2619632"/>
                  <a:gd name="connsiteY4" fmla="*/ 2607354 h 2781691"/>
                  <a:gd name="connsiteX5" fmla="*/ 2445295 w 2619632"/>
                  <a:gd name="connsiteY5" fmla="*/ 2781691 h 2781691"/>
                  <a:gd name="connsiteX6" fmla="*/ 174337 w 2619632"/>
                  <a:gd name="connsiteY6" fmla="*/ 2781691 h 2781691"/>
                  <a:gd name="connsiteX7" fmla="*/ 0 w 2619632"/>
                  <a:gd name="connsiteY7" fmla="*/ 2607354 h 2781691"/>
                  <a:gd name="connsiteX8" fmla="*/ 0 w 2619632"/>
                  <a:gd name="connsiteY8" fmla="*/ 179075 h 2781691"/>
                  <a:gd name="connsiteX0" fmla="*/ 0 w 2619632"/>
                  <a:gd name="connsiteY0" fmla="*/ 174531 h 2777147"/>
                  <a:gd name="connsiteX1" fmla="*/ 1093475 w 2619632"/>
                  <a:gd name="connsiteY1" fmla="*/ 194 h 2777147"/>
                  <a:gd name="connsiteX2" fmla="*/ 1450352 w 2619632"/>
                  <a:gd name="connsiteY2" fmla="*/ 193 h 2777147"/>
                  <a:gd name="connsiteX3" fmla="*/ 2619632 w 2619632"/>
                  <a:gd name="connsiteY3" fmla="*/ 174531 h 2777147"/>
                  <a:gd name="connsiteX4" fmla="*/ 2619632 w 2619632"/>
                  <a:gd name="connsiteY4" fmla="*/ 2602810 h 2777147"/>
                  <a:gd name="connsiteX5" fmla="*/ 2445295 w 2619632"/>
                  <a:gd name="connsiteY5" fmla="*/ 2777147 h 2777147"/>
                  <a:gd name="connsiteX6" fmla="*/ 174337 w 2619632"/>
                  <a:gd name="connsiteY6" fmla="*/ 2777147 h 2777147"/>
                  <a:gd name="connsiteX7" fmla="*/ 0 w 2619632"/>
                  <a:gd name="connsiteY7" fmla="*/ 2602810 h 2777147"/>
                  <a:gd name="connsiteX8" fmla="*/ 0 w 2619632"/>
                  <a:gd name="connsiteY8" fmla="*/ 174531 h 2777147"/>
                  <a:gd name="connsiteX0" fmla="*/ 0 w 2619632"/>
                  <a:gd name="connsiteY0" fmla="*/ 175042 h 2777658"/>
                  <a:gd name="connsiteX1" fmla="*/ 1093475 w 2619632"/>
                  <a:gd name="connsiteY1" fmla="*/ 705 h 2777658"/>
                  <a:gd name="connsiteX2" fmla="*/ 1450352 w 2619632"/>
                  <a:gd name="connsiteY2" fmla="*/ 704 h 2777658"/>
                  <a:gd name="connsiteX3" fmla="*/ 2619632 w 2619632"/>
                  <a:gd name="connsiteY3" fmla="*/ 175042 h 2777658"/>
                  <a:gd name="connsiteX4" fmla="*/ 2619632 w 2619632"/>
                  <a:gd name="connsiteY4" fmla="*/ 2603321 h 2777658"/>
                  <a:gd name="connsiteX5" fmla="*/ 2445295 w 2619632"/>
                  <a:gd name="connsiteY5" fmla="*/ 2777658 h 2777658"/>
                  <a:gd name="connsiteX6" fmla="*/ 174337 w 2619632"/>
                  <a:gd name="connsiteY6" fmla="*/ 2777658 h 2777658"/>
                  <a:gd name="connsiteX7" fmla="*/ 0 w 2619632"/>
                  <a:gd name="connsiteY7" fmla="*/ 2603321 h 2777658"/>
                  <a:gd name="connsiteX8" fmla="*/ 0 w 2619632"/>
                  <a:gd name="connsiteY8" fmla="*/ 175042 h 2777658"/>
                  <a:gd name="connsiteX0" fmla="*/ 0 w 2619632"/>
                  <a:gd name="connsiteY0" fmla="*/ 175042 h 2777658"/>
                  <a:gd name="connsiteX1" fmla="*/ 1112525 w 2619632"/>
                  <a:gd name="connsiteY1" fmla="*/ 51505 h 2777658"/>
                  <a:gd name="connsiteX2" fmla="*/ 1450352 w 2619632"/>
                  <a:gd name="connsiteY2" fmla="*/ 704 h 2777658"/>
                  <a:gd name="connsiteX3" fmla="*/ 2619632 w 2619632"/>
                  <a:gd name="connsiteY3" fmla="*/ 175042 h 2777658"/>
                  <a:gd name="connsiteX4" fmla="*/ 2619632 w 2619632"/>
                  <a:gd name="connsiteY4" fmla="*/ 2603321 h 2777658"/>
                  <a:gd name="connsiteX5" fmla="*/ 2445295 w 2619632"/>
                  <a:gd name="connsiteY5" fmla="*/ 2777658 h 2777658"/>
                  <a:gd name="connsiteX6" fmla="*/ 174337 w 2619632"/>
                  <a:gd name="connsiteY6" fmla="*/ 2777658 h 2777658"/>
                  <a:gd name="connsiteX7" fmla="*/ 0 w 2619632"/>
                  <a:gd name="connsiteY7" fmla="*/ 2603321 h 2777658"/>
                  <a:gd name="connsiteX8" fmla="*/ 0 w 2619632"/>
                  <a:gd name="connsiteY8" fmla="*/ 175042 h 2777658"/>
                  <a:gd name="connsiteX0" fmla="*/ 0 w 2619632"/>
                  <a:gd name="connsiteY0" fmla="*/ 124982 h 2727598"/>
                  <a:gd name="connsiteX1" fmla="*/ 1112525 w 2619632"/>
                  <a:gd name="connsiteY1" fmla="*/ 1445 h 2727598"/>
                  <a:gd name="connsiteX2" fmla="*/ 1361452 w 2619632"/>
                  <a:gd name="connsiteY2" fmla="*/ 1444 h 2727598"/>
                  <a:gd name="connsiteX3" fmla="*/ 2619632 w 2619632"/>
                  <a:gd name="connsiteY3" fmla="*/ 124982 h 2727598"/>
                  <a:gd name="connsiteX4" fmla="*/ 2619632 w 2619632"/>
                  <a:gd name="connsiteY4" fmla="*/ 2553261 h 2727598"/>
                  <a:gd name="connsiteX5" fmla="*/ 2445295 w 2619632"/>
                  <a:gd name="connsiteY5" fmla="*/ 2727598 h 2727598"/>
                  <a:gd name="connsiteX6" fmla="*/ 174337 w 2619632"/>
                  <a:gd name="connsiteY6" fmla="*/ 2727598 h 2727598"/>
                  <a:gd name="connsiteX7" fmla="*/ 0 w 2619632"/>
                  <a:gd name="connsiteY7" fmla="*/ 2553261 h 2727598"/>
                  <a:gd name="connsiteX8" fmla="*/ 0 w 2619632"/>
                  <a:gd name="connsiteY8" fmla="*/ 124982 h 2727598"/>
                  <a:gd name="connsiteX0" fmla="*/ 0 w 2619632"/>
                  <a:gd name="connsiteY0" fmla="*/ 124982 h 2727598"/>
                  <a:gd name="connsiteX1" fmla="*/ 1169675 w 2619632"/>
                  <a:gd name="connsiteY1" fmla="*/ 1445 h 2727598"/>
                  <a:gd name="connsiteX2" fmla="*/ 1361452 w 2619632"/>
                  <a:gd name="connsiteY2" fmla="*/ 1444 h 2727598"/>
                  <a:gd name="connsiteX3" fmla="*/ 2619632 w 2619632"/>
                  <a:gd name="connsiteY3" fmla="*/ 124982 h 2727598"/>
                  <a:gd name="connsiteX4" fmla="*/ 2619632 w 2619632"/>
                  <a:gd name="connsiteY4" fmla="*/ 2553261 h 2727598"/>
                  <a:gd name="connsiteX5" fmla="*/ 2445295 w 2619632"/>
                  <a:gd name="connsiteY5" fmla="*/ 2727598 h 2727598"/>
                  <a:gd name="connsiteX6" fmla="*/ 174337 w 2619632"/>
                  <a:gd name="connsiteY6" fmla="*/ 2727598 h 2727598"/>
                  <a:gd name="connsiteX7" fmla="*/ 0 w 2619632"/>
                  <a:gd name="connsiteY7" fmla="*/ 2553261 h 2727598"/>
                  <a:gd name="connsiteX8" fmla="*/ 0 w 2619632"/>
                  <a:gd name="connsiteY8" fmla="*/ 124982 h 2727598"/>
                  <a:gd name="connsiteX0" fmla="*/ 0 w 2619632"/>
                  <a:gd name="connsiteY0" fmla="*/ 125422 h 2728038"/>
                  <a:gd name="connsiteX1" fmla="*/ 1169675 w 2619632"/>
                  <a:gd name="connsiteY1" fmla="*/ 1885 h 2728038"/>
                  <a:gd name="connsiteX2" fmla="*/ 1361452 w 2619632"/>
                  <a:gd name="connsiteY2" fmla="*/ 1884 h 2728038"/>
                  <a:gd name="connsiteX3" fmla="*/ 2619632 w 2619632"/>
                  <a:gd name="connsiteY3" fmla="*/ 125422 h 2728038"/>
                  <a:gd name="connsiteX4" fmla="*/ 2619632 w 2619632"/>
                  <a:gd name="connsiteY4" fmla="*/ 2553701 h 2728038"/>
                  <a:gd name="connsiteX5" fmla="*/ 2445295 w 2619632"/>
                  <a:gd name="connsiteY5" fmla="*/ 2728038 h 2728038"/>
                  <a:gd name="connsiteX6" fmla="*/ 174337 w 2619632"/>
                  <a:gd name="connsiteY6" fmla="*/ 2728038 h 2728038"/>
                  <a:gd name="connsiteX7" fmla="*/ 0 w 2619632"/>
                  <a:gd name="connsiteY7" fmla="*/ 2553701 h 2728038"/>
                  <a:gd name="connsiteX8" fmla="*/ 0 w 2619632"/>
                  <a:gd name="connsiteY8" fmla="*/ 125422 h 2728038"/>
                  <a:gd name="connsiteX0" fmla="*/ 0 w 2619632"/>
                  <a:gd name="connsiteY0" fmla="*/ 125422 h 2728038"/>
                  <a:gd name="connsiteX1" fmla="*/ 1169675 w 2619632"/>
                  <a:gd name="connsiteY1" fmla="*/ 1885 h 2728038"/>
                  <a:gd name="connsiteX2" fmla="*/ 1361452 w 2619632"/>
                  <a:gd name="connsiteY2" fmla="*/ 1884 h 2728038"/>
                  <a:gd name="connsiteX3" fmla="*/ 2619632 w 2619632"/>
                  <a:gd name="connsiteY3" fmla="*/ 125422 h 2728038"/>
                  <a:gd name="connsiteX4" fmla="*/ 2619632 w 2619632"/>
                  <a:gd name="connsiteY4" fmla="*/ 2553701 h 2728038"/>
                  <a:gd name="connsiteX5" fmla="*/ 2445295 w 2619632"/>
                  <a:gd name="connsiteY5" fmla="*/ 2728038 h 2728038"/>
                  <a:gd name="connsiteX6" fmla="*/ 174337 w 2619632"/>
                  <a:gd name="connsiteY6" fmla="*/ 2728038 h 2728038"/>
                  <a:gd name="connsiteX7" fmla="*/ 0 w 2619632"/>
                  <a:gd name="connsiteY7" fmla="*/ 2553701 h 2728038"/>
                  <a:gd name="connsiteX8" fmla="*/ 0 w 2619632"/>
                  <a:gd name="connsiteY8" fmla="*/ 125422 h 2728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19632" h="2728038">
                    <a:moveTo>
                      <a:pt x="0" y="125422"/>
                    </a:moveTo>
                    <a:cubicBezTo>
                      <a:pt x="488950" y="22788"/>
                      <a:pt x="841238" y="-2853"/>
                      <a:pt x="1169675" y="1885"/>
                    </a:cubicBezTo>
                    <a:lnTo>
                      <a:pt x="1361452" y="1884"/>
                    </a:lnTo>
                    <a:cubicBezTo>
                      <a:pt x="1675675" y="-7592"/>
                      <a:pt x="2156082" y="16438"/>
                      <a:pt x="2619632" y="125422"/>
                    </a:cubicBezTo>
                    <a:lnTo>
                      <a:pt x="2619632" y="2553701"/>
                    </a:lnTo>
                    <a:cubicBezTo>
                      <a:pt x="2619632" y="2649985"/>
                      <a:pt x="2541579" y="2728038"/>
                      <a:pt x="2445295" y="2728038"/>
                    </a:cubicBezTo>
                    <a:lnTo>
                      <a:pt x="174337" y="2728038"/>
                    </a:lnTo>
                    <a:cubicBezTo>
                      <a:pt x="78053" y="2728038"/>
                      <a:pt x="0" y="2649985"/>
                      <a:pt x="0" y="2553701"/>
                    </a:cubicBezTo>
                    <a:lnTo>
                      <a:pt x="0" y="125422"/>
                    </a:lnTo>
                    <a:close/>
                  </a:path>
                </a:pathLst>
              </a:custGeom>
              <a:solidFill>
                <a:schemeClr val="tx1">
                  <a:lumMod val="10000"/>
                  <a:lumOff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i-FI"/>
              </a:p>
            </p:txBody>
          </p:sp>
        </p:grpSp>
        <p:sp>
          <p:nvSpPr>
            <p:cNvPr id="24" name="Tekstiruutu 23">
              <a:hlinkClick r:id="rId4" action="ppaction://hlinksldjump"/>
              <a:extLst>
                <a:ext uri="{FF2B5EF4-FFF2-40B4-BE49-F238E27FC236}">
                  <a16:creationId xmlns:a16="http://schemas.microsoft.com/office/drawing/2014/main" id="{D06292C6-53FD-D9AE-9A91-AAC65FFFFF9A}"/>
                </a:ext>
              </a:extLst>
            </p:cNvPr>
            <p:cNvSpPr txBox="1"/>
            <p:nvPr/>
          </p:nvSpPr>
          <p:spPr>
            <a:xfrm>
              <a:off x="7275153" y="5706460"/>
              <a:ext cx="237994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i-FI" sz="1400" b="1">
                  <a:solidFill>
                    <a:schemeClr val="accent1"/>
                  </a:solidFill>
                </a:rPr>
                <a:t>Katso erilaisia kortteja &gt;</a:t>
              </a:r>
            </a:p>
          </p:txBody>
        </p:sp>
        <p:sp>
          <p:nvSpPr>
            <p:cNvPr id="25" name="Tekstiruutu 24">
              <a:extLst>
                <a:ext uri="{FF2B5EF4-FFF2-40B4-BE49-F238E27FC236}">
                  <a16:creationId xmlns:a16="http://schemas.microsoft.com/office/drawing/2014/main" id="{9C11EEB1-E0A0-0028-8DB7-8B20A3114C75}"/>
                </a:ext>
              </a:extLst>
            </p:cNvPr>
            <p:cNvSpPr txBox="1"/>
            <p:nvPr/>
          </p:nvSpPr>
          <p:spPr>
            <a:xfrm>
              <a:off x="7275153" y="4140918"/>
              <a:ext cx="237994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i-FI" sz="1600"/>
                <a:t>Linkkien lisäys mukana</a:t>
              </a:r>
            </a:p>
            <a:p>
              <a:r>
                <a:rPr lang="fi-FI" sz="1600"/>
                <a:t>teemassa.</a:t>
              </a:r>
            </a:p>
          </p:txBody>
        </p:sp>
        <p:cxnSp>
          <p:nvCxnSpPr>
            <p:cNvPr id="26" name="Suora yhdysviiva 25">
              <a:extLst>
                <a:ext uri="{FF2B5EF4-FFF2-40B4-BE49-F238E27FC236}">
                  <a16:creationId xmlns:a16="http://schemas.microsoft.com/office/drawing/2014/main" id="{94BEE98C-8AEA-3184-0543-234DC0B4472B}"/>
                </a:ext>
              </a:extLst>
            </p:cNvPr>
            <p:cNvCxnSpPr>
              <a:cxnSpLocks/>
            </p:cNvCxnSpPr>
            <p:nvPr/>
          </p:nvCxnSpPr>
          <p:spPr>
            <a:xfrm>
              <a:off x="7123814" y="5589918"/>
              <a:ext cx="2690037" cy="0"/>
            </a:xfrm>
            <a:prstGeom prst="line">
              <a:avLst/>
            </a:prstGeom>
            <a:ln>
              <a:solidFill>
                <a:schemeClr val="tx1">
                  <a:lumMod val="25000"/>
                  <a:lumOff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kstiruutu 26">
              <a:extLst>
                <a:ext uri="{FF2B5EF4-FFF2-40B4-BE49-F238E27FC236}">
                  <a16:creationId xmlns:a16="http://schemas.microsoft.com/office/drawing/2014/main" id="{1B44DF7E-1C24-5573-871A-B040AABEDEC7}"/>
                </a:ext>
              </a:extLst>
            </p:cNvPr>
            <p:cNvSpPr txBox="1"/>
            <p:nvPr/>
          </p:nvSpPr>
          <p:spPr>
            <a:xfrm>
              <a:off x="7275153" y="3494976"/>
              <a:ext cx="237994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i-FI" sz="2000" b="1">
                  <a:latin typeface="+mj-lt"/>
                </a:rPr>
                <a:t>Kortteja eri käyttöön</a:t>
              </a:r>
            </a:p>
          </p:txBody>
        </p:sp>
      </p:grpSp>
      <p:grpSp>
        <p:nvGrpSpPr>
          <p:cNvPr id="30" name="Ryhmä 29">
            <a:extLst>
              <a:ext uri="{FF2B5EF4-FFF2-40B4-BE49-F238E27FC236}">
                <a16:creationId xmlns:a16="http://schemas.microsoft.com/office/drawing/2014/main" id="{4F08503D-9C8D-7D13-2C1F-537FA3C141BA}"/>
              </a:ext>
            </a:extLst>
          </p:cNvPr>
          <p:cNvGrpSpPr/>
          <p:nvPr/>
        </p:nvGrpSpPr>
        <p:grpSpPr>
          <a:xfrm>
            <a:off x="7850382" y="1573774"/>
            <a:ext cx="2944276" cy="4518007"/>
            <a:chOff x="7151607" y="739923"/>
            <a:chExt cx="2944276" cy="4518007"/>
          </a:xfrm>
        </p:grpSpPr>
        <p:grpSp>
          <p:nvGrpSpPr>
            <p:cNvPr id="31" name="Ryhmä 30">
              <a:extLst>
                <a:ext uri="{FF2B5EF4-FFF2-40B4-BE49-F238E27FC236}">
                  <a16:creationId xmlns:a16="http://schemas.microsoft.com/office/drawing/2014/main" id="{520E3BE1-494D-8A9C-10A0-C75FDC921149}"/>
                </a:ext>
              </a:extLst>
            </p:cNvPr>
            <p:cNvGrpSpPr/>
            <p:nvPr/>
          </p:nvGrpSpPr>
          <p:grpSpPr>
            <a:xfrm>
              <a:off x="7151607" y="739923"/>
              <a:ext cx="2944276" cy="4518007"/>
              <a:chOff x="1901169" y="1041284"/>
              <a:chExt cx="2619632" cy="3982201"/>
            </a:xfrm>
            <a:effectLst>
              <a:outerShdw blurRad="228600" dist="38100" dir="5400000" sx="99000" sy="99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34" name="Suorakulmio: Pyöristetyt kulmat 33">
                <a:extLst>
                  <a:ext uri="{FF2B5EF4-FFF2-40B4-BE49-F238E27FC236}">
                    <a16:creationId xmlns:a16="http://schemas.microsoft.com/office/drawing/2014/main" id="{41A1412E-7ABC-BA31-A22A-CE32E8805750}"/>
                  </a:ext>
                </a:extLst>
              </p:cNvPr>
              <p:cNvSpPr/>
              <p:nvPr userDrawn="1"/>
            </p:nvSpPr>
            <p:spPr>
              <a:xfrm>
                <a:off x="1901169" y="1041284"/>
                <a:ext cx="2619632" cy="1481040"/>
              </a:xfrm>
              <a:prstGeom prst="roundRect">
                <a:avLst>
                  <a:gd name="adj" fmla="val 6655"/>
                </a:avLst>
              </a:prstGeom>
              <a:blipFill dpi="0" rotWithShape="1">
                <a:blip r:embed="rId5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 b="-14002"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i-FI"/>
              </a:p>
            </p:txBody>
          </p:sp>
          <p:sp>
            <p:nvSpPr>
              <p:cNvPr id="35" name="Suorakulmio: Pyöristetyt kulmat 10">
                <a:extLst>
                  <a:ext uri="{FF2B5EF4-FFF2-40B4-BE49-F238E27FC236}">
                    <a16:creationId xmlns:a16="http://schemas.microsoft.com/office/drawing/2014/main" id="{C7793951-BB00-E64E-57F1-F25BDE76DB8B}"/>
                  </a:ext>
                </a:extLst>
              </p:cNvPr>
              <p:cNvSpPr/>
              <p:nvPr userDrawn="1"/>
            </p:nvSpPr>
            <p:spPr>
              <a:xfrm>
                <a:off x="1901169" y="2295447"/>
                <a:ext cx="2619632" cy="2728038"/>
              </a:xfrm>
              <a:custGeom>
                <a:avLst/>
                <a:gdLst>
                  <a:gd name="connsiteX0" fmla="*/ 0 w 2619632"/>
                  <a:gd name="connsiteY0" fmla="*/ 174337 h 2776953"/>
                  <a:gd name="connsiteX1" fmla="*/ 174337 w 2619632"/>
                  <a:gd name="connsiteY1" fmla="*/ 0 h 2776953"/>
                  <a:gd name="connsiteX2" fmla="*/ 2445295 w 2619632"/>
                  <a:gd name="connsiteY2" fmla="*/ 0 h 2776953"/>
                  <a:gd name="connsiteX3" fmla="*/ 2619632 w 2619632"/>
                  <a:gd name="connsiteY3" fmla="*/ 174337 h 2776953"/>
                  <a:gd name="connsiteX4" fmla="*/ 2619632 w 2619632"/>
                  <a:gd name="connsiteY4" fmla="*/ 2602616 h 2776953"/>
                  <a:gd name="connsiteX5" fmla="*/ 2445295 w 2619632"/>
                  <a:gd name="connsiteY5" fmla="*/ 2776953 h 2776953"/>
                  <a:gd name="connsiteX6" fmla="*/ 174337 w 2619632"/>
                  <a:gd name="connsiteY6" fmla="*/ 2776953 h 2776953"/>
                  <a:gd name="connsiteX7" fmla="*/ 0 w 2619632"/>
                  <a:gd name="connsiteY7" fmla="*/ 2602616 h 2776953"/>
                  <a:gd name="connsiteX8" fmla="*/ 0 w 2619632"/>
                  <a:gd name="connsiteY8" fmla="*/ 174337 h 2776953"/>
                  <a:gd name="connsiteX0" fmla="*/ 0 w 2619632"/>
                  <a:gd name="connsiteY0" fmla="*/ 179075 h 2781691"/>
                  <a:gd name="connsiteX1" fmla="*/ 174337 w 2619632"/>
                  <a:gd name="connsiteY1" fmla="*/ 4738 h 2781691"/>
                  <a:gd name="connsiteX2" fmla="*/ 1853067 w 2619632"/>
                  <a:gd name="connsiteY2" fmla="*/ 0 h 2781691"/>
                  <a:gd name="connsiteX3" fmla="*/ 2619632 w 2619632"/>
                  <a:gd name="connsiteY3" fmla="*/ 179075 h 2781691"/>
                  <a:gd name="connsiteX4" fmla="*/ 2619632 w 2619632"/>
                  <a:gd name="connsiteY4" fmla="*/ 2607354 h 2781691"/>
                  <a:gd name="connsiteX5" fmla="*/ 2445295 w 2619632"/>
                  <a:gd name="connsiteY5" fmla="*/ 2781691 h 2781691"/>
                  <a:gd name="connsiteX6" fmla="*/ 174337 w 2619632"/>
                  <a:gd name="connsiteY6" fmla="*/ 2781691 h 2781691"/>
                  <a:gd name="connsiteX7" fmla="*/ 0 w 2619632"/>
                  <a:gd name="connsiteY7" fmla="*/ 2607354 h 2781691"/>
                  <a:gd name="connsiteX8" fmla="*/ 0 w 2619632"/>
                  <a:gd name="connsiteY8" fmla="*/ 179075 h 2781691"/>
                  <a:gd name="connsiteX0" fmla="*/ 0 w 2619632"/>
                  <a:gd name="connsiteY0" fmla="*/ 179075 h 2781691"/>
                  <a:gd name="connsiteX1" fmla="*/ 1093475 w 2619632"/>
                  <a:gd name="connsiteY1" fmla="*/ 4738 h 2781691"/>
                  <a:gd name="connsiteX2" fmla="*/ 1853067 w 2619632"/>
                  <a:gd name="connsiteY2" fmla="*/ 0 h 2781691"/>
                  <a:gd name="connsiteX3" fmla="*/ 2619632 w 2619632"/>
                  <a:gd name="connsiteY3" fmla="*/ 179075 h 2781691"/>
                  <a:gd name="connsiteX4" fmla="*/ 2619632 w 2619632"/>
                  <a:gd name="connsiteY4" fmla="*/ 2607354 h 2781691"/>
                  <a:gd name="connsiteX5" fmla="*/ 2445295 w 2619632"/>
                  <a:gd name="connsiteY5" fmla="*/ 2781691 h 2781691"/>
                  <a:gd name="connsiteX6" fmla="*/ 174337 w 2619632"/>
                  <a:gd name="connsiteY6" fmla="*/ 2781691 h 2781691"/>
                  <a:gd name="connsiteX7" fmla="*/ 0 w 2619632"/>
                  <a:gd name="connsiteY7" fmla="*/ 2607354 h 2781691"/>
                  <a:gd name="connsiteX8" fmla="*/ 0 w 2619632"/>
                  <a:gd name="connsiteY8" fmla="*/ 179075 h 2781691"/>
                  <a:gd name="connsiteX0" fmla="*/ 0 w 2619632"/>
                  <a:gd name="connsiteY0" fmla="*/ 179075 h 2781691"/>
                  <a:gd name="connsiteX1" fmla="*/ 1093475 w 2619632"/>
                  <a:gd name="connsiteY1" fmla="*/ 4738 h 2781691"/>
                  <a:gd name="connsiteX2" fmla="*/ 1853067 w 2619632"/>
                  <a:gd name="connsiteY2" fmla="*/ 0 h 2781691"/>
                  <a:gd name="connsiteX3" fmla="*/ 2619632 w 2619632"/>
                  <a:gd name="connsiteY3" fmla="*/ 179075 h 2781691"/>
                  <a:gd name="connsiteX4" fmla="*/ 2619632 w 2619632"/>
                  <a:gd name="connsiteY4" fmla="*/ 2607354 h 2781691"/>
                  <a:gd name="connsiteX5" fmla="*/ 2445295 w 2619632"/>
                  <a:gd name="connsiteY5" fmla="*/ 2781691 h 2781691"/>
                  <a:gd name="connsiteX6" fmla="*/ 174337 w 2619632"/>
                  <a:gd name="connsiteY6" fmla="*/ 2781691 h 2781691"/>
                  <a:gd name="connsiteX7" fmla="*/ 0 w 2619632"/>
                  <a:gd name="connsiteY7" fmla="*/ 2607354 h 2781691"/>
                  <a:gd name="connsiteX8" fmla="*/ 0 w 2619632"/>
                  <a:gd name="connsiteY8" fmla="*/ 179075 h 2781691"/>
                  <a:gd name="connsiteX0" fmla="*/ 0 w 2619632"/>
                  <a:gd name="connsiteY0" fmla="*/ 174531 h 2777147"/>
                  <a:gd name="connsiteX1" fmla="*/ 1093475 w 2619632"/>
                  <a:gd name="connsiteY1" fmla="*/ 194 h 2777147"/>
                  <a:gd name="connsiteX2" fmla="*/ 1450352 w 2619632"/>
                  <a:gd name="connsiteY2" fmla="*/ 193 h 2777147"/>
                  <a:gd name="connsiteX3" fmla="*/ 2619632 w 2619632"/>
                  <a:gd name="connsiteY3" fmla="*/ 174531 h 2777147"/>
                  <a:gd name="connsiteX4" fmla="*/ 2619632 w 2619632"/>
                  <a:gd name="connsiteY4" fmla="*/ 2602810 h 2777147"/>
                  <a:gd name="connsiteX5" fmla="*/ 2445295 w 2619632"/>
                  <a:gd name="connsiteY5" fmla="*/ 2777147 h 2777147"/>
                  <a:gd name="connsiteX6" fmla="*/ 174337 w 2619632"/>
                  <a:gd name="connsiteY6" fmla="*/ 2777147 h 2777147"/>
                  <a:gd name="connsiteX7" fmla="*/ 0 w 2619632"/>
                  <a:gd name="connsiteY7" fmla="*/ 2602810 h 2777147"/>
                  <a:gd name="connsiteX8" fmla="*/ 0 w 2619632"/>
                  <a:gd name="connsiteY8" fmla="*/ 174531 h 2777147"/>
                  <a:gd name="connsiteX0" fmla="*/ 0 w 2619632"/>
                  <a:gd name="connsiteY0" fmla="*/ 175042 h 2777658"/>
                  <a:gd name="connsiteX1" fmla="*/ 1093475 w 2619632"/>
                  <a:gd name="connsiteY1" fmla="*/ 705 h 2777658"/>
                  <a:gd name="connsiteX2" fmla="*/ 1450352 w 2619632"/>
                  <a:gd name="connsiteY2" fmla="*/ 704 h 2777658"/>
                  <a:gd name="connsiteX3" fmla="*/ 2619632 w 2619632"/>
                  <a:gd name="connsiteY3" fmla="*/ 175042 h 2777658"/>
                  <a:gd name="connsiteX4" fmla="*/ 2619632 w 2619632"/>
                  <a:gd name="connsiteY4" fmla="*/ 2603321 h 2777658"/>
                  <a:gd name="connsiteX5" fmla="*/ 2445295 w 2619632"/>
                  <a:gd name="connsiteY5" fmla="*/ 2777658 h 2777658"/>
                  <a:gd name="connsiteX6" fmla="*/ 174337 w 2619632"/>
                  <a:gd name="connsiteY6" fmla="*/ 2777658 h 2777658"/>
                  <a:gd name="connsiteX7" fmla="*/ 0 w 2619632"/>
                  <a:gd name="connsiteY7" fmla="*/ 2603321 h 2777658"/>
                  <a:gd name="connsiteX8" fmla="*/ 0 w 2619632"/>
                  <a:gd name="connsiteY8" fmla="*/ 175042 h 2777658"/>
                  <a:gd name="connsiteX0" fmla="*/ 0 w 2619632"/>
                  <a:gd name="connsiteY0" fmla="*/ 175042 h 2777658"/>
                  <a:gd name="connsiteX1" fmla="*/ 1112525 w 2619632"/>
                  <a:gd name="connsiteY1" fmla="*/ 51505 h 2777658"/>
                  <a:gd name="connsiteX2" fmla="*/ 1450352 w 2619632"/>
                  <a:gd name="connsiteY2" fmla="*/ 704 h 2777658"/>
                  <a:gd name="connsiteX3" fmla="*/ 2619632 w 2619632"/>
                  <a:gd name="connsiteY3" fmla="*/ 175042 h 2777658"/>
                  <a:gd name="connsiteX4" fmla="*/ 2619632 w 2619632"/>
                  <a:gd name="connsiteY4" fmla="*/ 2603321 h 2777658"/>
                  <a:gd name="connsiteX5" fmla="*/ 2445295 w 2619632"/>
                  <a:gd name="connsiteY5" fmla="*/ 2777658 h 2777658"/>
                  <a:gd name="connsiteX6" fmla="*/ 174337 w 2619632"/>
                  <a:gd name="connsiteY6" fmla="*/ 2777658 h 2777658"/>
                  <a:gd name="connsiteX7" fmla="*/ 0 w 2619632"/>
                  <a:gd name="connsiteY7" fmla="*/ 2603321 h 2777658"/>
                  <a:gd name="connsiteX8" fmla="*/ 0 w 2619632"/>
                  <a:gd name="connsiteY8" fmla="*/ 175042 h 2777658"/>
                  <a:gd name="connsiteX0" fmla="*/ 0 w 2619632"/>
                  <a:gd name="connsiteY0" fmla="*/ 124982 h 2727598"/>
                  <a:gd name="connsiteX1" fmla="*/ 1112525 w 2619632"/>
                  <a:gd name="connsiteY1" fmla="*/ 1445 h 2727598"/>
                  <a:gd name="connsiteX2" fmla="*/ 1361452 w 2619632"/>
                  <a:gd name="connsiteY2" fmla="*/ 1444 h 2727598"/>
                  <a:gd name="connsiteX3" fmla="*/ 2619632 w 2619632"/>
                  <a:gd name="connsiteY3" fmla="*/ 124982 h 2727598"/>
                  <a:gd name="connsiteX4" fmla="*/ 2619632 w 2619632"/>
                  <a:gd name="connsiteY4" fmla="*/ 2553261 h 2727598"/>
                  <a:gd name="connsiteX5" fmla="*/ 2445295 w 2619632"/>
                  <a:gd name="connsiteY5" fmla="*/ 2727598 h 2727598"/>
                  <a:gd name="connsiteX6" fmla="*/ 174337 w 2619632"/>
                  <a:gd name="connsiteY6" fmla="*/ 2727598 h 2727598"/>
                  <a:gd name="connsiteX7" fmla="*/ 0 w 2619632"/>
                  <a:gd name="connsiteY7" fmla="*/ 2553261 h 2727598"/>
                  <a:gd name="connsiteX8" fmla="*/ 0 w 2619632"/>
                  <a:gd name="connsiteY8" fmla="*/ 124982 h 2727598"/>
                  <a:gd name="connsiteX0" fmla="*/ 0 w 2619632"/>
                  <a:gd name="connsiteY0" fmla="*/ 124982 h 2727598"/>
                  <a:gd name="connsiteX1" fmla="*/ 1169675 w 2619632"/>
                  <a:gd name="connsiteY1" fmla="*/ 1445 h 2727598"/>
                  <a:gd name="connsiteX2" fmla="*/ 1361452 w 2619632"/>
                  <a:gd name="connsiteY2" fmla="*/ 1444 h 2727598"/>
                  <a:gd name="connsiteX3" fmla="*/ 2619632 w 2619632"/>
                  <a:gd name="connsiteY3" fmla="*/ 124982 h 2727598"/>
                  <a:gd name="connsiteX4" fmla="*/ 2619632 w 2619632"/>
                  <a:gd name="connsiteY4" fmla="*/ 2553261 h 2727598"/>
                  <a:gd name="connsiteX5" fmla="*/ 2445295 w 2619632"/>
                  <a:gd name="connsiteY5" fmla="*/ 2727598 h 2727598"/>
                  <a:gd name="connsiteX6" fmla="*/ 174337 w 2619632"/>
                  <a:gd name="connsiteY6" fmla="*/ 2727598 h 2727598"/>
                  <a:gd name="connsiteX7" fmla="*/ 0 w 2619632"/>
                  <a:gd name="connsiteY7" fmla="*/ 2553261 h 2727598"/>
                  <a:gd name="connsiteX8" fmla="*/ 0 w 2619632"/>
                  <a:gd name="connsiteY8" fmla="*/ 124982 h 2727598"/>
                  <a:gd name="connsiteX0" fmla="*/ 0 w 2619632"/>
                  <a:gd name="connsiteY0" fmla="*/ 125422 h 2728038"/>
                  <a:gd name="connsiteX1" fmla="*/ 1169675 w 2619632"/>
                  <a:gd name="connsiteY1" fmla="*/ 1885 h 2728038"/>
                  <a:gd name="connsiteX2" fmla="*/ 1361452 w 2619632"/>
                  <a:gd name="connsiteY2" fmla="*/ 1884 h 2728038"/>
                  <a:gd name="connsiteX3" fmla="*/ 2619632 w 2619632"/>
                  <a:gd name="connsiteY3" fmla="*/ 125422 h 2728038"/>
                  <a:gd name="connsiteX4" fmla="*/ 2619632 w 2619632"/>
                  <a:gd name="connsiteY4" fmla="*/ 2553701 h 2728038"/>
                  <a:gd name="connsiteX5" fmla="*/ 2445295 w 2619632"/>
                  <a:gd name="connsiteY5" fmla="*/ 2728038 h 2728038"/>
                  <a:gd name="connsiteX6" fmla="*/ 174337 w 2619632"/>
                  <a:gd name="connsiteY6" fmla="*/ 2728038 h 2728038"/>
                  <a:gd name="connsiteX7" fmla="*/ 0 w 2619632"/>
                  <a:gd name="connsiteY7" fmla="*/ 2553701 h 2728038"/>
                  <a:gd name="connsiteX8" fmla="*/ 0 w 2619632"/>
                  <a:gd name="connsiteY8" fmla="*/ 125422 h 2728038"/>
                  <a:gd name="connsiteX0" fmla="*/ 0 w 2619632"/>
                  <a:gd name="connsiteY0" fmla="*/ 125422 h 2728038"/>
                  <a:gd name="connsiteX1" fmla="*/ 1169675 w 2619632"/>
                  <a:gd name="connsiteY1" fmla="*/ 1885 h 2728038"/>
                  <a:gd name="connsiteX2" fmla="*/ 1361452 w 2619632"/>
                  <a:gd name="connsiteY2" fmla="*/ 1884 h 2728038"/>
                  <a:gd name="connsiteX3" fmla="*/ 2619632 w 2619632"/>
                  <a:gd name="connsiteY3" fmla="*/ 125422 h 2728038"/>
                  <a:gd name="connsiteX4" fmla="*/ 2619632 w 2619632"/>
                  <a:gd name="connsiteY4" fmla="*/ 2553701 h 2728038"/>
                  <a:gd name="connsiteX5" fmla="*/ 2445295 w 2619632"/>
                  <a:gd name="connsiteY5" fmla="*/ 2728038 h 2728038"/>
                  <a:gd name="connsiteX6" fmla="*/ 174337 w 2619632"/>
                  <a:gd name="connsiteY6" fmla="*/ 2728038 h 2728038"/>
                  <a:gd name="connsiteX7" fmla="*/ 0 w 2619632"/>
                  <a:gd name="connsiteY7" fmla="*/ 2553701 h 2728038"/>
                  <a:gd name="connsiteX8" fmla="*/ 0 w 2619632"/>
                  <a:gd name="connsiteY8" fmla="*/ 125422 h 2728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19632" h="2728038">
                    <a:moveTo>
                      <a:pt x="0" y="125422"/>
                    </a:moveTo>
                    <a:cubicBezTo>
                      <a:pt x="488950" y="22788"/>
                      <a:pt x="841238" y="-2853"/>
                      <a:pt x="1169675" y="1885"/>
                    </a:cubicBezTo>
                    <a:lnTo>
                      <a:pt x="1361452" y="1884"/>
                    </a:lnTo>
                    <a:cubicBezTo>
                      <a:pt x="1675675" y="-7592"/>
                      <a:pt x="2156082" y="16438"/>
                      <a:pt x="2619632" y="125422"/>
                    </a:cubicBezTo>
                    <a:lnTo>
                      <a:pt x="2619632" y="2553701"/>
                    </a:lnTo>
                    <a:cubicBezTo>
                      <a:pt x="2619632" y="2649985"/>
                      <a:pt x="2541579" y="2728038"/>
                      <a:pt x="2445295" y="2728038"/>
                    </a:cubicBezTo>
                    <a:lnTo>
                      <a:pt x="174337" y="2728038"/>
                    </a:lnTo>
                    <a:cubicBezTo>
                      <a:pt x="78053" y="2728038"/>
                      <a:pt x="0" y="2649985"/>
                      <a:pt x="0" y="2553701"/>
                    </a:cubicBezTo>
                    <a:lnTo>
                      <a:pt x="0" y="125422"/>
                    </a:lnTo>
                    <a:close/>
                  </a:path>
                </a:pathLst>
              </a:custGeom>
              <a:solidFill>
                <a:schemeClr val="tx1">
                  <a:lumMod val="10000"/>
                  <a:lumOff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i-FI"/>
              </a:p>
            </p:txBody>
          </p:sp>
        </p:grpSp>
        <p:sp>
          <p:nvSpPr>
            <p:cNvPr id="32" name="Tekstiruutu 31">
              <a:extLst>
                <a:ext uri="{FF2B5EF4-FFF2-40B4-BE49-F238E27FC236}">
                  <a16:creationId xmlns:a16="http://schemas.microsoft.com/office/drawing/2014/main" id="{E3B8E075-73C2-2A68-640A-3DB07C3BBE14}"/>
                </a:ext>
              </a:extLst>
            </p:cNvPr>
            <p:cNvSpPr txBox="1"/>
            <p:nvPr/>
          </p:nvSpPr>
          <p:spPr>
            <a:xfrm>
              <a:off x="7433772" y="2555309"/>
              <a:ext cx="237994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i-FI" sz="2000" b="1">
                  <a:latin typeface="+mj-lt"/>
                </a:rPr>
                <a:t>Kuva puhuu </a:t>
              </a:r>
            </a:p>
          </p:txBody>
        </p:sp>
        <p:sp>
          <p:nvSpPr>
            <p:cNvPr id="33" name="Tekstiruutu 32">
              <a:extLst>
                <a:ext uri="{FF2B5EF4-FFF2-40B4-BE49-F238E27FC236}">
                  <a16:creationId xmlns:a16="http://schemas.microsoft.com/office/drawing/2014/main" id="{8BE27DE6-721A-1EC7-1A5E-AB5632A856E6}"/>
                </a:ext>
              </a:extLst>
            </p:cNvPr>
            <p:cNvSpPr txBox="1"/>
            <p:nvPr/>
          </p:nvSpPr>
          <p:spPr>
            <a:xfrm>
              <a:off x="7433772" y="2990950"/>
              <a:ext cx="2379945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i-FI" sz="1600"/>
                <a:t>Isot kuvat ja ikonien käyttö on tehokkaampaa, kuin pitkät selostukset ja </a:t>
              </a:r>
              <a:r>
                <a:rPr lang="fi-FI" sz="1600" err="1"/>
                <a:t>bulletpoint</a:t>
              </a:r>
              <a:r>
                <a:rPr lang="fi-FI" sz="1600"/>
                <a:t>-listat</a:t>
              </a:r>
            </a:p>
          </p:txBody>
        </p:sp>
      </p:grpSp>
      <p:sp>
        <p:nvSpPr>
          <p:cNvPr id="36" name="Otsikko 1">
            <a:extLst>
              <a:ext uri="{FF2B5EF4-FFF2-40B4-BE49-F238E27FC236}">
                <a16:creationId xmlns:a16="http://schemas.microsoft.com/office/drawing/2014/main" id="{8FE1B9A0-06ED-BE5F-2415-41C6EBA299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176" y="365125"/>
            <a:ext cx="10238623" cy="1325563"/>
          </a:xfrm>
        </p:spPr>
        <p:txBody>
          <a:bodyPr/>
          <a:lstStyle/>
          <a:p>
            <a:r>
              <a:rPr lang="fi-FI"/>
              <a:t>Uusi pohja, uudet featuret</a:t>
            </a:r>
          </a:p>
        </p:txBody>
      </p:sp>
    </p:spTree>
    <p:extLst>
      <p:ext uri="{BB962C8B-B14F-4D97-AF65-F5344CB8AC3E}">
        <p14:creationId xmlns:p14="http://schemas.microsoft.com/office/powerpoint/2010/main" val="3348000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Ryhmä 1">
            <a:extLst>
              <a:ext uri="{FF2B5EF4-FFF2-40B4-BE49-F238E27FC236}">
                <a16:creationId xmlns:a16="http://schemas.microsoft.com/office/drawing/2014/main" id="{9AB9EF23-C82B-F27A-26EA-7BD1E2343562}"/>
              </a:ext>
            </a:extLst>
          </p:cNvPr>
          <p:cNvGrpSpPr/>
          <p:nvPr/>
        </p:nvGrpSpPr>
        <p:grpSpPr>
          <a:xfrm>
            <a:off x="700687" y="1326085"/>
            <a:ext cx="4184354" cy="4884265"/>
            <a:chOff x="1277346" y="739922"/>
            <a:chExt cx="4184354" cy="4884265"/>
          </a:xfrm>
        </p:grpSpPr>
        <p:grpSp>
          <p:nvGrpSpPr>
            <p:cNvPr id="4" name="Ryhmä 3">
              <a:extLst>
                <a:ext uri="{FF2B5EF4-FFF2-40B4-BE49-F238E27FC236}">
                  <a16:creationId xmlns:a16="http://schemas.microsoft.com/office/drawing/2014/main" id="{30073599-1EED-B3E5-DD23-DCAA6653A0A5}"/>
                </a:ext>
              </a:extLst>
            </p:cNvPr>
            <p:cNvGrpSpPr/>
            <p:nvPr/>
          </p:nvGrpSpPr>
          <p:grpSpPr>
            <a:xfrm>
              <a:off x="1277346" y="739922"/>
              <a:ext cx="4184354" cy="4884265"/>
              <a:chOff x="1901168" y="1041283"/>
              <a:chExt cx="3722976" cy="4305023"/>
            </a:xfrm>
            <a:effectLst>
              <a:outerShdw blurRad="228600" dist="38100" dir="5400000" sx="99000" sy="99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5" name="Suorakulmio: Pyöristetyt kulmat 4">
                <a:extLst>
                  <a:ext uri="{FF2B5EF4-FFF2-40B4-BE49-F238E27FC236}">
                    <a16:creationId xmlns:a16="http://schemas.microsoft.com/office/drawing/2014/main" id="{FB4EDCB3-9660-9FA9-14D2-4BC91A4DAC4B}"/>
                  </a:ext>
                </a:extLst>
              </p:cNvPr>
              <p:cNvSpPr/>
              <p:nvPr userDrawn="1"/>
            </p:nvSpPr>
            <p:spPr>
              <a:xfrm>
                <a:off x="1901168" y="1041283"/>
                <a:ext cx="3722975" cy="2115458"/>
              </a:xfrm>
              <a:prstGeom prst="roundRect">
                <a:avLst>
                  <a:gd name="adj" fmla="val 6655"/>
                </a:avLst>
              </a:prstGeom>
              <a:blipFill dpi="0" rotWithShape="1">
                <a:blip r:embed="rId2" cstate="email">
                  <a:extLst>
                    <a:ext uri="{BEBA8EAE-BF5A-486C-A8C5-ECC9F3942E4B}">
                      <a14:imgProps xmlns:a14="http://schemas.microsoft.com/office/drawing/2010/main">
                        <a14:imgLayer r:embed="rId3">
                          <a14:imgEffect>
                            <a14:colorTemperature colorTemp="53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i-FI"/>
              </a:p>
            </p:txBody>
          </p:sp>
          <p:sp>
            <p:nvSpPr>
              <p:cNvPr id="6" name="Suorakulmio: Pyöristetyt kulmat 10">
                <a:extLst>
                  <a:ext uri="{FF2B5EF4-FFF2-40B4-BE49-F238E27FC236}">
                    <a16:creationId xmlns:a16="http://schemas.microsoft.com/office/drawing/2014/main" id="{3B94A0AC-4123-8BC0-8330-9103CDAAC0C9}"/>
                  </a:ext>
                </a:extLst>
              </p:cNvPr>
              <p:cNvSpPr/>
              <p:nvPr userDrawn="1"/>
            </p:nvSpPr>
            <p:spPr>
              <a:xfrm>
                <a:off x="1901169" y="2497851"/>
                <a:ext cx="3722975" cy="2848455"/>
              </a:xfrm>
              <a:custGeom>
                <a:avLst/>
                <a:gdLst>
                  <a:gd name="connsiteX0" fmla="*/ 0 w 2619632"/>
                  <a:gd name="connsiteY0" fmla="*/ 174337 h 2776953"/>
                  <a:gd name="connsiteX1" fmla="*/ 174337 w 2619632"/>
                  <a:gd name="connsiteY1" fmla="*/ 0 h 2776953"/>
                  <a:gd name="connsiteX2" fmla="*/ 2445295 w 2619632"/>
                  <a:gd name="connsiteY2" fmla="*/ 0 h 2776953"/>
                  <a:gd name="connsiteX3" fmla="*/ 2619632 w 2619632"/>
                  <a:gd name="connsiteY3" fmla="*/ 174337 h 2776953"/>
                  <a:gd name="connsiteX4" fmla="*/ 2619632 w 2619632"/>
                  <a:gd name="connsiteY4" fmla="*/ 2602616 h 2776953"/>
                  <a:gd name="connsiteX5" fmla="*/ 2445295 w 2619632"/>
                  <a:gd name="connsiteY5" fmla="*/ 2776953 h 2776953"/>
                  <a:gd name="connsiteX6" fmla="*/ 174337 w 2619632"/>
                  <a:gd name="connsiteY6" fmla="*/ 2776953 h 2776953"/>
                  <a:gd name="connsiteX7" fmla="*/ 0 w 2619632"/>
                  <a:gd name="connsiteY7" fmla="*/ 2602616 h 2776953"/>
                  <a:gd name="connsiteX8" fmla="*/ 0 w 2619632"/>
                  <a:gd name="connsiteY8" fmla="*/ 174337 h 2776953"/>
                  <a:gd name="connsiteX0" fmla="*/ 0 w 2619632"/>
                  <a:gd name="connsiteY0" fmla="*/ 179075 h 2781691"/>
                  <a:gd name="connsiteX1" fmla="*/ 174337 w 2619632"/>
                  <a:gd name="connsiteY1" fmla="*/ 4738 h 2781691"/>
                  <a:gd name="connsiteX2" fmla="*/ 1853067 w 2619632"/>
                  <a:gd name="connsiteY2" fmla="*/ 0 h 2781691"/>
                  <a:gd name="connsiteX3" fmla="*/ 2619632 w 2619632"/>
                  <a:gd name="connsiteY3" fmla="*/ 179075 h 2781691"/>
                  <a:gd name="connsiteX4" fmla="*/ 2619632 w 2619632"/>
                  <a:gd name="connsiteY4" fmla="*/ 2607354 h 2781691"/>
                  <a:gd name="connsiteX5" fmla="*/ 2445295 w 2619632"/>
                  <a:gd name="connsiteY5" fmla="*/ 2781691 h 2781691"/>
                  <a:gd name="connsiteX6" fmla="*/ 174337 w 2619632"/>
                  <a:gd name="connsiteY6" fmla="*/ 2781691 h 2781691"/>
                  <a:gd name="connsiteX7" fmla="*/ 0 w 2619632"/>
                  <a:gd name="connsiteY7" fmla="*/ 2607354 h 2781691"/>
                  <a:gd name="connsiteX8" fmla="*/ 0 w 2619632"/>
                  <a:gd name="connsiteY8" fmla="*/ 179075 h 2781691"/>
                  <a:gd name="connsiteX0" fmla="*/ 0 w 2619632"/>
                  <a:gd name="connsiteY0" fmla="*/ 179075 h 2781691"/>
                  <a:gd name="connsiteX1" fmla="*/ 1093475 w 2619632"/>
                  <a:gd name="connsiteY1" fmla="*/ 4738 h 2781691"/>
                  <a:gd name="connsiteX2" fmla="*/ 1853067 w 2619632"/>
                  <a:gd name="connsiteY2" fmla="*/ 0 h 2781691"/>
                  <a:gd name="connsiteX3" fmla="*/ 2619632 w 2619632"/>
                  <a:gd name="connsiteY3" fmla="*/ 179075 h 2781691"/>
                  <a:gd name="connsiteX4" fmla="*/ 2619632 w 2619632"/>
                  <a:gd name="connsiteY4" fmla="*/ 2607354 h 2781691"/>
                  <a:gd name="connsiteX5" fmla="*/ 2445295 w 2619632"/>
                  <a:gd name="connsiteY5" fmla="*/ 2781691 h 2781691"/>
                  <a:gd name="connsiteX6" fmla="*/ 174337 w 2619632"/>
                  <a:gd name="connsiteY6" fmla="*/ 2781691 h 2781691"/>
                  <a:gd name="connsiteX7" fmla="*/ 0 w 2619632"/>
                  <a:gd name="connsiteY7" fmla="*/ 2607354 h 2781691"/>
                  <a:gd name="connsiteX8" fmla="*/ 0 w 2619632"/>
                  <a:gd name="connsiteY8" fmla="*/ 179075 h 2781691"/>
                  <a:gd name="connsiteX0" fmla="*/ 0 w 2619632"/>
                  <a:gd name="connsiteY0" fmla="*/ 179075 h 2781691"/>
                  <a:gd name="connsiteX1" fmla="*/ 1093475 w 2619632"/>
                  <a:gd name="connsiteY1" fmla="*/ 4738 h 2781691"/>
                  <a:gd name="connsiteX2" fmla="*/ 1853067 w 2619632"/>
                  <a:gd name="connsiteY2" fmla="*/ 0 h 2781691"/>
                  <a:gd name="connsiteX3" fmla="*/ 2619632 w 2619632"/>
                  <a:gd name="connsiteY3" fmla="*/ 179075 h 2781691"/>
                  <a:gd name="connsiteX4" fmla="*/ 2619632 w 2619632"/>
                  <a:gd name="connsiteY4" fmla="*/ 2607354 h 2781691"/>
                  <a:gd name="connsiteX5" fmla="*/ 2445295 w 2619632"/>
                  <a:gd name="connsiteY5" fmla="*/ 2781691 h 2781691"/>
                  <a:gd name="connsiteX6" fmla="*/ 174337 w 2619632"/>
                  <a:gd name="connsiteY6" fmla="*/ 2781691 h 2781691"/>
                  <a:gd name="connsiteX7" fmla="*/ 0 w 2619632"/>
                  <a:gd name="connsiteY7" fmla="*/ 2607354 h 2781691"/>
                  <a:gd name="connsiteX8" fmla="*/ 0 w 2619632"/>
                  <a:gd name="connsiteY8" fmla="*/ 179075 h 2781691"/>
                  <a:gd name="connsiteX0" fmla="*/ 0 w 2619632"/>
                  <a:gd name="connsiteY0" fmla="*/ 174531 h 2777147"/>
                  <a:gd name="connsiteX1" fmla="*/ 1093475 w 2619632"/>
                  <a:gd name="connsiteY1" fmla="*/ 194 h 2777147"/>
                  <a:gd name="connsiteX2" fmla="*/ 1450352 w 2619632"/>
                  <a:gd name="connsiteY2" fmla="*/ 193 h 2777147"/>
                  <a:gd name="connsiteX3" fmla="*/ 2619632 w 2619632"/>
                  <a:gd name="connsiteY3" fmla="*/ 174531 h 2777147"/>
                  <a:gd name="connsiteX4" fmla="*/ 2619632 w 2619632"/>
                  <a:gd name="connsiteY4" fmla="*/ 2602810 h 2777147"/>
                  <a:gd name="connsiteX5" fmla="*/ 2445295 w 2619632"/>
                  <a:gd name="connsiteY5" fmla="*/ 2777147 h 2777147"/>
                  <a:gd name="connsiteX6" fmla="*/ 174337 w 2619632"/>
                  <a:gd name="connsiteY6" fmla="*/ 2777147 h 2777147"/>
                  <a:gd name="connsiteX7" fmla="*/ 0 w 2619632"/>
                  <a:gd name="connsiteY7" fmla="*/ 2602810 h 2777147"/>
                  <a:gd name="connsiteX8" fmla="*/ 0 w 2619632"/>
                  <a:gd name="connsiteY8" fmla="*/ 174531 h 2777147"/>
                  <a:gd name="connsiteX0" fmla="*/ 0 w 2619632"/>
                  <a:gd name="connsiteY0" fmla="*/ 175042 h 2777658"/>
                  <a:gd name="connsiteX1" fmla="*/ 1093475 w 2619632"/>
                  <a:gd name="connsiteY1" fmla="*/ 705 h 2777658"/>
                  <a:gd name="connsiteX2" fmla="*/ 1450352 w 2619632"/>
                  <a:gd name="connsiteY2" fmla="*/ 704 h 2777658"/>
                  <a:gd name="connsiteX3" fmla="*/ 2619632 w 2619632"/>
                  <a:gd name="connsiteY3" fmla="*/ 175042 h 2777658"/>
                  <a:gd name="connsiteX4" fmla="*/ 2619632 w 2619632"/>
                  <a:gd name="connsiteY4" fmla="*/ 2603321 h 2777658"/>
                  <a:gd name="connsiteX5" fmla="*/ 2445295 w 2619632"/>
                  <a:gd name="connsiteY5" fmla="*/ 2777658 h 2777658"/>
                  <a:gd name="connsiteX6" fmla="*/ 174337 w 2619632"/>
                  <a:gd name="connsiteY6" fmla="*/ 2777658 h 2777658"/>
                  <a:gd name="connsiteX7" fmla="*/ 0 w 2619632"/>
                  <a:gd name="connsiteY7" fmla="*/ 2603321 h 2777658"/>
                  <a:gd name="connsiteX8" fmla="*/ 0 w 2619632"/>
                  <a:gd name="connsiteY8" fmla="*/ 175042 h 2777658"/>
                  <a:gd name="connsiteX0" fmla="*/ 0 w 2619632"/>
                  <a:gd name="connsiteY0" fmla="*/ 175042 h 2777658"/>
                  <a:gd name="connsiteX1" fmla="*/ 1112525 w 2619632"/>
                  <a:gd name="connsiteY1" fmla="*/ 51505 h 2777658"/>
                  <a:gd name="connsiteX2" fmla="*/ 1450352 w 2619632"/>
                  <a:gd name="connsiteY2" fmla="*/ 704 h 2777658"/>
                  <a:gd name="connsiteX3" fmla="*/ 2619632 w 2619632"/>
                  <a:gd name="connsiteY3" fmla="*/ 175042 h 2777658"/>
                  <a:gd name="connsiteX4" fmla="*/ 2619632 w 2619632"/>
                  <a:gd name="connsiteY4" fmla="*/ 2603321 h 2777658"/>
                  <a:gd name="connsiteX5" fmla="*/ 2445295 w 2619632"/>
                  <a:gd name="connsiteY5" fmla="*/ 2777658 h 2777658"/>
                  <a:gd name="connsiteX6" fmla="*/ 174337 w 2619632"/>
                  <a:gd name="connsiteY6" fmla="*/ 2777658 h 2777658"/>
                  <a:gd name="connsiteX7" fmla="*/ 0 w 2619632"/>
                  <a:gd name="connsiteY7" fmla="*/ 2603321 h 2777658"/>
                  <a:gd name="connsiteX8" fmla="*/ 0 w 2619632"/>
                  <a:gd name="connsiteY8" fmla="*/ 175042 h 2777658"/>
                  <a:gd name="connsiteX0" fmla="*/ 0 w 2619632"/>
                  <a:gd name="connsiteY0" fmla="*/ 124982 h 2727598"/>
                  <a:gd name="connsiteX1" fmla="*/ 1112525 w 2619632"/>
                  <a:gd name="connsiteY1" fmla="*/ 1445 h 2727598"/>
                  <a:gd name="connsiteX2" fmla="*/ 1361452 w 2619632"/>
                  <a:gd name="connsiteY2" fmla="*/ 1444 h 2727598"/>
                  <a:gd name="connsiteX3" fmla="*/ 2619632 w 2619632"/>
                  <a:gd name="connsiteY3" fmla="*/ 124982 h 2727598"/>
                  <a:gd name="connsiteX4" fmla="*/ 2619632 w 2619632"/>
                  <a:gd name="connsiteY4" fmla="*/ 2553261 h 2727598"/>
                  <a:gd name="connsiteX5" fmla="*/ 2445295 w 2619632"/>
                  <a:gd name="connsiteY5" fmla="*/ 2727598 h 2727598"/>
                  <a:gd name="connsiteX6" fmla="*/ 174337 w 2619632"/>
                  <a:gd name="connsiteY6" fmla="*/ 2727598 h 2727598"/>
                  <a:gd name="connsiteX7" fmla="*/ 0 w 2619632"/>
                  <a:gd name="connsiteY7" fmla="*/ 2553261 h 2727598"/>
                  <a:gd name="connsiteX8" fmla="*/ 0 w 2619632"/>
                  <a:gd name="connsiteY8" fmla="*/ 124982 h 2727598"/>
                  <a:gd name="connsiteX0" fmla="*/ 0 w 2619632"/>
                  <a:gd name="connsiteY0" fmla="*/ 124982 h 2727598"/>
                  <a:gd name="connsiteX1" fmla="*/ 1169675 w 2619632"/>
                  <a:gd name="connsiteY1" fmla="*/ 1445 h 2727598"/>
                  <a:gd name="connsiteX2" fmla="*/ 1361452 w 2619632"/>
                  <a:gd name="connsiteY2" fmla="*/ 1444 h 2727598"/>
                  <a:gd name="connsiteX3" fmla="*/ 2619632 w 2619632"/>
                  <a:gd name="connsiteY3" fmla="*/ 124982 h 2727598"/>
                  <a:gd name="connsiteX4" fmla="*/ 2619632 w 2619632"/>
                  <a:gd name="connsiteY4" fmla="*/ 2553261 h 2727598"/>
                  <a:gd name="connsiteX5" fmla="*/ 2445295 w 2619632"/>
                  <a:gd name="connsiteY5" fmla="*/ 2727598 h 2727598"/>
                  <a:gd name="connsiteX6" fmla="*/ 174337 w 2619632"/>
                  <a:gd name="connsiteY6" fmla="*/ 2727598 h 2727598"/>
                  <a:gd name="connsiteX7" fmla="*/ 0 w 2619632"/>
                  <a:gd name="connsiteY7" fmla="*/ 2553261 h 2727598"/>
                  <a:gd name="connsiteX8" fmla="*/ 0 w 2619632"/>
                  <a:gd name="connsiteY8" fmla="*/ 124982 h 2727598"/>
                  <a:gd name="connsiteX0" fmla="*/ 0 w 2619632"/>
                  <a:gd name="connsiteY0" fmla="*/ 125422 h 2728038"/>
                  <a:gd name="connsiteX1" fmla="*/ 1169675 w 2619632"/>
                  <a:gd name="connsiteY1" fmla="*/ 1885 h 2728038"/>
                  <a:gd name="connsiteX2" fmla="*/ 1361452 w 2619632"/>
                  <a:gd name="connsiteY2" fmla="*/ 1884 h 2728038"/>
                  <a:gd name="connsiteX3" fmla="*/ 2619632 w 2619632"/>
                  <a:gd name="connsiteY3" fmla="*/ 125422 h 2728038"/>
                  <a:gd name="connsiteX4" fmla="*/ 2619632 w 2619632"/>
                  <a:gd name="connsiteY4" fmla="*/ 2553701 h 2728038"/>
                  <a:gd name="connsiteX5" fmla="*/ 2445295 w 2619632"/>
                  <a:gd name="connsiteY5" fmla="*/ 2728038 h 2728038"/>
                  <a:gd name="connsiteX6" fmla="*/ 174337 w 2619632"/>
                  <a:gd name="connsiteY6" fmla="*/ 2728038 h 2728038"/>
                  <a:gd name="connsiteX7" fmla="*/ 0 w 2619632"/>
                  <a:gd name="connsiteY7" fmla="*/ 2553701 h 2728038"/>
                  <a:gd name="connsiteX8" fmla="*/ 0 w 2619632"/>
                  <a:gd name="connsiteY8" fmla="*/ 125422 h 2728038"/>
                  <a:gd name="connsiteX0" fmla="*/ 0 w 2619632"/>
                  <a:gd name="connsiteY0" fmla="*/ 125422 h 2728038"/>
                  <a:gd name="connsiteX1" fmla="*/ 1169675 w 2619632"/>
                  <a:gd name="connsiteY1" fmla="*/ 1885 h 2728038"/>
                  <a:gd name="connsiteX2" fmla="*/ 1361452 w 2619632"/>
                  <a:gd name="connsiteY2" fmla="*/ 1884 h 2728038"/>
                  <a:gd name="connsiteX3" fmla="*/ 2619632 w 2619632"/>
                  <a:gd name="connsiteY3" fmla="*/ 125422 h 2728038"/>
                  <a:gd name="connsiteX4" fmla="*/ 2619632 w 2619632"/>
                  <a:gd name="connsiteY4" fmla="*/ 2553701 h 2728038"/>
                  <a:gd name="connsiteX5" fmla="*/ 2445295 w 2619632"/>
                  <a:gd name="connsiteY5" fmla="*/ 2728038 h 2728038"/>
                  <a:gd name="connsiteX6" fmla="*/ 174337 w 2619632"/>
                  <a:gd name="connsiteY6" fmla="*/ 2728038 h 2728038"/>
                  <a:gd name="connsiteX7" fmla="*/ 0 w 2619632"/>
                  <a:gd name="connsiteY7" fmla="*/ 2553701 h 2728038"/>
                  <a:gd name="connsiteX8" fmla="*/ 0 w 2619632"/>
                  <a:gd name="connsiteY8" fmla="*/ 125422 h 2728038"/>
                  <a:gd name="connsiteX0" fmla="*/ 0 w 3722975"/>
                  <a:gd name="connsiteY0" fmla="*/ 125422 h 2728038"/>
                  <a:gd name="connsiteX1" fmla="*/ 1169675 w 3722975"/>
                  <a:gd name="connsiteY1" fmla="*/ 1885 h 2728038"/>
                  <a:gd name="connsiteX2" fmla="*/ 1361452 w 3722975"/>
                  <a:gd name="connsiteY2" fmla="*/ 1884 h 2728038"/>
                  <a:gd name="connsiteX3" fmla="*/ 2619632 w 3722975"/>
                  <a:gd name="connsiteY3" fmla="*/ 125422 h 2728038"/>
                  <a:gd name="connsiteX4" fmla="*/ 3722975 w 3722975"/>
                  <a:gd name="connsiteY4" fmla="*/ 2531620 h 2728038"/>
                  <a:gd name="connsiteX5" fmla="*/ 2445295 w 3722975"/>
                  <a:gd name="connsiteY5" fmla="*/ 2728038 h 2728038"/>
                  <a:gd name="connsiteX6" fmla="*/ 174337 w 3722975"/>
                  <a:gd name="connsiteY6" fmla="*/ 2728038 h 2728038"/>
                  <a:gd name="connsiteX7" fmla="*/ 0 w 3722975"/>
                  <a:gd name="connsiteY7" fmla="*/ 2553701 h 2728038"/>
                  <a:gd name="connsiteX8" fmla="*/ 0 w 3722975"/>
                  <a:gd name="connsiteY8" fmla="*/ 125422 h 2728038"/>
                  <a:gd name="connsiteX0" fmla="*/ 0 w 3722975"/>
                  <a:gd name="connsiteY0" fmla="*/ 125422 h 2728038"/>
                  <a:gd name="connsiteX1" fmla="*/ 1169675 w 3722975"/>
                  <a:gd name="connsiteY1" fmla="*/ 1885 h 2728038"/>
                  <a:gd name="connsiteX2" fmla="*/ 1361452 w 3722975"/>
                  <a:gd name="connsiteY2" fmla="*/ 1884 h 2728038"/>
                  <a:gd name="connsiteX3" fmla="*/ 2619632 w 3722975"/>
                  <a:gd name="connsiteY3" fmla="*/ 125422 h 2728038"/>
                  <a:gd name="connsiteX4" fmla="*/ 3722975 w 3722975"/>
                  <a:gd name="connsiteY4" fmla="*/ 2531620 h 2728038"/>
                  <a:gd name="connsiteX5" fmla="*/ 3559783 w 3722975"/>
                  <a:gd name="connsiteY5" fmla="*/ 2728038 h 2728038"/>
                  <a:gd name="connsiteX6" fmla="*/ 174337 w 3722975"/>
                  <a:gd name="connsiteY6" fmla="*/ 2728038 h 2728038"/>
                  <a:gd name="connsiteX7" fmla="*/ 0 w 3722975"/>
                  <a:gd name="connsiteY7" fmla="*/ 2553701 h 2728038"/>
                  <a:gd name="connsiteX8" fmla="*/ 0 w 3722975"/>
                  <a:gd name="connsiteY8" fmla="*/ 125422 h 2728038"/>
                  <a:gd name="connsiteX0" fmla="*/ 0 w 3722975"/>
                  <a:gd name="connsiteY0" fmla="*/ 125017 h 2727633"/>
                  <a:gd name="connsiteX1" fmla="*/ 1169675 w 3722975"/>
                  <a:gd name="connsiteY1" fmla="*/ 1480 h 2727633"/>
                  <a:gd name="connsiteX2" fmla="*/ 1361452 w 3722975"/>
                  <a:gd name="connsiteY2" fmla="*/ 1479 h 2727633"/>
                  <a:gd name="connsiteX3" fmla="*/ 3711830 w 3722975"/>
                  <a:gd name="connsiteY3" fmla="*/ 136058 h 2727633"/>
                  <a:gd name="connsiteX4" fmla="*/ 3722975 w 3722975"/>
                  <a:gd name="connsiteY4" fmla="*/ 2531215 h 2727633"/>
                  <a:gd name="connsiteX5" fmla="*/ 3559783 w 3722975"/>
                  <a:gd name="connsiteY5" fmla="*/ 2727633 h 2727633"/>
                  <a:gd name="connsiteX6" fmla="*/ 174337 w 3722975"/>
                  <a:gd name="connsiteY6" fmla="*/ 2727633 h 2727633"/>
                  <a:gd name="connsiteX7" fmla="*/ 0 w 3722975"/>
                  <a:gd name="connsiteY7" fmla="*/ 2553296 h 2727633"/>
                  <a:gd name="connsiteX8" fmla="*/ 0 w 3722975"/>
                  <a:gd name="connsiteY8" fmla="*/ 125017 h 2727633"/>
                  <a:gd name="connsiteX0" fmla="*/ 0 w 3722975"/>
                  <a:gd name="connsiteY0" fmla="*/ 125017 h 2727633"/>
                  <a:gd name="connsiteX1" fmla="*/ 1169675 w 3722975"/>
                  <a:gd name="connsiteY1" fmla="*/ 1480 h 2727633"/>
                  <a:gd name="connsiteX2" fmla="*/ 2631968 w 3722975"/>
                  <a:gd name="connsiteY2" fmla="*/ 1479 h 2727633"/>
                  <a:gd name="connsiteX3" fmla="*/ 3711830 w 3722975"/>
                  <a:gd name="connsiteY3" fmla="*/ 136058 h 2727633"/>
                  <a:gd name="connsiteX4" fmla="*/ 3722975 w 3722975"/>
                  <a:gd name="connsiteY4" fmla="*/ 2531215 h 2727633"/>
                  <a:gd name="connsiteX5" fmla="*/ 3559783 w 3722975"/>
                  <a:gd name="connsiteY5" fmla="*/ 2727633 h 2727633"/>
                  <a:gd name="connsiteX6" fmla="*/ 174337 w 3722975"/>
                  <a:gd name="connsiteY6" fmla="*/ 2727633 h 2727633"/>
                  <a:gd name="connsiteX7" fmla="*/ 0 w 3722975"/>
                  <a:gd name="connsiteY7" fmla="*/ 2553296 h 2727633"/>
                  <a:gd name="connsiteX8" fmla="*/ 0 w 3722975"/>
                  <a:gd name="connsiteY8" fmla="*/ 125017 h 2727633"/>
                  <a:gd name="connsiteX0" fmla="*/ 0 w 3722975"/>
                  <a:gd name="connsiteY0" fmla="*/ 125017 h 2727633"/>
                  <a:gd name="connsiteX1" fmla="*/ 2027831 w 3722975"/>
                  <a:gd name="connsiteY1" fmla="*/ 12520 h 2727633"/>
                  <a:gd name="connsiteX2" fmla="*/ 2631968 w 3722975"/>
                  <a:gd name="connsiteY2" fmla="*/ 1479 h 2727633"/>
                  <a:gd name="connsiteX3" fmla="*/ 3711830 w 3722975"/>
                  <a:gd name="connsiteY3" fmla="*/ 136058 h 2727633"/>
                  <a:gd name="connsiteX4" fmla="*/ 3722975 w 3722975"/>
                  <a:gd name="connsiteY4" fmla="*/ 2531215 h 2727633"/>
                  <a:gd name="connsiteX5" fmla="*/ 3559783 w 3722975"/>
                  <a:gd name="connsiteY5" fmla="*/ 2727633 h 2727633"/>
                  <a:gd name="connsiteX6" fmla="*/ 174337 w 3722975"/>
                  <a:gd name="connsiteY6" fmla="*/ 2727633 h 2727633"/>
                  <a:gd name="connsiteX7" fmla="*/ 0 w 3722975"/>
                  <a:gd name="connsiteY7" fmla="*/ 2553296 h 2727633"/>
                  <a:gd name="connsiteX8" fmla="*/ 0 w 3722975"/>
                  <a:gd name="connsiteY8" fmla="*/ 125017 h 2727633"/>
                  <a:gd name="connsiteX0" fmla="*/ 0 w 3722975"/>
                  <a:gd name="connsiteY0" fmla="*/ 125017 h 2727633"/>
                  <a:gd name="connsiteX1" fmla="*/ 1782644 w 3722975"/>
                  <a:gd name="connsiteY1" fmla="*/ 1480 h 2727633"/>
                  <a:gd name="connsiteX2" fmla="*/ 2631968 w 3722975"/>
                  <a:gd name="connsiteY2" fmla="*/ 1479 h 2727633"/>
                  <a:gd name="connsiteX3" fmla="*/ 3711830 w 3722975"/>
                  <a:gd name="connsiteY3" fmla="*/ 136058 h 2727633"/>
                  <a:gd name="connsiteX4" fmla="*/ 3722975 w 3722975"/>
                  <a:gd name="connsiteY4" fmla="*/ 2531215 h 2727633"/>
                  <a:gd name="connsiteX5" fmla="*/ 3559783 w 3722975"/>
                  <a:gd name="connsiteY5" fmla="*/ 2727633 h 2727633"/>
                  <a:gd name="connsiteX6" fmla="*/ 174337 w 3722975"/>
                  <a:gd name="connsiteY6" fmla="*/ 2727633 h 2727633"/>
                  <a:gd name="connsiteX7" fmla="*/ 0 w 3722975"/>
                  <a:gd name="connsiteY7" fmla="*/ 2553296 h 2727633"/>
                  <a:gd name="connsiteX8" fmla="*/ 0 w 3722975"/>
                  <a:gd name="connsiteY8" fmla="*/ 125017 h 2727633"/>
                  <a:gd name="connsiteX0" fmla="*/ 0 w 3722975"/>
                  <a:gd name="connsiteY0" fmla="*/ 125017 h 2727633"/>
                  <a:gd name="connsiteX1" fmla="*/ 1782644 w 3722975"/>
                  <a:gd name="connsiteY1" fmla="*/ 1480 h 2727633"/>
                  <a:gd name="connsiteX2" fmla="*/ 1996711 w 3722975"/>
                  <a:gd name="connsiteY2" fmla="*/ 1479 h 2727633"/>
                  <a:gd name="connsiteX3" fmla="*/ 3711830 w 3722975"/>
                  <a:gd name="connsiteY3" fmla="*/ 136058 h 2727633"/>
                  <a:gd name="connsiteX4" fmla="*/ 3722975 w 3722975"/>
                  <a:gd name="connsiteY4" fmla="*/ 2531215 h 2727633"/>
                  <a:gd name="connsiteX5" fmla="*/ 3559783 w 3722975"/>
                  <a:gd name="connsiteY5" fmla="*/ 2727633 h 2727633"/>
                  <a:gd name="connsiteX6" fmla="*/ 174337 w 3722975"/>
                  <a:gd name="connsiteY6" fmla="*/ 2727633 h 2727633"/>
                  <a:gd name="connsiteX7" fmla="*/ 0 w 3722975"/>
                  <a:gd name="connsiteY7" fmla="*/ 2553296 h 2727633"/>
                  <a:gd name="connsiteX8" fmla="*/ 0 w 3722975"/>
                  <a:gd name="connsiteY8" fmla="*/ 125017 h 27276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722975" h="2727633">
                    <a:moveTo>
                      <a:pt x="0" y="125017"/>
                    </a:moveTo>
                    <a:cubicBezTo>
                      <a:pt x="488950" y="22383"/>
                      <a:pt x="1454207" y="-3258"/>
                      <a:pt x="1782644" y="1480"/>
                    </a:cubicBezTo>
                    <a:lnTo>
                      <a:pt x="1996711" y="1479"/>
                    </a:lnTo>
                    <a:cubicBezTo>
                      <a:pt x="2310934" y="-7997"/>
                      <a:pt x="3248280" y="27074"/>
                      <a:pt x="3711830" y="136058"/>
                    </a:cubicBezTo>
                    <a:lnTo>
                      <a:pt x="3722975" y="2531215"/>
                    </a:lnTo>
                    <a:cubicBezTo>
                      <a:pt x="3722975" y="2627499"/>
                      <a:pt x="3656067" y="2727633"/>
                      <a:pt x="3559783" y="2727633"/>
                    </a:cubicBezTo>
                    <a:lnTo>
                      <a:pt x="174337" y="2727633"/>
                    </a:lnTo>
                    <a:cubicBezTo>
                      <a:pt x="78053" y="2727633"/>
                      <a:pt x="0" y="2649580"/>
                      <a:pt x="0" y="2553296"/>
                    </a:cubicBezTo>
                    <a:lnTo>
                      <a:pt x="0" y="125017"/>
                    </a:lnTo>
                    <a:close/>
                  </a:path>
                </a:pathLst>
              </a:custGeom>
              <a:solidFill>
                <a:schemeClr val="tx1">
                  <a:lumMod val="10000"/>
                  <a:lumOff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i-FI"/>
              </a:p>
            </p:txBody>
          </p:sp>
        </p:grpSp>
        <p:sp>
          <p:nvSpPr>
            <p:cNvPr id="11" name="Tekstiruutu 10">
              <a:extLst>
                <a:ext uri="{FF2B5EF4-FFF2-40B4-BE49-F238E27FC236}">
                  <a16:creationId xmlns:a16="http://schemas.microsoft.com/office/drawing/2014/main" id="{72822FC8-D605-A240-41E6-8FA0366D4EC9}"/>
                </a:ext>
              </a:extLst>
            </p:cNvPr>
            <p:cNvSpPr txBox="1"/>
            <p:nvPr/>
          </p:nvSpPr>
          <p:spPr>
            <a:xfrm>
              <a:off x="1559512" y="2555309"/>
              <a:ext cx="237994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i-FI" sz="2000" b="1">
                  <a:latin typeface="+mj-lt"/>
                </a:rPr>
                <a:t>Otsikko</a:t>
              </a:r>
            </a:p>
          </p:txBody>
        </p:sp>
        <p:sp>
          <p:nvSpPr>
            <p:cNvPr id="12" name="Tekstiruutu 11">
              <a:extLst>
                <a:ext uri="{FF2B5EF4-FFF2-40B4-BE49-F238E27FC236}">
                  <a16:creationId xmlns:a16="http://schemas.microsoft.com/office/drawing/2014/main" id="{8AFA39A4-F672-5366-CFAB-A7505675C515}"/>
                </a:ext>
              </a:extLst>
            </p:cNvPr>
            <p:cNvSpPr txBox="1"/>
            <p:nvPr/>
          </p:nvSpPr>
          <p:spPr>
            <a:xfrm>
              <a:off x="1559512" y="2990950"/>
              <a:ext cx="237994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i-FI" sz="1600"/>
                <a:t>Leipäteksti</a:t>
              </a:r>
            </a:p>
          </p:txBody>
        </p:sp>
      </p:grpSp>
      <p:sp>
        <p:nvSpPr>
          <p:cNvPr id="3" name="Otsikko 1">
            <a:extLst>
              <a:ext uri="{FF2B5EF4-FFF2-40B4-BE49-F238E27FC236}">
                <a16:creationId xmlns:a16="http://schemas.microsoft.com/office/drawing/2014/main" id="{69E84B04-5F21-E20F-E5D2-FA2A696542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5714" y="365125"/>
            <a:ext cx="10628085" cy="998107"/>
          </a:xfrm>
        </p:spPr>
        <p:txBody>
          <a:bodyPr/>
          <a:lstStyle/>
          <a:p>
            <a:r>
              <a:rPr lang="fi-FI"/>
              <a:t>Leveämpi kortti</a:t>
            </a:r>
          </a:p>
        </p:txBody>
      </p:sp>
      <p:grpSp>
        <p:nvGrpSpPr>
          <p:cNvPr id="7" name="Ryhmä 6">
            <a:extLst>
              <a:ext uri="{FF2B5EF4-FFF2-40B4-BE49-F238E27FC236}">
                <a16:creationId xmlns:a16="http://schemas.microsoft.com/office/drawing/2014/main" id="{B3D7470B-9FD0-B1A3-BB90-AD01EF4AAB63}"/>
              </a:ext>
            </a:extLst>
          </p:cNvPr>
          <p:cNvGrpSpPr/>
          <p:nvPr/>
        </p:nvGrpSpPr>
        <p:grpSpPr>
          <a:xfrm>
            <a:off x="5214784" y="1326085"/>
            <a:ext cx="4184354" cy="4884265"/>
            <a:chOff x="1277346" y="739922"/>
            <a:chExt cx="4184354" cy="4884265"/>
          </a:xfrm>
        </p:grpSpPr>
        <p:grpSp>
          <p:nvGrpSpPr>
            <p:cNvPr id="19" name="Ryhmä 18">
              <a:extLst>
                <a:ext uri="{FF2B5EF4-FFF2-40B4-BE49-F238E27FC236}">
                  <a16:creationId xmlns:a16="http://schemas.microsoft.com/office/drawing/2014/main" id="{BE0BF5CF-9C34-F8BB-F59F-5CA493ADB0A1}"/>
                </a:ext>
              </a:extLst>
            </p:cNvPr>
            <p:cNvGrpSpPr/>
            <p:nvPr/>
          </p:nvGrpSpPr>
          <p:grpSpPr>
            <a:xfrm>
              <a:off x="1277346" y="739922"/>
              <a:ext cx="4184354" cy="4884265"/>
              <a:chOff x="1901168" y="1041283"/>
              <a:chExt cx="3722976" cy="4305023"/>
            </a:xfrm>
            <a:effectLst>
              <a:outerShdw blurRad="228600" dist="38100" dir="5400000" sx="99000" sy="99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22" name="Suorakulmio: Pyöristetyt kulmat 21">
                <a:extLst>
                  <a:ext uri="{FF2B5EF4-FFF2-40B4-BE49-F238E27FC236}">
                    <a16:creationId xmlns:a16="http://schemas.microsoft.com/office/drawing/2014/main" id="{6ACAA3DE-A047-D281-A9C9-3AEC9C1D2BB5}"/>
                  </a:ext>
                </a:extLst>
              </p:cNvPr>
              <p:cNvSpPr/>
              <p:nvPr userDrawn="1"/>
            </p:nvSpPr>
            <p:spPr>
              <a:xfrm>
                <a:off x="1901168" y="1041283"/>
                <a:ext cx="3722975" cy="2115458"/>
              </a:xfrm>
              <a:prstGeom prst="roundRect">
                <a:avLst>
                  <a:gd name="adj" fmla="val 6655"/>
                </a:avLst>
              </a:prstGeom>
              <a:blipFill dpi="0" rotWithShape="1">
                <a:blip r:embed="rId2" cstate="email">
                  <a:extLst>
                    <a:ext uri="{BEBA8EAE-BF5A-486C-A8C5-ECC9F3942E4B}">
                      <a14:imgProps xmlns:a14="http://schemas.microsoft.com/office/drawing/2010/main">
                        <a14:imgLayer r:embed="rId3">
                          <a14:imgEffect>
                            <a14:colorTemperature colorTemp="53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i-FI"/>
              </a:p>
            </p:txBody>
          </p:sp>
          <p:sp>
            <p:nvSpPr>
              <p:cNvPr id="23" name="Suorakulmio: Pyöristetyt kulmat 10">
                <a:extLst>
                  <a:ext uri="{FF2B5EF4-FFF2-40B4-BE49-F238E27FC236}">
                    <a16:creationId xmlns:a16="http://schemas.microsoft.com/office/drawing/2014/main" id="{11917607-E8B5-7E0E-C2A1-2576F288E85F}"/>
                  </a:ext>
                </a:extLst>
              </p:cNvPr>
              <p:cNvSpPr/>
              <p:nvPr userDrawn="1"/>
            </p:nvSpPr>
            <p:spPr>
              <a:xfrm>
                <a:off x="1901169" y="2497851"/>
                <a:ext cx="3722975" cy="2848455"/>
              </a:xfrm>
              <a:custGeom>
                <a:avLst/>
                <a:gdLst>
                  <a:gd name="connsiteX0" fmla="*/ 0 w 2619632"/>
                  <a:gd name="connsiteY0" fmla="*/ 174337 h 2776953"/>
                  <a:gd name="connsiteX1" fmla="*/ 174337 w 2619632"/>
                  <a:gd name="connsiteY1" fmla="*/ 0 h 2776953"/>
                  <a:gd name="connsiteX2" fmla="*/ 2445295 w 2619632"/>
                  <a:gd name="connsiteY2" fmla="*/ 0 h 2776953"/>
                  <a:gd name="connsiteX3" fmla="*/ 2619632 w 2619632"/>
                  <a:gd name="connsiteY3" fmla="*/ 174337 h 2776953"/>
                  <a:gd name="connsiteX4" fmla="*/ 2619632 w 2619632"/>
                  <a:gd name="connsiteY4" fmla="*/ 2602616 h 2776953"/>
                  <a:gd name="connsiteX5" fmla="*/ 2445295 w 2619632"/>
                  <a:gd name="connsiteY5" fmla="*/ 2776953 h 2776953"/>
                  <a:gd name="connsiteX6" fmla="*/ 174337 w 2619632"/>
                  <a:gd name="connsiteY6" fmla="*/ 2776953 h 2776953"/>
                  <a:gd name="connsiteX7" fmla="*/ 0 w 2619632"/>
                  <a:gd name="connsiteY7" fmla="*/ 2602616 h 2776953"/>
                  <a:gd name="connsiteX8" fmla="*/ 0 w 2619632"/>
                  <a:gd name="connsiteY8" fmla="*/ 174337 h 2776953"/>
                  <a:gd name="connsiteX0" fmla="*/ 0 w 2619632"/>
                  <a:gd name="connsiteY0" fmla="*/ 179075 h 2781691"/>
                  <a:gd name="connsiteX1" fmla="*/ 174337 w 2619632"/>
                  <a:gd name="connsiteY1" fmla="*/ 4738 h 2781691"/>
                  <a:gd name="connsiteX2" fmla="*/ 1853067 w 2619632"/>
                  <a:gd name="connsiteY2" fmla="*/ 0 h 2781691"/>
                  <a:gd name="connsiteX3" fmla="*/ 2619632 w 2619632"/>
                  <a:gd name="connsiteY3" fmla="*/ 179075 h 2781691"/>
                  <a:gd name="connsiteX4" fmla="*/ 2619632 w 2619632"/>
                  <a:gd name="connsiteY4" fmla="*/ 2607354 h 2781691"/>
                  <a:gd name="connsiteX5" fmla="*/ 2445295 w 2619632"/>
                  <a:gd name="connsiteY5" fmla="*/ 2781691 h 2781691"/>
                  <a:gd name="connsiteX6" fmla="*/ 174337 w 2619632"/>
                  <a:gd name="connsiteY6" fmla="*/ 2781691 h 2781691"/>
                  <a:gd name="connsiteX7" fmla="*/ 0 w 2619632"/>
                  <a:gd name="connsiteY7" fmla="*/ 2607354 h 2781691"/>
                  <a:gd name="connsiteX8" fmla="*/ 0 w 2619632"/>
                  <a:gd name="connsiteY8" fmla="*/ 179075 h 2781691"/>
                  <a:gd name="connsiteX0" fmla="*/ 0 w 2619632"/>
                  <a:gd name="connsiteY0" fmla="*/ 179075 h 2781691"/>
                  <a:gd name="connsiteX1" fmla="*/ 1093475 w 2619632"/>
                  <a:gd name="connsiteY1" fmla="*/ 4738 h 2781691"/>
                  <a:gd name="connsiteX2" fmla="*/ 1853067 w 2619632"/>
                  <a:gd name="connsiteY2" fmla="*/ 0 h 2781691"/>
                  <a:gd name="connsiteX3" fmla="*/ 2619632 w 2619632"/>
                  <a:gd name="connsiteY3" fmla="*/ 179075 h 2781691"/>
                  <a:gd name="connsiteX4" fmla="*/ 2619632 w 2619632"/>
                  <a:gd name="connsiteY4" fmla="*/ 2607354 h 2781691"/>
                  <a:gd name="connsiteX5" fmla="*/ 2445295 w 2619632"/>
                  <a:gd name="connsiteY5" fmla="*/ 2781691 h 2781691"/>
                  <a:gd name="connsiteX6" fmla="*/ 174337 w 2619632"/>
                  <a:gd name="connsiteY6" fmla="*/ 2781691 h 2781691"/>
                  <a:gd name="connsiteX7" fmla="*/ 0 w 2619632"/>
                  <a:gd name="connsiteY7" fmla="*/ 2607354 h 2781691"/>
                  <a:gd name="connsiteX8" fmla="*/ 0 w 2619632"/>
                  <a:gd name="connsiteY8" fmla="*/ 179075 h 2781691"/>
                  <a:gd name="connsiteX0" fmla="*/ 0 w 2619632"/>
                  <a:gd name="connsiteY0" fmla="*/ 179075 h 2781691"/>
                  <a:gd name="connsiteX1" fmla="*/ 1093475 w 2619632"/>
                  <a:gd name="connsiteY1" fmla="*/ 4738 h 2781691"/>
                  <a:gd name="connsiteX2" fmla="*/ 1853067 w 2619632"/>
                  <a:gd name="connsiteY2" fmla="*/ 0 h 2781691"/>
                  <a:gd name="connsiteX3" fmla="*/ 2619632 w 2619632"/>
                  <a:gd name="connsiteY3" fmla="*/ 179075 h 2781691"/>
                  <a:gd name="connsiteX4" fmla="*/ 2619632 w 2619632"/>
                  <a:gd name="connsiteY4" fmla="*/ 2607354 h 2781691"/>
                  <a:gd name="connsiteX5" fmla="*/ 2445295 w 2619632"/>
                  <a:gd name="connsiteY5" fmla="*/ 2781691 h 2781691"/>
                  <a:gd name="connsiteX6" fmla="*/ 174337 w 2619632"/>
                  <a:gd name="connsiteY6" fmla="*/ 2781691 h 2781691"/>
                  <a:gd name="connsiteX7" fmla="*/ 0 w 2619632"/>
                  <a:gd name="connsiteY7" fmla="*/ 2607354 h 2781691"/>
                  <a:gd name="connsiteX8" fmla="*/ 0 w 2619632"/>
                  <a:gd name="connsiteY8" fmla="*/ 179075 h 2781691"/>
                  <a:gd name="connsiteX0" fmla="*/ 0 w 2619632"/>
                  <a:gd name="connsiteY0" fmla="*/ 174531 h 2777147"/>
                  <a:gd name="connsiteX1" fmla="*/ 1093475 w 2619632"/>
                  <a:gd name="connsiteY1" fmla="*/ 194 h 2777147"/>
                  <a:gd name="connsiteX2" fmla="*/ 1450352 w 2619632"/>
                  <a:gd name="connsiteY2" fmla="*/ 193 h 2777147"/>
                  <a:gd name="connsiteX3" fmla="*/ 2619632 w 2619632"/>
                  <a:gd name="connsiteY3" fmla="*/ 174531 h 2777147"/>
                  <a:gd name="connsiteX4" fmla="*/ 2619632 w 2619632"/>
                  <a:gd name="connsiteY4" fmla="*/ 2602810 h 2777147"/>
                  <a:gd name="connsiteX5" fmla="*/ 2445295 w 2619632"/>
                  <a:gd name="connsiteY5" fmla="*/ 2777147 h 2777147"/>
                  <a:gd name="connsiteX6" fmla="*/ 174337 w 2619632"/>
                  <a:gd name="connsiteY6" fmla="*/ 2777147 h 2777147"/>
                  <a:gd name="connsiteX7" fmla="*/ 0 w 2619632"/>
                  <a:gd name="connsiteY7" fmla="*/ 2602810 h 2777147"/>
                  <a:gd name="connsiteX8" fmla="*/ 0 w 2619632"/>
                  <a:gd name="connsiteY8" fmla="*/ 174531 h 2777147"/>
                  <a:gd name="connsiteX0" fmla="*/ 0 w 2619632"/>
                  <a:gd name="connsiteY0" fmla="*/ 175042 h 2777658"/>
                  <a:gd name="connsiteX1" fmla="*/ 1093475 w 2619632"/>
                  <a:gd name="connsiteY1" fmla="*/ 705 h 2777658"/>
                  <a:gd name="connsiteX2" fmla="*/ 1450352 w 2619632"/>
                  <a:gd name="connsiteY2" fmla="*/ 704 h 2777658"/>
                  <a:gd name="connsiteX3" fmla="*/ 2619632 w 2619632"/>
                  <a:gd name="connsiteY3" fmla="*/ 175042 h 2777658"/>
                  <a:gd name="connsiteX4" fmla="*/ 2619632 w 2619632"/>
                  <a:gd name="connsiteY4" fmla="*/ 2603321 h 2777658"/>
                  <a:gd name="connsiteX5" fmla="*/ 2445295 w 2619632"/>
                  <a:gd name="connsiteY5" fmla="*/ 2777658 h 2777658"/>
                  <a:gd name="connsiteX6" fmla="*/ 174337 w 2619632"/>
                  <a:gd name="connsiteY6" fmla="*/ 2777658 h 2777658"/>
                  <a:gd name="connsiteX7" fmla="*/ 0 w 2619632"/>
                  <a:gd name="connsiteY7" fmla="*/ 2603321 h 2777658"/>
                  <a:gd name="connsiteX8" fmla="*/ 0 w 2619632"/>
                  <a:gd name="connsiteY8" fmla="*/ 175042 h 2777658"/>
                  <a:gd name="connsiteX0" fmla="*/ 0 w 2619632"/>
                  <a:gd name="connsiteY0" fmla="*/ 175042 h 2777658"/>
                  <a:gd name="connsiteX1" fmla="*/ 1112525 w 2619632"/>
                  <a:gd name="connsiteY1" fmla="*/ 51505 h 2777658"/>
                  <a:gd name="connsiteX2" fmla="*/ 1450352 w 2619632"/>
                  <a:gd name="connsiteY2" fmla="*/ 704 h 2777658"/>
                  <a:gd name="connsiteX3" fmla="*/ 2619632 w 2619632"/>
                  <a:gd name="connsiteY3" fmla="*/ 175042 h 2777658"/>
                  <a:gd name="connsiteX4" fmla="*/ 2619632 w 2619632"/>
                  <a:gd name="connsiteY4" fmla="*/ 2603321 h 2777658"/>
                  <a:gd name="connsiteX5" fmla="*/ 2445295 w 2619632"/>
                  <a:gd name="connsiteY5" fmla="*/ 2777658 h 2777658"/>
                  <a:gd name="connsiteX6" fmla="*/ 174337 w 2619632"/>
                  <a:gd name="connsiteY6" fmla="*/ 2777658 h 2777658"/>
                  <a:gd name="connsiteX7" fmla="*/ 0 w 2619632"/>
                  <a:gd name="connsiteY7" fmla="*/ 2603321 h 2777658"/>
                  <a:gd name="connsiteX8" fmla="*/ 0 w 2619632"/>
                  <a:gd name="connsiteY8" fmla="*/ 175042 h 2777658"/>
                  <a:gd name="connsiteX0" fmla="*/ 0 w 2619632"/>
                  <a:gd name="connsiteY0" fmla="*/ 124982 h 2727598"/>
                  <a:gd name="connsiteX1" fmla="*/ 1112525 w 2619632"/>
                  <a:gd name="connsiteY1" fmla="*/ 1445 h 2727598"/>
                  <a:gd name="connsiteX2" fmla="*/ 1361452 w 2619632"/>
                  <a:gd name="connsiteY2" fmla="*/ 1444 h 2727598"/>
                  <a:gd name="connsiteX3" fmla="*/ 2619632 w 2619632"/>
                  <a:gd name="connsiteY3" fmla="*/ 124982 h 2727598"/>
                  <a:gd name="connsiteX4" fmla="*/ 2619632 w 2619632"/>
                  <a:gd name="connsiteY4" fmla="*/ 2553261 h 2727598"/>
                  <a:gd name="connsiteX5" fmla="*/ 2445295 w 2619632"/>
                  <a:gd name="connsiteY5" fmla="*/ 2727598 h 2727598"/>
                  <a:gd name="connsiteX6" fmla="*/ 174337 w 2619632"/>
                  <a:gd name="connsiteY6" fmla="*/ 2727598 h 2727598"/>
                  <a:gd name="connsiteX7" fmla="*/ 0 w 2619632"/>
                  <a:gd name="connsiteY7" fmla="*/ 2553261 h 2727598"/>
                  <a:gd name="connsiteX8" fmla="*/ 0 w 2619632"/>
                  <a:gd name="connsiteY8" fmla="*/ 124982 h 2727598"/>
                  <a:gd name="connsiteX0" fmla="*/ 0 w 2619632"/>
                  <a:gd name="connsiteY0" fmla="*/ 124982 h 2727598"/>
                  <a:gd name="connsiteX1" fmla="*/ 1169675 w 2619632"/>
                  <a:gd name="connsiteY1" fmla="*/ 1445 h 2727598"/>
                  <a:gd name="connsiteX2" fmla="*/ 1361452 w 2619632"/>
                  <a:gd name="connsiteY2" fmla="*/ 1444 h 2727598"/>
                  <a:gd name="connsiteX3" fmla="*/ 2619632 w 2619632"/>
                  <a:gd name="connsiteY3" fmla="*/ 124982 h 2727598"/>
                  <a:gd name="connsiteX4" fmla="*/ 2619632 w 2619632"/>
                  <a:gd name="connsiteY4" fmla="*/ 2553261 h 2727598"/>
                  <a:gd name="connsiteX5" fmla="*/ 2445295 w 2619632"/>
                  <a:gd name="connsiteY5" fmla="*/ 2727598 h 2727598"/>
                  <a:gd name="connsiteX6" fmla="*/ 174337 w 2619632"/>
                  <a:gd name="connsiteY6" fmla="*/ 2727598 h 2727598"/>
                  <a:gd name="connsiteX7" fmla="*/ 0 w 2619632"/>
                  <a:gd name="connsiteY7" fmla="*/ 2553261 h 2727598"/>
                  <a:gd name="connsiteX8" fmla="*/ 0 w 2619632"/>
                  <a:gd name="connsiteY8" fmla="*/ 124982 h 2727598"/>
                  <a:gd name="connsiteX0" fmla="*/ 0 w 2619632"/>
                  <a:gd name="connsiteY0" fmla="*/ 125422 h 2728038"/>
                  <a:gd name="connsiteX1" fmla="*/ 1169675 w 2619632"/>
                  <a:gd name="connsiteY1" fmla="*/ 1885 h 2728038"/>
                  <a:gd name="connsiteX2" fmla="*/ 1361452 w 2619632"/>
                  <a:gd name="connsiteY2" fmla="*/ 1884 h 2728038"/>
                  <a:gd name="connsiteX3" fmla="*/ 2619632 w 2619632"/>
                  <a:gd name="connsiteY3" fmla="*/ 125422 h 2728038"/>
                  <a:gd name="connsiteX4" fmla="*/ 2619632 w 2619632"/>
                  <a:gd name="connsiteY4" fmla="*/ 2553701 h 2728038"/>
                  <a:gd name="connsiteX5" fmla="*/ 2445295 w 2619632"/>
                  <a:gd name="connsiteY5" fmla="*/ 2728038 h 2728038"/>
                  <a:gd name="connsiteX6" fmla="*/ 174337 w 2619632"/>
                  <a:gd name="connsiteY6" fmla="*/ 2728038 h 2728038"/>
                  <a:gd name="connsiteX7" fmla="*/ 0 w 2619632"/>
                  <a:gd name="connsiteY7" fmla="*/ 2553701 h 2728038"/>
                  <a:gd name="connsiteX8" fmla="*/ 0 w 2619632"/>
                  <a:gd name="connsiteY8" fmla="*/ 125422 h 2728038"/>
                  <a:gd name="connsiteX0" fmla="*/ 0 w 2619632"/>
                  <a:gd name="connsiteY0" fmla="*/ 125422 h 2728038"/>
                  <a:gd name="connsiteX1" fmla="*/ 1169675 w 2619632"/>
                  <a:gd name="connsiteY1" fmla="*/ 1885 h 2728038"/>
                  <a:gd name="connsiteX2" fmla="*/ 1361452 w 2619632"/>
                  <a:gd name="connsiteY2" fmla="*/ 1884 h 2728038"/>
                  <a:gd name="connsiteX3" fmla="*/ 2619632 w 2619632"/>
                  <a:gd name="connsiteY3" fmla="*/ 125422 h 2728038"/>
                  <a:gd name="connsiteX4" fmla="*/ 2619632 w 2619632"/>
                  <a:gd name="connsiteY4" fmla="*/ 2553701 h 2728038"/>
                  <a:gd name="connsiteX5" fmla="*/ 2445295 w 2619632"/>
                  <a:gd name="connsiteY5" fmla="*/ 2728038 h 2728038"/>
                  <a:gd name="connsiteX6" fmla="*/ 174337 w 2619632"/>
                  <a:gd name="connsiteY6" fmla="*/ 2728038 h 2728038"/>
                  <a:gd name="connsiteX7" fmla="*/ 0 w 2619632"/>
                  <a:gd name="connsiteY7" fmla="*/ 2553701 h 2728038"/>
                  <a:gd name="connsiteX8" fmla="*/ 0 w 2619632"/>
                  <a:gd name="connsiteY8" fmla="*/ 125422 h 2728038"/>
                  <a:gd name="connsiteX0" fmla="*/ 0 w 3722975"/>
                  <a:gd name="connsiteY0" fmla="*/ 125422 h 2728038"/>
                  <a:gd name="connsiteX1" fmla="*/ 1169675 w 3722975"/>
                  <a:gd name="connsiteY1" fmla="*/ 1885 h 2728038"/>
                  <a:gd name="connsiteX2" fmla="*/ 1361452 w 3722975"/>
                  <a:gd name="connsiteY2" fmla="*/ 1884 h 2728038"/>
                  <a:gd name="connsiteX3" fmla="*/ 2619632 w 3722975"/>
                  <a:gd name="connsiteY3" fmla="*/ 125422 h 2728038"/>
                  <a:gd name="connsiteX4" fmla="*/ 3722975 w 3722975"/>
                  <a:gd name="connsiteY4" fmla="*/ 2531620 h 2728038"/>
                  <a:gd name="connsiteX5" fmla="*/ 2445295 w 3722975"/>
                  <a:gd name="connsiteY5" fmla="*/ 2728038 h 2728038"/>
                  <a:gd name="connsiteX6" fmla="*/ 174337 w 3722975"/>
                  <a:gd name="connsiteY6" fmla="*/ 2728038 h 2728038"/>
                  <a:gd name="connsiteX7" fmla="*/ 0 w 3722975"/>
                  <a:gd name="connsiteY7" fmla="*/ 2553701 h 2728038"/>
                  <a:gd name="connsiteX8" fmla="*/ 0 w 3722975"/>
                  <a:gd name="connsiteY8" fmla="*/ 125422 h 2728038"/>
                  <a:gd name="connsiteX0" fmla="*/ 0 w 3722975"/>
                  <a:gd name="connsiteY0" fmla="*/ 125422 h 2728038"/>
                  <a:gd name="connsiteX1" fmla="*/ 1169675 w 3722975"/>
                  <a:gd name="connsiteY1" fmla="*/ 1885 h 2728038"/>
                  <a:gd name="connsiteX2" fmla="*/ 1361452 w 3722975"/>
                  <a:gd name="connsiteY2" fmla="*/ 1884 h 2728038"/>
                  <a:gd name="connsiteX3" fmla="*/ 2619632 w 3722975"/>
                  <a:gd name="connsiteY3" fmla="*/ 125422 h 2728038"/>
                  <a:gd name="connsiteX4" fmla="*/ 3722975 w 3722975"/>
                  <a:gd name="connsiteY4" fmla="*/ 2531620 h 2728038"/>
                  <a:gd name="connsiteX5" fmla="*/ 3559783 w 3722975"/>
                  <a:gd name="connsiteY5" fmla="*/ 2728038 h 2728038"/>
                  <a:gd name="connsiteX6" fmla="*/ 174337 w 3722975"/>
                  <a:gd name="connsiteY6" fmla="*/ 2728038 h 2728038"/>
                  <a:gd name="connsiteX7" fmla="*/ 0 w 3722975"/>
                  <a:gd name="connsiteY7" fmla="*/ 2553701 h 2728038"/>
                  <a:gd name="connsiteX8" fmla="*/ 0 w 3722975"/>
                  <a:gd name="connsiteY8" fmla="*/ 125422 h 2728038"/>
                  <a:gd name="connsiteX0" fmla="*/ 0 w 3722975"/>
                  <a:gd name="connsiteY0" fmla="*/ 125017 h 2727633"/>
                  <a:gd name="connsiteX1" fmla="*/ 1169675 w 3722975"/>
                  <a:gd name="connsiteY1" fmla="*/ 1480 h 2727633"/>
                  <a:gd name="connsiteX2" fmla="*/ 1361452 w 3722975"/>
                  <a:gd name="connsiteY2" fmla="*/ 1479 h 2727633"/>
                  <a:gd name="connsiteX3" fmla="*/ 3711830 w 3722975"/>
                  <a:gd name="connsiteY3" fmla="*/ 136058 h 2727633"/>
                  <a:gd name="connsiteX4" fmla="*/ 3722975 w 3722975"/>
                  <a:gd name="connsiteY4" fmla="*/ 2531215 h 2727633"/>
                  <a:gd name="connsiteX5" fmla="*/ 3559783 w 3722975"/>
                  <a:gd name="connsiteY5" fmla="*/ 2727633 h 2727633"/>
                  <a:gd name="connsiteX6" fmla="*/ 174337 w 3722975"/>
                  <a:gd name="connsiteY6" fmla="*/ 2727633 h 2727633"/>
                  <a:gd name="connsiteX7" fmla="*/ 0 w 3722975"/>
                  <a:gd name="connsiteY7" fmla="*/ 2553296 h 2727633"/>
                  <a:gd name="connsiteX8" fmla="*/ 0 w 3722975"/>
                  <a:gd name="connsiteY8" fmla="*/ 125017 h 2727633"/>
                  <a:gd name="connsiteX0" fmla="*/ 0 w 3722975"/>
                  <a:gd name="connsiteY0" fmla="*/ 125017 h 2727633"/>
                  <a:gd name="connsiteX1" fmla="*/ 1169675 w 3722975"/>
                  <a:gd name="connsiteY1" fmla="*/ 1480 h 2727633"/>
                  <a:gd name="connsiteX2" fmla="*/ 2631968 w 3722975"/>
                  <a:gd name="connsiteY2" fmla="*/ 1479 h 2727633"/>
                  <a:gd name="connsiteX3" fmla="*/ 3711830 w 3722975"/>
                  <a:gd name="connsiteY3" fmla="*/ 136058 h 2727633"/>
                  <a:gd name="connsiteX4" fmla="*/ 3722975 w 3722975"/>
                  <a:gd name="connsiteY4" fmla="*/ 2531215 h 2727633"/>
                  <a:gd name="connsiteX5" fmla="*/ 3559783 w 3722975"/>
                  <a:gd name="connsiteY5" fmla="*/ 2727633 h 2727633"/>
                  <a:gd name="connsiteX6" fmla="*/ 174337 w 3722975"/>
                  <a:gd name="connsiteY6" fmla="*/ 2727633 h 2727633"/>
                  <a:gd name="connsiteX7" fmla="*/ 0 w 3722975"/>
                  <a:gd name="connsiteY7" fmla="*/ 2553296 h 2727633"/>
                  <a:gd name="connsiteX8" fmla="*/ 0 w 3722975"/>
                  <a:gd name="connsiteY8" fmla="*/ 125017 h 2727633"/>
                  <a:gd name="connsiteX0" fmla="*/ 0 w 3722975"/>
                  <a:gd name="connsiteY0" fmla="*/ 125017 h 2727633"/>
                  <a:gd name="connsiteX1" fmla="*/ 2027831 w 3722975"/>
                  <a:gd name="connsiteY1" fmla="*/ 12520 h 2727633"/>
                  <a:gd name="connsiteX2" fmla="*/ 2631968 w 3722975"/>
                  <a:gd name="connsiteY2" fmla="*/ 1479 h 2727633"/>
                  <a:gd name="connsiteX3" fmla="*/ 3711830 w 3722975"/>
                  <a:gd name="connsiteY3" fmla="*/ 136058 h 2727633"/>
                  <a:gd name="connsiteX4" fmla="*/ 3722975 w 3722975"/>
                  <a:gd name="connsiteY4" fmla="*/ 2531215 h 2727633"/>
                  <a:gd name="connsiteX5" fmla="*/ 3559783 w 3722975"/>
                  <a:gd name="connsiteY5" fmla="*/ 2727633 h 2727633"/>
                  <a:gd name="connsiteX6" fmla="*/ 174337 w 3722975"/>
                  <a:gd name="connsiteY6" fmla="*/ 2727633 h 2727633"/>
                  <a:gd name="connsiteX7" fmla="*/ 0 w 3722975"/>
                  <a:gd name="connsiteY7" fmla="*/ 2553296 h 2727633"/>
                  <a:gd name="connsiteX8" fmla="*/ 0 w 3722975"/>
                  <a:gd name="connsiteY8" fmla="*/ 125017 h 2727633"/>
                  <a:gd name="connsiteX0" fmla="*/ 0 w 3722975"/>
                  <a:gd name="connsiteY0" fmla="*/ 125017 h 2727633"/>
                  <a:gd name="connsiteX1" fmla="*/ 1782644 w 3722975"/>
                  <a:gd name="connsiteY1" fmla="*/ 1480 h 2727633"/>
                  <a:gd name="connsiteX2" fmla="*/ 2631968 w 3722975"/>
                  <a:gd name="connsiteY2" fmla="*/ 1479 h 2727633"/>
                  <a:gd name="connsiteX3" fmla="*/ 3711830 w 3722975"/>
                  <a:gd name="connsiteY3" fmla="*/ 136058 h 2727633"/>
                  <a:gd name="connsiteX4" fmla="*/ 3722975 w 3722975"/>
                  <a:gd name="connsiteY4" fmla="*/ 2531215 h 2727633"/>
                  <a:gd name="connsiteX5" fmla="*/ 3559783 w 3722975"/>
                  <a:gd name="connsiteY5" fmla="*/ 2727633 h 2727633"/>
                  <a:gd name="connsiteX6" fmla="*/ 174337 w 3722975"/>
                  <a:gd name="connsiteY6" fmla="*/ 2727633 h 2727633"/>
                  <a:gd name="connsiteX7" fmla="*/ 0 w 3722975"/>
                  <a:gd name="connsiteY7" fmla="*/ 2553296 h 2727633"/>
                  <a:gd name="connsiteX8" fmla="*/ 0 w 3722975"/>
                  <a:gd name="connsiteY8" fmla="*/ 125017 h 2727633"/>
                  <a:gd name="connsiteX0" fmla="*/ 0 w 3722975"/>
                  <a:gd name="connsiteY0" fmla="*/ 125017 h 2727633"/>
                  <a:gd name="connsiteX1" fmla="*/ 1782644 w 3722975"/>
                  <a:gd name="connsiteY1" fmla="*/ 1480 h 2727633"/>
                  <a:gd name="connsiteX2" fmla="*/ 1996711 w 3722975"/>
                  <a:gd name="connsiteY2" fmla="*/ 1479 h 2727633"/>
                  <a:gd name="connsiteX3" fmla="*/ 3711830 w 3722975"/>
                  <a:gd name="connsiteY3" fmla="*/ 136058 h 2727633"/>
                  <a:gd name="connsiteX4" fmla="*/ 3722975 w 3722975"/>
                  <a:gd name="connsiteY4" fmla="*/ 2531215 h 2727633"/>
                  <a:gd name="connsiteX5" fmla="*/ 3559783 w 3722975"/>
                  <a:gd name="connsiteY5" fmla="*/ 2727633 h 2727633"/>
                  <a:gd name="connsiteX6" fmla="*/ 174337 w 3722975"/>
                  <a:gd name="connsiteY6" fmla="*/ 2727633 h 2727633"/>
                  <a:gd name="connsiteX7" fmla="*/ 0 w 3722975"/>
                  <a:gd name="connsiteY7" fmla="*/ 2553296 h 2727633"/>
                  <a:gd name="connsiteX8" fmla="*/ 0 w 3722975"/>
                  <a:gd name="connsiteY8" fmla="*/ 125017 h 27276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722975" h="2727633">
                    <a:moveTo>
                      <a:pt x="0" y="125017"/>
                    </a:moveTo>
                    <a:cubicBezTo>
                      <a:pt x="488950" y="22383"/>
                      <a:pt x="1454207" y="-3258"/>
                      <a:pt x="1782644" y="1480"/>
                    </a:cubicBezTo>
                    <a:lnTo>
                      <a:pt x="1996711" y="1479"/>
                    </a:lnTo>
                    <a:cubicBezTo>
                      <a:pt x="2310934" y="-7997"/>
                      <a:pt x="3248280" y="27074"/>
                      <a:pt x="3711830" y="136058"/>
                    </a:cubicBezTo>
                    <a:lnTo>
                      <a:pt x="3722975" y="2531215"/>
                    </a:lnTo>
                    <a:cubicBezTo>
                      <a:pt x="3722975" y="2627499"/>
                      <a:pt x="3656067" y="2727633"/>
                      <a:pt x="3559783" y="2727633"/>
                    </a:cubicBezTo>
                    <a:lnTo>
                      <a:pt x="174337" y="2727633"/>
                    </a:lnTo>
                    <a:cubicBezTo>
                      <a:pt x="78053" y="2727633"/>
                      <a:pt x="0" y="2649580"/>
                      <a:pt x="0" y="2553296"/>
                    </a:cubicBezTo>
                    <a:lnTo>
                      <a:pt x="0" y="125017"/>
                    </a:lnTo>
                    <a:close/>
                  </a:path>
                </a:pathLst>
              </a:custGeom>
              <a:solidFill>
                <a:schemeClr val="tx1">
                  <a:lumMod val="10000"/>
                  <a:lumOff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i-FI"/>
              </a:p>
            </p:txBody>
          </p:sp>
        </p:grpSp>
        <p:sp>
          <p:nvSpPr>
            <p:cNvPr id="20" name="Tekstiruutu 19">
              <a:extLst>
                <a:ext uri="{FF2B5EF4-FFF2-40B4-BE49-F238E27FC236}">
                  <a16:creationId xmlns:a16="http://schemas.microsoft.com/office/drawing/2014/main" id="{77ACDBB8-8BB7-D7AE-D741-5C0FCE3C418E}"/>
                </a:ext>
              </a:extLst>
            </p:cNvPr>
            <p:cNvSpPr txBox="1"/>
            <p:nvPr/>
          </p:nvSpPr>
          <p:spPr>
            <a:xfrm>
              <a:off x="1559512" y="2555309"/>
              <a:ext cx="237994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i-FI" sz="2000" b="1">
                  <a:latin typeface="+mj-lt"/>
                </a:rPr>
                <a:t>Otsikko</a:t>
              </a:r>
            </a:p>
          </p:txBody>
        </p:sp>
        <p:sp>
          <p:nvSpPr>
            <p:cNvPr id="21" name="Tekstiruutu 20">
              <a:extLst>
                <a:ext uri="{FF2B5EF4-FFF2-40B4-BE49-F238E27FC236}">
                  <a16:creationId xmlns:a16="http://schemas.microsoft.com/office/drawing/2014/main" id="{892CD4BE-7388-5356-459B-63D7EA01062D}"/>
                </a:ext>
              </a:extLst>
            </p:cNvPr>
            <p:cNvSpPr txBox="1"/>
            <p:nvPr/>
          </p:nvSpPr>
          <p:spPr>
            <a:xfrm>
              <a:off x="1559512" y="2990950"/>
              <a:ext cx="237994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i-FI" sz="1600"/>
                <a:t>Leipäteksti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655110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tsikko 7">
            <a:extLst>
              <a:ext uri="{FF2B5EF4-FFF2-40B4-BE49-F238E27FC236}">
                <a16:creationId xmlns:a16="http://schemas.microsoft.com/office/drawing/2014/main" id="{A740E3FF-74AA-9E3C-4D4E-32FFEDCA94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Malli, kuinka mediaa voidaan esittää</a:t>
            </a:r>
          </a:p>
        </p:txBody>
      </p:sp>
      <p:pic>
        <p:nvPicPr>
          <p:cNvPr id="9" name="Online-media 10" title="KATSO IHMISTÄ: Kamini Intiasta (2021)">
            <a:hlinkClick r:id="" action="ppaction://media"/>
            <a:extLst>
              <a:ext uri="{FF2B5EF4-FFF2-40B4-BE49-F238E27FC236}">
                <a16:creationId xmlns:a16="http://schemas.microsoft.com/office/drawing/2014/main" id="{53BF1B96-CE35-8E30-2C1E-A087A8C7906C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>
            <a:lum bright="-2000" contrast="1000"/>
          </a:blip>
          <a:stretch>
            <a:fillRect/>
          </a:stretch>
        </p:blipFill>
        <p:spPr>
          <a:xfrm>
            <a:off x="1978566" y="1457544"/>
            <a:ext cx="8234867" cy="4562842"/>
          </a:xfrm>
          <a:prstGeom prst="rect">
            <a:avLst/>
          </a:prstGeom>
          <a:ln w="228600" cap="sq">
            <a:gradFill>
              <a:gsLst>
                <a:gs pos="0">
                  <a:srgbClr val="DDDDDD"/>
                </a:gs>
                <a:gs pos="100000">
                  <a:srgbClr val="FFFFFF"/>
                </a:gs>
              </a:gsLst>
              <a:lin ang="5400000" scaled="1"/>
            </a:gradFill>
            <a:miter lim="800000"/>
          </a:ln>
          <a:effectLst>
            <a:outerShdw blurRad="177800" dist="444500" dir="9600000" sx="99000" sy="99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21240000"/>
            </a:camera>
            <a:lightRig rig="twoPt" dir="t">
              <a:rot lat="0" lon="0" rev="7200000"/>
            </a:lightRig>
          </a:scene3d>
          <a:sp3d extrusionH="38100"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74783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tsikko 7">
            <a:extLst>
              <a:ext uri="{FF2B5EF4-FFF2-40B4-BE49-F238E27FC236}">
                <a16:creationId xmlns:a16="http://schemas.microsoft.com/office/drawing/2014/main" id="{A740E3FF-74AA-9E3C-4D4E-32FFEDCA94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Ohje videon muotoiluun</a:t>
            </a:r>
          </a:p>
        </p:txBody>
      </p:sp>
      <p:sp>
        <p:nvSpPr>
          <p:cNvPr id="4" name="Suorakulmio: Pyöristetyt kulmat 4">
            <a:extLst>
              <a:ext uri="{FF2B5EF4-FFF2-40B4-BE49-F238E27FC236}">
                <a16:creationId xmlns:a16="http://schemas.microsoft.com/office/drawing/2014/main" id="{F503841D-EE5D-3575-1558-CC3B7E71BB09}"/>
              </a:ext>
            </a:extLst>
          </p:cNvPr>
          <p:cNvSpPr/>
          <p:nvPr/>
        </p:nvSpPr>
        <p:spPr>
          <a:xfrm rot="5400000">
            <a:off x="6308558" y="568186"/>
            <a:ext cx="4892842" cy="6312568"/>
          </a:xfrm>
          <a:custGeom>
            <a:avLst/>
            <a:gdLst>
              <a:gd name="connsiteX0" fmla="*/ 0 w 4653129"/>
              <a:gd name="connsiteY0" fmla="*/ 245359 h 6240920"/>
              <a:gd name="connsiteX1" fmla="*/ 245359 w 4653129"/>
              <a:gd name="connsiteY1" fmla="*/ 0 h 6240920"/>
              <a:gd name="connsiteX2" fmla="*/ 4407770 w 4653129"/>
              <a:gd name="connsiteY2" fmla="*/ 0 h 6240920"/>
              <a:gd name="connsiteX3" fmla="*/ 4653129 w 4653129"/>
              <a:gd name="connsiteY3" fmla="*/ 245359 h 6240920"/>
              <a:gd name="connsiteX4" fmla="*/ 4653129 w 4653129"/>
              <a:gd name="connsiteY4" fmla="*/ 5995561 h 6240920"/>
              <a:gd name="connsiteX5" fmla="*/ 4407770 w 4653129"/>
              <a:gd name="connsiteY5" fmla="*/ 6240920 h 6240920"/>
              <a:gd name="connsiteX6" fmla="*/ 245359 w 4653129"/>
              <a:gd name="connsiteY6" fmla="*/ 6240920 h 6240920"/>
              <a:gd name="connsiteX7" fmla="*/ 0 w 4653129"/>
              <a:gd name="connsiteY7" fmla="*/ 5995561 h 6240920"/>
              <a:gd name="connsiteX8" fmla="*/ 0 w 4653129"/>
              <a:gd name="connsiteY8" fmla="*/ 245359 h 6240920"/>
              <a:gd name="connsiteX0" fmla="*/ 0 w 4785297"/>
              <a:gd name="connsiteY0" fmla="*/ 245359 h 6240920"/>
              <a:gd name="connsiteX1" fmla="*/ 245359 w 4785297"/>
              <a:gd name="connsiteY1" fmla="*/ 0 h 6240920"/>
              <a:gd name="connsiteX2" fmla="*/ 4407770 w 4785297"/>
              <a:gd name="connsiteY2" fmla="*/ 0 h 6240920"/>
              <a:gd name="connsiteX3" fmla="*/ 4653129 w 4785297"/>
              <a:gd name="connsiteY3" fmla="*/ 245359 h 6240920"/>
              <a:gd name="connsiteX4" fmla="*/ 4785274 w 4785297"/>
              <a:gd name="connsiteY4" fmla="*/ 3224733 h 6240920"/>
              <a:gd name="connsiteX5" fmla="*/ 4653129 w 4785297"/>
              <a:gd name="connsiteY5" fmla="*/ 5995561 h 6240920"/>
              <a:gd name="connsiteX6" fmla="*/ 4407770 w 4785297"/>
              <a:gd name="connsiteY6" fmla="*/ 6240920 h 6240920"/>
              <a:gd name="connsiteX7" fmla="*/ 245359 w 4785297"/>
              <a:gd name="connsiteY7" fmla="*/ 6240920 h 6240920"/>
              <a:gd name="connsiteX8" fmla="*/ 0 w 4785297"/>
              <a:gd name="connsiteY8" fmla="*/ 5995561 h 6240920"/>
              <a:gd name="connsiteX9" fmla="*/ 0 w 4785297"/>
              <a:gd name="connsiteY9" fmla="*/ 245359 h 6240920"/>
              <a:gd name="connsiteX0" fmla="*/ 0 w 5077275"/>
              <a:gd name="connsiteY0" fmla="*/ 245359 h 6240920"/>
              <a:gd name="connsiteX1" fmla="*/ 245359 w 5077275"/>
              <a:gd name="connsiteY1" fmla="*/ 0 h 6240920"/>
              <a:gd name="connsiteX2" fmla="*/ 4407770 w 5077275"/>
              <a:gd name="connsiteY2" fmla="*/ 0 h 6240920"/>
              <a:gd name="connsiteX3" fmla="*/ 4653129 w 5077275"/>
              <a:gd name="connsiteY3" fmla="*/ 245359 h 6240920"/>
              <a:gd name="connsiteX4" fmla="*/ 5077268 w 5077275"/>
              <a:gd name="connsiteY4" fmla="*/ 3217049 h 6240920"/>
              <a:gd name="connsiteX5" fmla="*/ 4653129 w 5077275"/>
              <a:gd name="connsiteY5" fmla="*/ 5995561 h 6240920"/>
              <a:gd name="connsiteX6" fmla="*/ 4407770 w 5077275"/>
              <a:gd name="connsiteY6" fmla="*/ 6240920 h 6240920"/>
              <a:gd name="connsiteX7" fmla="*/ 245359 w 5077275"/>
              <a:gd name="connsiteY7" fmla="*/ 6240920 h 6240920"/>
              <a:gd name="connsiteX8" fmla="*/ 0 w 5077275"/>
              <a:gd name="connsiteY8" fmla="*/ 5995561 h 6240920"/>
              <a:gd name="connsiteX9" fmla="*/ 0 w 5077275"/>
              <a:gd name="connsiteY9" fmla="*/ 245359 h 6240920"/>
              <a:gd name="connsiteX0" fmla="*/ 0 w 5077275"/>
              <a:gd name="connsiteY0" fmla="*/ 245359 h 6240920"/>
              <a:gd name="connsiteX1" fmla="*/ 245359 w 5077275"/>
              <a:gd name="connsiteY1" fmla="*/ 0 h 6240920"/>
              <a:gd name="connsiteX2" fmla="*/ 4407770 w 5077275"/>
              <a:gd name="connsiteY2" fmla="*/ 0 h 6240920"/>
              <a:gd name="connsiteX3" fmla="*/ 4653129 w 5077275"/>
              <a:gd name="connsiteY3" fmla="*/ 245359 h 6240920"/>
              <a:gd name="connsiteX4" fmla="*/ 5077268 w 5077275"/>
              <a:gd name="connsiteY4" fmla="*/ 3217049 h 6240920"/>
              <a:gd name="connsiteX5" fmla="*/ 4653129 w 5077275"/>
              <a:gd name="connsiteY5" fmla="*/ 5995561 h 6240920"/>
              <a:gd name="connsiteX6" fmla="*/ 4407770 w 5077275"/>
              <a:gd name="connsiteY6" fmla="*/ 6240920 h 6240920"/>
              <a:gd name="connsiteX7" fmla="*/ 245359 w 5077275"/>
              <a:gd name="connsiteY7" fmla="*/ 6240920 h 6240920"/>
              <a:gd name="connsiteX8" fmla="*/ 0 w 5077275"/>
              <a:gd name="connsiteY8" fmla="*/ 5995561 h 6240920"/>
              <a:gd name="connsiteX9" fmla="*/ 0 w 5077275"/>
              <a:gd name="connsiteY9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5077268 w 5077268"/>
              <a:gd name="connsiteY4" fmla="*/ 3217049 h 6240920"/>
              <a:gd name="connsiteX5" fmla="*/ 4653129 w 5077268"/>
              <a:gd name="connsiteY5" fmla="*/ 5995561 h 6240920"/>
              <a:gd name="connsiteX6" fmla="*/ 4407770 w 5077268"/>
              <a:gd name="connsiteY6" fmla="*/ 6240920 h 6240920"/>
              <a:gd name="connsiteX7" fmla="*/ 245359 w 5077268"/>
              <a:gd name="connsiteY7" fmla="*/ 6240920 h 6240920"/>
              <a:gd name="connsiteX8" fmla="*/ 0 w 5077268"/>
              <a:gd name="connsiteY8" fmla="*/ 5995561 h 6240920"/>
              <a:gd name="connsiteX9" fmla="*/ 0 w 5077268"/>
              <a:gd name="connsiteY9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5077268 w 5077268"/>
              <a:gd name="connsiteY4" fmla="*/ 3217049 h 6240920"/>
              <a:gd name="connsiteX5" fmla="*/ 4653129 w 5077268"/>
              <a:gd name="connsiteY5" fmla="*/ 5995561 h 6240920"/>
              <a:gd name="connsiteX6" fmla="*/ 4407770 w 5077268"/>
              <a:gd name="connsiteY6" fmla="*/ 6240920 h 6240920"/>
              <a:gd name="connsiteX7" fmla="*/ 245359 w 5077268"/>
              <a:gd name="connsiteY7" fmla="*/ 6240920 h 6240920"/>
              <a:gd name="connsiteX8" fmla="*/ 0 w 5077268"/>
              <a:gd name="connsiteY8" fmla="*/ 5995561 h 6240920"/>
              <a:gd name="connsiteX9" fmla="*/ 0 w 5077268"/>
              <a:gd name="connsiteY9" fmla="*/ 245359 h 6240920"/>
              <a:gd name="connsiteX0" fmla="*/ 0 w 5078671"/>
              <a:gd name="connsiteY0" fmla="*/ 245359 h 6240920"/>
              <a:gd name="connsiteX1" fmla="*/ 245359 w 5078671"/>
              <a:gd name="connsiteY1" fmla="*/ 0 h 6240920"/>
              <a:gd name="connsiteX2" fmla="*/ 4407770 w 5078671"/>
              <a:gd name="connsiteY2" fmla="*/ 0 h 6240920"/>
              <a:gd name="connsiteX3" fmla="*/ 4653129 w 5078671"/>
              <a:gd name="connsiteY3" fmla="*/ 245359 h 6240920"/>
              <a:gd name="connsiteX4" fmla="*/ 4693066 w 5078671"/>
              <a:gd name="connsiteY4" fmla="*/ 2656115 h 6240920"/>
              <a:gd name="connsiteX5" fmla="*/ 5077268 w 5078671"/>
              <a:gd name="connsiteY5" fmla="*/ 3217049 h 6240920"/>
              <a:gd name="connsiteX6" fmla="*/ 4653129 w 5078671"/>
              <a:gd name="connsiteY6" fmla="*/ 5995561 h 6240920"/>
              <a:gd name="connsiteX7" fmla="*/ 4407770 w 5078671"/>
              <a:gd name="connsiteY7" fmla="*/ 6240920 h 6240920"/>
              <a:gd name="connsiteX8" fmla="*/ 245359 w 5078671"/>
              <a:gd name="connsiteY8" fmla="*/ 6240920 h 6240920"/>
              <a:gd name="connsiteX9" fmla="*/ 0 w 5078671"/>
              <a:gd name="connsiteY9" fmla="*/ 5995561 h 6240920"/>
              <a:gd name="connsiteX10" fmla="*/ 0 w 5078671"/>
              <a:gd name="connsiteY10" fmla="*/ 245359 h 6240920"/>
              <a:gd name="connsiteX0" fmla="*/ 0 w 5078671"/>
              <a:gd name="connsiteY0" fmla="*/ 245359 h 6240920"/>
              <a:gd name="connsiteX1" fmla="*/ 245359 w 5078671"/>
              <a:gd name="connsiteY1" fmla="*/ 0 h 6240920"/>
              <a:gd name="connsiteX2" fmla="*/ 4407770 w 5078671"/>
              <a:gd name="connsiteY2" fmla="*/ 0 h 6240920"/>
              <a:gd name="connsiteX3" fmla="*/ 4653129 w 5078671"/>
              <a:gd name="connsiteY3" fmla="*/ 245359 h 6240920"/>
              <a:gd name="connsiteX4" fmla="*/ 4693066 w 5078671"/>
              <a:gd name="connsiteY4" fmla="*/ 2656115 h 6240920"/>
              <a:gd name="connsiteX5" fmla="*/ 5077268 w 5078671"/>
              <a:gd name="connsiteY5" fmla="*/ 3217049 h 6240920"/>
              <a:gd name="connsiteX6" fmla="*/ 4653129 w 5078671"/>
              <a:gd name="connsiteY6" fmla="*/ 5995561 h 6240920"/>
              <a:gd name="connsiteX7" fmla="*/ 4407770 w 5078671"/>
              <a:gd name="connsiteY7" fmla="*/ 6240920 h 6240920"/>
              <a:gd name="connsiteX8" fmla="*/ 245359 w 5078671"/>
              <a:gd name="connsiteY8" fmla="*/ 6240920 h 6240920"/>
              <a:gd name="connsiteX9" fmla="*/ 0 w 5078671"/>
              <a:gd name="connsiteY9" fmla="*/ 5995561 h 6240920"/>
              <a:gd name="connsiteX10" fmla="*/ 0 w 5078671"/>
              <a:gd name="connsiteY10" fmla="*/ 245359 h 6240920"/>
              <a:gd name="connsiteX0" fmla="*/ 0 w 5078613"/>
              <a:gd name="connsiteY0" fmla="*/ 245359 h 6240920"/>
              <a:gd name="connsiteX1" fmla="*/ 245359 w 5078613"/>
              <a:gd name="connsiteY1" fmla="*/ 0 h 6240920"/>
              <a:gd name="connsiteX2" fmla="*/ 4407770 w 5078613"/>
              <a:gd name="connsiteY2" fmla="*/ 0 h 6240920"/>
              <a:gd name="connsiteX3" fmla="*/ 4653129 w 5078613"/>
              <a:gd name="connsiteY3" fmla="*/ 245359 h 6240920"/>
              <a:gd name="connsiteX4" fmla="*/ 4677698 w 5078613"/>
              <a:gd name="connsiteY4" fmla="*/ 2602326 h 6240920"/>
              <a:gd name="connsiteX5" fmla="*/ 5077268 w 5078613"/>
              <a:gd name="connsiteY5" fmla="*/ 3217049 h 6240920"/>
              <a:gd name="connsiteX6" fmla="*/ 4653129 w 5078613"/>
              <a:gd name="connsiteY6" fmla="*/ 5995561 h 6240920"/>
              <a:gd name="connsiteX7" fmla="*/ 4407770 w 5078613"/>
              <a:gd name="connsiteY7" fmla="*/ 6240920 h 6240920"/>
              <a:gd name="connsiteX8" fmla="*/ 245359 w 5078613"/>
              <a:gd name="connsiteY8" fmla="*/ 6240920 h 6240920"/>
              <a:gd name="connsiteX9" fmla="*/ 0 w 5078613"/>
              <a:gd name="connsiteY9" fmla="*/ 5995561 h 6240920"/>
              <a:gd name="connsiteX10" fmla="*/ 0 w 5078613"/>
              <a:gd name="connsiteY10" fmla="*/ 245359 h 6240920"/>
              <a:gd name="connsiteX0" fmla="*/ 0 w 5078405"/>
              <a:gd name="connsiteY0" fmla="*/ 245359 h 6240920"/>
              <a:gd name="connsiteX1" fmla="*/ 245359 w 5078405"/>
              <a:gd name="connsiteY1" fmla="*/ 0 h 6240920"/>
              <a:gd name="connsiteX2" fmla="*/ 4407770 w 5078405"/>
              <a:gd name="connsiteY2" fmla="*/ 0 h 6240920"/>
              <a:gd name="connsiteX3" fmla="*/ 4653129 w 5078405"/>
              <a:gd name="connsiteY3" fmla="*/ 245359 h 6240920"/>
              <a:gd name="connsiteX4" fmla="*/ 4677698 w 5078405"/>
              <a:gd name="connsiteY4" fmla="*/ 2602326 h 6240920"/>
              <a:gd name="connsiteX5" fmla="*/ 5077268 w 5078405"/>
              <a:gd name="connsiteY5" fmla="*/ 3217049 h 6240920"/>
              <a:gd name="connsiteX6" fmla="*/ 4653129 w 5078405"/>
              <a:gd name="connsiteY6" fmla="*/ 5995561 h 6240920"/>
              <a:gd name="connsiteX7" fmla="*/ 4407770 w 5078405"/>
              <a:gd name="connsiteY7" fmla="*/ 6240920 h 6240920"/>
              <a:gd name="connsiteX8" fmla="*/ 245359 w 5078405"/>
              <a:gd name="connsiteY8" fmla="*/ 6240920 h 6240920"/>
              <a:gd name="connsiteX9" fmla="*/ 0 w 5078405"/>
              <a:gd name="connsiteY9" fmla="*/ 5995561 h 6240920"/>
              <a:gd name="connsiteX10" fmla="*/ 0 w 5078405"/>
              <a:gd name="connsiteY10" fmla="*/ 245359 h 6240920"/>
              <a:gd name="connsiteX0" fmla="*/ 0 w 5078385"/>
              <a:gd name="connsiteY0" fmla="*/ 245359 h 6240920"/>
              <a:gd name="connsiteX1" fmla="*/ 245359 w 5078385"/>
              <a:gd name="connsiteY1" fmla="*/ 0 h 6240920"/>
              <a:gd name="connsiteX2" fmla="*/ 4407770 w 5078385"/>
              <a:gd name="connsiteY2" fmla="*/ 0 h 6240920"/>
              <a:gd name="connsiteX3" fmla="*/ 4653129 w 5078385"/>
              <a:gd name="connsiteY3" fmla="*/ 245359 h 6240920"/>
              <a:gd name="connsiteX4" fmla="*/ 4670014 w 5078385"/>
              <a:gd name="connsiteY4" fmla="*/ 2610010 h 6240920"/>
              <a:gd name="connsiteX5" fmla="*/ 5077268 w 5078385"/>
              <a:gd name="connsiteY5" fmla="*/ 3217049 h 6240920"/>
              <a:gd name="connsiteX6" fmla="*/ 4653129 w 5078385"/>
              <a:gd name="connsiteY6" fmla="*/ 5995561 h 6240920"/>
              <a:gd name="connsiteX7" fmla="*/ 4407770 w 5078385"/>
              <a:gd name="connsiteY7" fmla="*/ 6240920 h 6240920"/>
              <a:gd name="connsiteX8" fmla="*/ 245359 w 5078385"/>
              <a:gd name="connsiteY8" fmla="*/ 6240920 h 6240920"/>
              <a:gd name="connsiteX9" fmla="*/ 0 w 5078385"/>
              <a:gd name="connsiteY9" fmla="*/ 5995561 h 6240920"/>
              <a:gd name="connsiteX10" fmla="*/ 0 w 5078385"/>
              <a:gd name="connsiteY10" fmla="*/ 245359 h 6240920"/>
              <a:gd name="connsiteX0" fmla="*/ 0 w 5079246"/>
              <a:gd name="connsiteY0" fmla="*/ 245359 h 6240920"/>
              <a:gd name="connsiteX1" fmla="*/ 245359 w 5079246"/>
              <a:gd name="connsiteY1" fmla="*/ 0 h 6240920"/>
              <a:gd name="connsiteX2" fmla="*/ 4407770 w 5079246"/>
              <a:gd name="connsiteY2" fmla="*/ 0 h 6240920"/>
              <a:gd name="connsiteX3" fmla="*/ 4653129 w 5079246"/>
              <a:gd name="connsiteY3" fmla="*/ 245359 h 6240920"/>
              <a:gd name="connsiteX4" fmla="*/ 4670014 w 5079246"/>
              <a:gd name="connsiteY4" fmla="*/ 2610010 h 6240920"/>
              <a:gd name="connsiteX5" fmla="*/ 5077268 w 5079246"/>
              <a:gd name="connsiteY5" fmla="*/ 3217049 h 6240920"/>
              <a:gd name="connsiteX6" fmla="*/ 4700750 w 5079246"/>
              <a:gd name="connsiteY6" fmla="*/ 3801036 h 6240920"/>
              <a:gd name="connsiteX7" fmla="*/ 4653129 w 5079246"/>
              <a:gd name="connsiteY7" fmla="*/ 5995561 h 6240920"/>
              <a:gd name="connsiteX8" fmla="*/ 4407770 w 5079246"/>
              <a:gd name="connsiteY8" fmla="*/ 6240920 h 6240920"/>
              <a:gd name="connsiteX9" fmla="*/ 245359 w 5079246"/>
              <a:gd name="connsiteY9" fmla="*/ 6240920 h 6240920"/>
              <a:gd name="connsiteX10" fmla="*/ 0 w 5079246"/>
              <a:gd name="connsiteY10" fmla="*/ 5995561 h 6240920"/>
              <a:gd name="connsiteX11" fmla="*/ 0 w 5079246"/>
              <a:gd name="connsiteY11" fmla="*/ 245359 h 6240920"/>
              <a:gd name="connsiteX0" fmla="*/ 0 w 5079246"/>
              <a:gd name="connsiteY0" fmla="*/ 245359 h 6240920"/>
              <a:gd name="connsiteX1" fmla="*/ 245359 w 5079246"/>
              <a:gd name="connsiteY1" fmla="*/ 0 h 6240920"/>
              <a:gd name="connsiteX2" fmla="*/ 4407770 w 5079246"/>
              <a:gd name="connsiteY2" fmla="*/ 0 h 6240920"/>
              <a:gd name="connsiteX3" fmla="*/ 4653129 w 5079246"/>
              <a:gd name="connsiteY3" fmla="*/ 245359 h 6240920"/>
              <a:gd name="connsiteX4" fmla="*/ 4670014 w 5079246"/>
              <a:gd name="connsiteY4" fmla="*/ 2610010 h 6240920"/>
              <a:gd name="connsiteX5" fmla="*/ 5077268 w 5079246"/>
              <a:gd name="connsiteY5" fmla="*/ 3217049 h 6240920"/>
              <a:gd name="connsiteX6" fmla="*/ 4700750 w 5079246"/>
              <a:gd name="connsiteY6" fmla="*/ 3801036 h 6240920"/>
              <a:gd name="connsiteX7" fmla="*/ 4653129 w 5079246"/>
              <a:gd name="connsiteY7" fmla="*/ 5995561 h 6240920"/>
              <a:gd name="connsiteX8" fmla="*/ 4407770 w 5079246"/>
              <a:gd name="connsiteY8" fmla="*/ 6240920 h 6240920"/>
              <a:gd name="connsiteX9" fmla="*/ 245359 w 5079246"/>
              <a:gd name="connsiteY9" fmla="*/ 6240920 h 6240920"/>
              <a:gd name="connsiteX10" fmla="*/ 0 w 5079246"/>
              <a:gd name="connsiteY10" fmla="*/ 5995561 h 6240920"/>
              <a:gd name="connsiteX11" fmla="*/ 0 w 5079246"/>
              <a:gd name="connsiteY11" fmla="*/ 245359 h 6240920"/>
              <a:gd name="connsiteX0" fmla="*/ 0 w 5078900"/>
              <a:gd name="connsiteY0" fmla="*/ 245359 h 6240920"/>
              <a:gd name="connsiteX1" fmla="*/ 245359 w 5078900"/>
              <a:gd name="connsiteY1" fmla="*/ 0 h 6240920"/>
              <a:gd name="connsiteX2" fmla="*/ 4407770 w 5078900"/>
              <a:gd name="connsiteY2" fmla="*/ 0 h 6240920"/>
              <a:gd name="connsiteX3" fmla="*/ 4653129 w 5078900"/>
              <a:gd name="connsiteY3" fmla="*/ 245359 h 6240920"/>
              <a:gd name="connsiteX4" fmla="*/ 4670014 w 5078900"/>
              <a:gd name="connsiteY4" fmla="*/ 2610010 h 6240920"/>
              <a:gd name="connsiteX5" fmla="*/ 5077268 w 5078900"/>
              <a:gd name="connsiteY5" fmla="*/ 3217049 h 6240920"/>
              <a:gd name="connsiteX6" fmla="*/ 4700750 w 5078900"/>
              <a:gd name="connsiteY6" fmla="*/ 3801036 h 6240920"/>
              <a:gd name="connsiteX7" fmla="*/ 4653129 w 5078900"/>
              <a:gd name="connsiteY7" fmla="*/ 5995561 h 6240920"/>
              <a:gd name="connsiteX8" fmla="*/ 4407770 w 5078900"/>
              <a:gd name="connsiteY8" fmla="*/ 6240920 h 6240920"/>
              <a:gd name="connsiteX9" fmla="*/ 245359 w 5078900"/>
              <a:gd name="connsiteY9" fmla="*/ 6240920 h 6240920"/>
              <a:gd name="connsiteX10" fmla="*/ 0 w 5078900"/>
              <a:gd name="connsiteY10" fmla="*/ 5995561 h 6240920"/>
              <a:gd name="connsiteX11" fmla="*/ 0 w 5078900"/>
              <a:gd name="connsiteY11" fmla="*/ 245359 h 6240920"/>
              <a:gd name="connsiteX0" fmla="*/ 0 w 5078845"/>
              <a:gd name="connsiteY0" fmla="*/ 245359 h 6240920"/>
              <a:gd name="connsiteX1" fmla="*/ 245359 w 5078845"/>
              <a:gd name="connsiteY1" fmla="*/ 0 h 6240920"/>
              <a:gd name="connsiteX2" fmla="*/ 4407770 w 5078845"/>
              <a:gd name="connsiteY2" fmla="*/ 0 h 6240920"/>
              <a:gd name="connsiteX3" fmla="*/ 4653129 w 5078845"/>
              <a:gd name="connsiteY3" fmla="*/ 245359 h 6240920"/>
              <a:gd name="connsiteX4" fmla="*/ 4670014 w 5078845"/>
              <a:gd name="connsiteY4" fmla="*/ 2610010 h 6240920"/>
              <a:gd name="connsiteX5" fmla="*/ 5077268 w 5078845"/>
              <a:gd name="connsiteY5" fmla="*/ 3217049 h 6240920"/>
              <a:gd name="connsiteX6" fmla="*/ 4685382 w 5078845"/>
              <a:gd name="connsiteY6" fmla="*/ 3762616 h 6240920"/>
              <a:gd name="connsiteX7" fmla="*/ 4653129 w 5078845"/>
              <a:gd name="connsiteY7" fmla="*/ 5995561 h 6240920"/>
              <a:gd name="connsiteX8" fmla="*/ 4407770 w 5078845"/>
              <a:gd name="connsiteY8" fmla="*/ 6240920 h 6240920"/>
              <a:gd name="connsiteX9" fmla="*/ 245359 w 5078845"/>
              <a:gd name="connsiteY9" fmla="*/ 6240920 h 6240920"/>
              <a:gd name="connsiteX10" fmla="*/ 0 w 5078845"/>
              <a:gd name="connsiteY10" fmla="*/ 5995561 h 6240920"/>
              <a:gd name="connsiteX11" fmla="*/ 0 w 5078845"/>
              <a:gd name="connsiteY11" fmla="*/ 245359 h 6240920"/>
              <a:gd name="connsiteX0" fmla="*/ 0 w 5078845"/>
              <a:gd name="connsiteY0" fmla="*/ 245359 h 6240920"/>
              <a:gd name="connsiteX1" fmla="*/ 245359 w 5078845"/>
              <a:gd name="connsiteY1" fmla="*/ 0 h 6240920"/>
              <a:gd name="connsiteX2" fmla="*/ 4407770 w 5078845"/>
              <a:gd name="connsiteY2" fmla="*/ 0 h 6240920"/>
              <a:gd name="connsiteX3" fmla="*/ 4653129 w 5078845"/>
              <a:gd name="connsiteY3" fmla="*/ 245359 h 6240920"/>
              <a:gd name="connsiteX4" fmla="*/ 4670014 w 5078845"/>
              <a:gd name="connsiteY4" fmla="*/ 2610010 h 6240920"/>
              <a:gd name="connsiteX5" fmla="*/ 5077268 w 5078845"/>
              <a:gd name="connsiteY5" fmla="*/ 3217049 h 6240920"/>
              <a:gd name="connsiteX6" fmla="*/ 4685382 w 5078845"/>
              <a:gd name="connsiteY6" fmla="*/ 3762616 h 6240920"/>
              <a:gd name="connsiteX7" fmla="*/ 4653129 w 5078845"/>
              <a:gd name="connsiteY7" fmla="*/ 5995561 h 6240920"/>
              <a:gd name="connsiteX8" fmla="*/ 4407770 w 5078845"/>
              <a:gd name="connsiteY8" fmla="*/ 6240920 h 6240920"/>
              <a:gd name="connsiteX9" fmla="*/ 245359 w 5078845"/>
              <a:gd name="connsiteY9" fmla="*/ 6240920 h 6240920"/>
              <a:gd name="connsiteX10" fmla="*/ 0 w 5078845"/>
              <a:gd name="connsiteY10" fmla="*/ 5995561 h 6240920"/>
              <a:gd name="connsiteX11" fmla="*/ 0 w 5078845"/>
              <a:gd name="connsiteY11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4670014 w 5077268"/>
              <a:gd name="connsiteY4" fmla="*/ 2610010 h 6240920"/>
              <a:gd name="connsiteX5" fmla="*/ 5077268 w 5077268"/>
              <a:gd name="connsiteY5" fmla="*/ 3217049 h 6240920"/>
              <a:gd name="connsiteX6" fmla="*/ 4685382 w 5077268"/>
              <a:gd name="connsiteY6" fmla="*/ 3762616 h 6240920"/>
              <a:gd name="connsiteX7" fmla="*/ 4653129 w 5077268"/>
              <a:gd name="connsiteY7" fmla="*/ 5995561 h 6240920"/>
              <a:gd name="connsiteX8" fmla="*/ 4407770 w 5077268"/>
              <a:gd name="connsiteY8" fmla="*/ 6240920 h 6240920"/>
              <a:gd name="connsiteX9" fmla="*/ 245359 w 5077268"/>
              <a:gd name="connsiteY9" fmla="*/ 6240920 h 6240920"/>
              <a:gd name="connsiteX10" fmla="*/ 0 w 5077268"/>
              <a:gd name="connsiteY10" fmla="*/ 5995561 h 6240920"/>
              <a:gd name="connsiteX11" fmla="*/ 0 w 5077268"/>
              <a:gd name="connsiteY11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4670014 w 5077268"/>
              <a:gd name="connsiteY4" fmla="*/ 2610010 h 6240920"/>
              <a:gd name="connsiteX5" fmla="*/ 5077268 w 5077268"/>
              <a:gd name="connsiteY5" fmla="*/ 3217049 h 6240920"/>
              <a:gd name="connsiteX6" fmla="*/ 4685382 w 5077268"/>
              <a:gd name="connsiteY6" fmla="*/ 3816404 h 6240920"/>
              <a:gd name="connsiteX7" fmla="*/ 4653129 w 5077268"/>
              <a:gd name="connsiteY7" fmla="*/ 5995561 h 6240920"/>
              <a:gd name="connsiteX8" fmla="*/ 4407770 w 5077268"/>
              <a:gd name="connsiteY8" fmla="*/ 6240920 h 6240920"/>
              <a:gd name="connsiteX9" fmla="*/ 245359 w 5077268"/>
              <a:gd name="connsiteY9" fmla="*/ 6240920 h 6240920"/>
              <a:gd name="connsiteX10" fmla="*/ 0 w 5077268"/>
              <a:gd name="connsiteY10" fmla="*/ 5995561 h 6240920"/>
              <a:gd name="connsiteX11" fmla="*/ 0 w 507726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39278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62330 w 5115688"/>
              <a:gd name="connsiteY6" fmla="*/ 3862508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86849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86849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40744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648428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561356 h 8556917"/>
              <a:gd name="connsiteX1" fmla="*/ 370619 w 5115688"/>
              <a:gd name="connsiteY1" fmla="*/ 0 h 8556917"/>
              <a:gd name="connsiteX2" fmla="*/ 4407770 w 5115688"/>
              <a:gd name="connsiteY2" fmla="*/ 2315997 h 8556917"/>
              <a:gd name="connsiteX3" fmla="*/ 4637761 w 5115688"/>
              <a:gd name="connsiteY3" fmla="*/ 2553672 h 8556917"/>
              <a:gd name="connsiteX4" fmla="*/ 4654646 w 5115688"/>
              <a:gd name="connsiteY4" fmla="*/ 4587907 h 8556917"/>
              <a:gd name="connsiteX5" fmla="*/ 5115688 w 5115688"/>
              <a:gd name="connsiteY5" fmla="*/ 5540730 h 8556917"/>
              <a:gd name="connsiteX6" fmla="*/ 4654646 w 5115688"/>
              <a:gd name="connsiteY6" fmla="*/ 6455130 h 8556917"/>
              <a:gd name="connsiteX7" fmla="*/ 4653129 w 5115688"/>
              <a:gd name="connsiteY7" fmla="*/ 8311558 h 8556917"/>
              <a:gd name="connsiteX8" fmla="*/ 4407770 w 5115688"/>
              <a:gd name="connsiteY8" fmla="*/ 8556917 h 8556917"/>
              <a:gd name="connsiteX9" fmla="*/ 245359 w 5115688"/>
              <a:gd name="connsiteY9" fmla="*/ 8556917 h 8556917"/>
              <a:gd name="connsiteX10" fmla="*/ 0 w 5115688"/>
              <a:gd name="connsiteY10" fmla="*/ 8311558 h 8556917"/>
              <a:gd name="connsiteX11" fmla="*/ 0 w 5115688"/>
              <a:gd name="connsiteY11" fmla="*/ 2561356 h 8556917"/>
              <a:gd name="connsiteX0" fmla="*/ 0 w 5115688"/>
              <a:gd name="connsiteY0" fmla="*/ 2487444 h 8483005"/>
              <a:gd name="connsiteX1" fmla="*/ 320515 w 5115688"/>
              <a:gd name="connsiteY1" fmla="*/ 0 h 8483005"/>
              <a:gd name="connsiteX2" fmla="*/ 4407770 w 5115688"/>
              <a:gd name="connsiteY2" fmla="*/ 2242085 h 8483005"/>
              <a:gd name="connsiteX3" fmla="*/ 4637761 w 5115688"/>
              <a:gd name="connsiteY3" fmla="*/ 2479760 h 8483005"/>
              <a:gd name="connsiteX4" fmla="*/ 4654646 w 5115688"/>
              <a:gd name="connsiteY4" fmla="*/ 4513995 h 8483005"/>
              <a:gd name="connsiteX5" fmla="*/ 5115688 w 5115688"/>
              <a:gd name="connsiteY5" fmla="*/ 5466818 h 8483005"/>
              <a:gd name="connsiteX6" fmla="*/ 4654646 w 5115688"/>
              <a:gd name="connsiteY6" fmla="*/ 6381218 h 8483005"/>
              <a:gd name="connsiteX7" fmla="*/ 4653129 w 5115688"/>
              <a:gd name="connsiteY7" fmla="*/ 8237646 h 8483005"/>
              <a:gd name="connsiteX8" fmla="*/ 4407770 w 5115688"/>
              <a:gd name="connsiteY8" fmla="*/ 8483005 h 8483005"/>
              <a:gd name="connsiteX9" fmla="*/ 245359 w 5115688"/>
              <a:gd name="connsiteY9" fmla="*/ 8483005 h 8483005"/>
              <a:gd name="connsiteX10" fmla="*/ 0 w 5115688"/>
              <a:gd name="connsiteY10" fmla="*/ 8237646 h 8483005"/>
              <a:gd name="connsiteX11" fmla="*/ 0 w 5115688"/>
              <a:gd name="connsiteY11" fmla="*/ 2487444 h 8483005"/>
              <a:gd name="connsiteX0" fmla="*/ 0 w 5115688"/>
              <a:gd name="connsiteY0" fmla="*/ 171447 h 8483005"/>
              <a:gd name="connsiteX1" fmla="*/ 320515 w 5115688"/>
              <a:gd name="connsiteY1" fmla="*/ 0 h 8483005"/>
              <a:gd name="connsiteX2" fmla="*/ 4407770 w 5115688"/>
              <a:gd name="connsiteY2" fmla="*/ 2242085 h 8483005"/>
              <a:gd name="connsiteX3" fmla="*/ 4637761 w 5115688"/>
              <a:gd name="connsiteY3" fmla="*/ 2479760 h 8483005"/>
              <a:gd name="connsiteX4" fmla="*/ 4654646 w 5115688"/>
              <a:gd name="connsiteY4" fmla="*/ 4513995 h 8483005"/>
              <a:gd name="connsiteX5" fmla="*/ 5115688 w 5115688"/>
              <a:gd name="connsiteY5" fmla="*/ 5466818 h 8483005"/>
              <a:gd name="connsiteX6" fmla="*/ 4654646 w 5115688"/>
              <a:gd name="connsiteY6" fmla="*/ 6381218 h 8483005"/>
              <a:gd name="connsiteX7" fmla="*/ 4653129 w 5115688"/>
              <a:gd name="connsiteY7" fmla="*/ 8237646 h 8483005"/>
              <a:gd name="connsiteX8" fmla="*/ 4407770 w 5115688"/>
              <a:gd name="connsiteY8" fmla="*/ 8483005 h 8483005"/>
              <a:gd name="connsiteX9" fmla="*/ 245359 w 5115688"/>
              <a:gd name="connsiteY9" fmla="*/ 8483005 h 8483005"/>
              <a:gd name="connsiteX10" fmla="*/ 0 w 5115688"/>
              <a:gd name="connsiteY10" fmla="*/ 8237646 h 8483005"/>
              <a:gd name="connsiteX11" fmla="*/ 0 w 5115688"/>
              <a:gd name="connsiteY11" fmla="*/ 171447 h 8483005"/>
              <a:gd name="connsiteX0" fmla="*/ 0 w 5115688"/>
              <a:gd name="connsiteY0" fmla="*/ 159128 h 8470686"/>
              <a:gd name="connsiteX1" fmla="*/ 195255 w 5115688"/>
              <a:gd name="connsiteY1" fmla="*/ 0 h 8470686"/>
              <a:gd name="connsiteX2" fmla="*/ 4407770 w 5115688"/>
              <a:gd name="connsiteY2" fmla="*/ 2229766 h 8470686"/>
              <a:gd name="connsiteX3" fmla="*/ 4637761 w 5115688"/>
              <a:gd name="connsiteY3" fmla="*/ 2467441 h 8470686"/>
              <a:gd name="connsiteX4" fmla="*/ 4654646 w 5115688"/>
              <a:gd name="connsiteY4" fmla="*/ 4501676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0 w 5115688"/>
              <a:gd name="connsiteY11" fmla="*/ 159128 h 8470686"/>
              <a:gd name="connsiteX0" fmla="*/ 0 w 5115688"/>
              <a:gd name="connsiteY0" fmla="*/ 159128 h 8470686"/>
              <a:gd name="connsiteX1" fmla="*/ 195255 w 5115688"/>
              <a:gd name="connsiteY1" fmla="*/ 0 h 8470686"/>
              <a:gd name="connsiteX2" fmla="*/ 4457874 w 5115688"/>
              <a:gd name="connsiteY2" fmla="*/ 49280 h 8470686"/>
              <a:gd name="connsiteX3" fmla="*/ 4637761 w 5115688"/>
              <a:gd name="connsiteY3" fmla="*/ 2467441 h 8470686"/>
              <a:gd name="connsiteX4" fmla="*/ 4654646 w 5115688"/>
              <a:gd name="connsiteY4" fmla="*/ 4501676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0 w 5115688"/>
              <a:gd name="connsiteY11" fmla="*/ 159128 h 8470686"/>
              <a:gd name="connsiteX0" fmla="*/ 0 w 5115688"/>
              <a:gd name="connsiteY0" fmla="*/ 159128 h 8470686"/>
              <a:gd name="connsiteX1" fmla="*/ 195255 w 5115688"/>
              <a:gd name="connsiteY1" fmla="*/ 0 h 8470686"/>
              <a:gd name="connsiteX2" fmla="*/ 4457874 w 5115688"/>
              <a:gd name="connsiteY2" fmla="*/ 49280 h 8470686"/>
              <a:gd name="connsiteX3" fmla="*/ 4612709 w 5115688"/>
              <a:gd name="connsiteY3" fmla="*/ 237677 h 8470686"/>
              <a:gd name="connsiteX4" fmla="*/ 4654646 w 5115688"/>
              <a:gd name="connsiteY4" fmla="*/ 4501676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0 w 5115688"/>
              <a:gd name="connsiteY11" fmla="*/ 159128 h 8470686"/>
              <a:gd name="connsiteX0" fmla="*/ 0 w 5115688"/>
              <a:gd name="connsiteY0" fmla="*/ 159128 h 8470686"/>
              <a:gd name="connsiteX1" fmla="*/ 195255 w 5115688"/>
              <a:gd name="connsiteY1" fmla="*/ 0 h 8470686"/>
              <a:gd name="connsiteX2" fmla="*/ 4457874 w 5115688"/>
              <a:gd name="connsiteY2" fmla="*/ 49280 h 8470686"/>
              <a:gd name="connsiteX3" fmla="*/ 4650287 w 5115688"/>
              <a:gd name="connsiteY3" fmla="*/ 213039 h 8470686"/>
              <a:gd name="connsiteX4" fmla="*/ 4654646 w 5115688"/>
              <a:gd name="connsiteY4" fmla="*/ 4501676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0 w 5115688"/>
              <a:gd name="connsiteY11" fmla="*/ 159128 h 8470686"/>
              <a:gd name="connsiteX0" fmla="*/ 0 w 5115688"/>
              <a:gd name="connsiteY0" fmla="*/ 159128 h 8470686"/>
              <a:gd name="connsiteX1" fmla="*/ 195255 w 5115688"/>
              <a:gd name="connsiteY1" fmla="*/ 0 h 8470686"/>
              <a:gd name="connsiteX2" fmla="*/ 4382718 w 5115688"/>
              <a:gd name="connsiteY2" fmla="*/ 36961 h 8470686"/>
              <a:gd name="connsiteX3" fmla="*/ 4650287 w 5115688"/>
              <a:gd name="connsiteY3" fmla="*/ 213039 h 8470686"/>
              <a:gd name="connsiteX4" fmla="*/ 4654646 w 5115688"/>
              <a:gd name="connsiteY4" fmla="*/ 4501676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0 w 5115688"/>
              <a:gd name="connsiteY11" fmla="*/ 159128 h 8470686"/>
              <a:gd name="connsiteX0" fmla="*/ 0 w 5115688"/>
              <a:gd name="connsiteY0" fmla="*/ 159128 h 8470686"/>
              <a:gd name="connsiteX1" fmla="*/ 195255 w 5115688"/>
              <a:gd name="connsiteY1" fmla="*/ 0 h 8470686"/>
              <a:gd name="connsiteX2" fmla="*/ 4382718 w 5115688"/>
              <a:gd name="connsiteY2" fmla="*/ 36961 h 8470686"/>
              <a:gd name="connsiteX3" fmla="*/ 4650287 w 5115688"/>
              <a:gd name="connsiteY3" fmla="*/ 286954 h 8470686"/>
              <a:gd name="connsiteX4" fmla="*/ 4654646 w 5115688"/>
              <a:gd name="connsiteY4" fmla="*/ 4501676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0 w 5115688"/>
              <a:gd name="connsiteY11" fmla="*/ 159128 h 8470686"/>
              <a:gd name="connsiteX0" fmla="*/ 0 w 5115688"/>
              <a:gd name="connsiteY0" fmla="*/ 159128 h 8470686"/>
              <a:gd name="connsiteX1" fmla="*/ 333041 w 5115688"/>
              <a:gd name="connsiteY1" fmla="*/ 0 h 8470686"/>
              <a:gd name="connsiteX2" fmla="*/ 4382718 w 5115688"/>
              <a:gd name="connsiteY2" fmla="*/ 36961 h 8470686"/>
              <a:gd name="connsiteX3" fmla="*/ 4650287 w 5115688"/>
              <a:gd name="connsiteY3" fmla="*/ 286954 h 8470686"/>
              <a:gd name="connsiteX4" fmla="*/ 4654646 w 5115688"/>
              <a:gd name="connsiteY4" fmla="*/ 4501676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0 w 5115688"/>
              <a:gd name="connsiteY11" fmla="*/ 159128 h 8470686"/>
              <a:gd name="connsiteX0" fmla="*/ 12526 w 5115688"/>
              <a:gd name="connsiteY0" fmla="*/ 233043 h 8470686"/>
              <a:gd name="connsiteX1" fmla="*/ 333041 w 5115688"/>
              <a:gd name="connsiteY1" fmla="*/ 0 h 8470686"/>
              <a:gd name="connsiteX2" fmla="*/ 4382718 w 5115688"/>
              <a:gd name="connsiteY2" fmla="*/ 36961 h 8470686"/>
              <a:gd name="connsiteX3" fmla="*/ 4650287 w 5115688"/>
              <a:gd name="connsiteY3" fmla="*/ 286954 h 8470686"/>
              <a:gd name="connsiteX4" fmla="*/ 4654646 w 5115688"/>
              <a:gd name="connsiteY4" fmla="*/ 4501676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12526 w 5115688"/>
              <a:gd name="connsiteY11" fmla="*/ 233043 h 8470686"/>
              <a:gd name="connsiteX0" fmla="*/ 12526 w 5115688"/>
              <a:gd name="connsiteY0" fmla="*/ 233043 h 8470686"/>
              <a:gd name="connsiteX1" fmla="*/ 333041 w 5115688"/>
              <a:gd name="connsiteY1" fmla="*/ 0 h 8470686"/>
              <a:gd name="connsiteX2" fmla="*/ 4382718 w 5115688"/>
              <a:gd name="connsiteY2" fmla="*/ 36961 h 8470686"/>
              <a:gd name="connsiteX3" fmla="*/ 4650287 w 5115688"/>
              <a:gd name="connsiteY3" fmla="*/ 286954 h 8470686"/>
              <a:gd name="connsiteX4" fmla="*/ 4641672 w 5115688"/>
              <a:gd name="connsiteY4" fmla="*/ 2877572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12526 w 5115688"/>
              <a:gd name="connsiteY11" fmla="*/ 233043 h 8470686"/>
              <a:gd name="connsiteX0" fmla="*/ 12526 w 5115690"/>
              <a:gd name="connsiteY0" fmla="*/ 233043 h 8470686"/>
              <a:gd name="connsiteX1" fmla="*/ 333041 w 5115690"/>
              <a:gd name="connsiteY1" fmla="*/ 0 h 8470686"/>
              <a:gd name="connsiteX2" fmla="*/ 4382718 w 5115690"/>
              <a:gd name="connsiteY2" fmla="*/ 36961 h 8470686"/>
              <a:gd name="connsiteX3" fmla="*/ 4650287 w 5115690"/>
              <a:gd name="connsiteY3" fmla="*/ 286954 h 8470686"/>
              <a:gd name="connsiteX4" fmla="*/ 4641672 w 5115690"/>
              <a:gd name="connsiteY4" fmla="*/ 2877572 h 8470686"/>
              <a:gd name="connsiteX5" fmla="*/ 5115690 w 5115690"/>
              <a:gd name="connsiteY5" fmla="*/ 3749861 h 8470686"/>
              <a:gd name="connsiteX6" fmla="*/ 4654646 w 5115690"/>
              <a:gd name="connsiteY6" fmla="*/ 6368899 h 8470686"/>
              <a:gd name="connsiteX7" fmla="*/ 4653129 w 5115690"/>
              <a:gd name="connsiteY7" fmla="*/ 8225327 h 8470686"/>
              <a:gd name="connsiteX8" fmla="*/ 4407770 w 5115690"/>
              <a:gd name="connsiteY8" fmla="*/ 8470686 h 8470686"/>
              <a:gd name="connsiteX9" fmla="*/ 245359 w 5115690"/>
              <a:gd name="connsiteY9" fmla="*/ 8470686 h 8470686"/>
              <a:gd name="connsiteX10" fmla="*/ 0 w 5115690"/>
              <a:gd name="connsiteY10" fmla="*/ 8225327 h 8470686"/>
              <a:gd name="connsiteX11" fmla="*/ 12526 w 5115690"/>
              <a:gd name="connsiteY11" fmla="*/ 233043 h 8470686"/>
              <a:gd name="connsiteX0" fmla="*/ 12526 w 5115690"/>
              <a:gd name="connsiteY0" fmla="*/ 233043 h 8470686"/>
              <a:gd name="connsiteX1" fmla="*/ 333041 w 5115690"/>
              <a:gd name="connsiteY1" fmla="*/ 0 h 8470686"/>
              <a:gd name="connsiteX2" fmla="*/ 4382718 w 5115690"/>
              <a:gd name="connsiteY2" fmla="*/ 36961 h 8470686"/>
              <a:gd name="connsiteX3" fmla="*/ 4650287 w 5115690"/>
              <a:gd name="connsiteY3" fmla="*/ 286954 h 8470686"/>
              <a:gd name="connsiteX4" fmla="*/ 4641672 w 5115690"/>
              <a:gd name="connsiteY4" fmla="*/ 2877572 h 8470686"/>
              <a:gd name="connsiteX5" fmla="*/ 5115690 w 5115690"/>
              <a:gd name="connsiteY5" fmla="*/ 3749861 h 8470686"/>
              <a:gd name="connsiteX6" fmla="*/ 4719530 w 5115690"/>
              <a:gd name="connsiteY6" fmla="*/ 4610572 h 8470686"/>
              <a:gd name="connsiteX7" fmla="*/ 4653129 w 5115690"/>
              <a:gd name="connsiteY7" fmla="*/ 8225327 h 8470686"/>
              <a:gd name="connsiteX8" fmla="*/ 4407770 w 5115690"/>
              <a:gd name="connsiteY8" fmla="*/ 8470686 h 8470686"/>
              <a:gd name="connsiteX9" fmla="*/ 245359 w 5115690"/>
              <a:gd name="connsiteY9" fmla="*/ 8470686 h 8470686"/>
              <a:gd name="connsiteX10" fmla="*/ 0 w 5115690"/>
              <a:gd name="connsiteY10" fmla="*/ 8225327 h 8470686"/>
              <a:gd name="connsiteX11" fmla="*/ 12526 w 5115690"/>
              <a:gd name="connsiteY11" fmla="*/ 233043 h 8470686"/>
              <a:gd name="connsiteX0" fmla="*/ 12526 w 5115690"/>
              <a:gd name="connsiteY0" fmla="*/ 233043 h 8470686"/>
              <a:gd name="connsiteX1" fmla="*/ 333041 w 5115690"/>
              <a:gd name="connsiteY1" fmla="*/ 0 h 8470686"/>
              <a:gd name="connsiteX2" fmla="*/ 4382718 w 5115690"/>
              <a:gd name="connsiteY2" fmla="*/ 36961 h 8470686"/>
              <a:gd name="connsiteX3" fmla="*/ 4650287 w 5115690"/>
              <a:gd name="connsiteY3" fmla="*/ 286954 h 8470686"/>
              <a:gd name="connsiteX4" fmla="*/ 4641672 w 5115690"/>
              <a:gd name="connsiteY4" fmla="*/ 2877572 h 8470686"/>
              <a:gd name="connsiteX5" fmla="*/ 5115690 w 5115690"/>
              <a:gd name="connsiteY5" fmla="*/ 3749861 h 8470686"/>
              <a:gd name="connsiteX6" fmla="*/ 4719530 w 5115690"/>
              <a:gd name="connsiteY6" fmla="*/ 4610572 h 8470686"/>
              <a:gd name="connsiteX7" fmla="*/ 4653129 w 5115690"/>
              <a:gd name="connsiteY7" fmla="*/ 8225327 h 8470686"/>
              <a:gd name="connsiteX8" fmla="*/ 4407770 w 5115690"/>
              <a:gd name="connsiteY8" fmla="*/ 8470686 h 8470686"/>
              <a:gd name="connsiteX9" fmla="*/ 245359 w 5115690"/>
              <a:gd name="connsiteY9" fmla="*/ 8470686 h 8470686"/>
              <a:gd name="connsiteX10" fmla="*/ 0 w 5115690"/>
              <a:gd name="connsiteY10" fmla="*/ 8225327 h 8470686"/>
              <a:gd name="connsiteX11" fmla="*/ 12526 w 5115690"/>
              <a:gd name="connsiteY11" fmla="*/ 233043 h 8470686"/>
              <a:gd name="connsiteX0" fmla="*/ 12526 w 5115690"/>
              <a:gd name="connsiteY0" fmla="*/ 233043 h 8470686"/>
              <a:gd name="connsiteX1" fmla="*/ 333041 w 5115690"/>
              <a:gd name="connsiteY1" fmla="*/ 0 h 8470686"/>
              <a:gd name="connsiteX2" fmla="*/ 4382718 w 5115690"/>
              <a:gd name="connsiteY2" fmla="*/ 36961 h 8470686"/>
              <a:gd name="connsiteX3" fmla="*/ 4650287 w 5115690"/>
              <a:gd name="connsiteY3" fmla="*/ 286954 h 8470686"/>
              <a:gd name="connsiteX4" fmla="*/ 4641672 w 5115690"/>
              <a:gd name="connsiteY4" fmla="*/ 2877572 h 8470686"/>
              <a:gd name="connsiteX5" fmla="*/ 5115690 w 5115690"/>
              <a:gd name="connsiteY5" fmla="*/ 3749861 h 8470686"/>
              <a:gd name="connsiteX6" fmla="*/ 4667628 w 5115690"/>
              <a:gd name="connsiteY6" fmla="*/ 5214578 h 8470686"/>
              <a:gd name="connsiteX7" fmla="*/ 4653129 w 5115690"/>
              <a:gd name="connsiteY7" fmla="*/ 8225327 h 8470686"/>
              <a:gd name="connsiteX8" fmla="*/ 4407770 w 5115690"/>
              <a:gd name="connsiteY8" fmla="*/ 8470686 h 8470686"/>
              <a:gd name="connsiteX9" fmla="*/ 245359 w 5115690"/>
              <a:gd name="connsiteY9" fmla="*/ 8470686 h 8470686"/>
              <a:gd name="connsiteX10" fmla="*/ 0 w 5115690"/>
              <a:gd name="connsiteY10" fmla="*/ 8225327 h 8470686"/>
              <a:gd name="connsiteX11" fmla="*/ 12526 w 5115690"/>
              <a:gd name="connsiteY11" fmla="*/ 233043 h 8470686"/>
              <a:gd name="connsiteX0" fmla="*/ 12526 w 5102716"/>
              <a:gd name="connsiteY0" fmla="*/ 233043 h 8470686"/>
              <a:gd name="connsiteX1" fmla="*/ 333041 w 5102716"/>
              <a:gd name="connsiteY1" fmla="*/ 0 h 8470686"/>
              <a:gd name="connsiteX2" fmla="*/ 4382718 w 5102716"/>
              <a:gd name="connsiteY2" fmla="*/ 36961 h 8470686"/>
              <a:gd name="connsiteX3" fmla="*/ 4650287 w 5102716"/>
              <a:gd name="connsiteY3" fmla="*/ 286954 h 8470686"/>
              <a:gd name="connsiteX4" fmla="*/ 4641672 w 5102716"/>
              <a:gd name="connsiteY4" fmla="*/ 2877572 h 8470686"/>
              <a:gd name="connsiteX5" fmla="*/ 5102716 w 5102716"/>
              <a:gd name="connsiteY5" fmla="*/ 3763283 h 8470686"/>
              <a:gd name="connsiteX6" fmla="*/ 4667628 w 5102716"/>
              <a:gd name="connsiteY6" fmla="*/ 5214578 h 8470686"/>
              <a:gd name="connsiteX7" fmla="*/ 4653129 w 5102716"/>
              <a:gd name="connsiteY7" fmla="*/ 8225327 h 8470686"/>
              <a:gd name="connsiteX8" fmla="*/ 4407770 w 5102716"/>
              <a:gd name="connsiteY8" fmla="*/ 8470686 h 8470686"/>
              <a:gd name="connsiteX9" fmla="*/ 245359 w 5102716"/>
              <a:gd name="connsiteY9" fmla="*/ 8470686 h 8470686"/>
              <a:gd name="connsiteX10" fmla="*/ 0 w 5102716"/>
              <a:gd name="connsiteY10" fmla="*/ 8225327 h 8470686"/>
              <a:gd name="connsiteX11" fmla="*/ 12526 w 5102716"/>
              <a:gd name="connsiteY11" fmla="*/ 233043 h 8470686"/>
              <a:gd name="connsiteX0" fmla="*/ 12526 w 5102716"/>
              <a:gd name="connsiteY0" fmla="*/ 233043 h 8470686"/>
              <a:gd name="connsiteX1" fmla="*/ 333041 w 5102716"/>
              <a:gd name="connsiteY1" fmla="*/ 0 h 8470686"/>
              <a:gd name="connsiteX2" fmla="*/ 4382718 w 5102716"/>
              <a:gd name="connsiteY2" fmla="*/ 36961 h 8470686"/>
              <a:gd name="connsiteX3" fmla="*/ 4650287 w 5102716"/>
              <a:gd name="connsiteY3" fmla="*/ 286954 h 8470686"/>
              <a:gd name="connsiteX4" fmla="*/ 4641672 w 5102716"/>
              <a:gd name="connsiteY4" fmla="*/ 2877572 h 8470686"/>
              <a:gd name="connsiteX5" fmla="*/ 5102716 w 5102716"/>
              <a:gd name="connsiteY5" fmla="*/ 3763283 h 8470686"/>
              <a:gd name="connsiteX6" fmla="*/ 4667628 w 5102716"/>
              <a:gd name="connsiteY6" fmla="*/ 5214578 h 8470686"/>
              <a:gd name="connsiteX7" fmla="*/ 4653129 w 5102716"/>
              <a:gd name="connsiteY7" fmla="*/ 8225327 h 8470686"/>
              <a:gd name="connsiteX8" fmla="*/ 4407770 w 5102716"/>
              <a:gd name="connsiteY8" fmla="*/ 8470686 h 8470686"/>
              <a:gd name="connsiteX9" fmla="*/ 245359 w 5102716"/>
              <a:gd name="connsiteY9" fmla="*/ 8470686 h 8470686"/>
              <a:gd name="connsiteX10" fmla="*/ 0 w 5102716"/>
              <a:gd name="connsiteY10" fmla="*/ 8225327 h 8470686"/>
              <a:gd name="connsiteX11" fmla="*/ 12526 w 5102716"/>
              <a:gd name="connsiteY11" fmla="*/ 233043 h 8470686"/>
              <a:gd name="connsiteX0" fmla="*/ 12526 w 5102716"/>
              <a:gd name="connsiteY0" fmla="*/ 233043 h 8470686"/>
              <a:gd name="connsiteX1" fmla="*/ 333041 w 5102716"/>
              <a:gd name="connsiteY1" fmla="*/ 0 h 8470686"/>
              <a:gd name="connsiteX2" fmla="*/ 4382718 w 5102716"/>
              <a:gd name="connsiteY2" fmla="*/ 36961 h 8470686"/>
              <a:gd name="connsiteX3" fmla="*/ 4650287 w 5102716"/>
              <a:gd name="connsiteY3" fmla="*/ 286954 h 8470686"/>
              <a:gd name="connsiteX4" fmla="*/ 4641672 w 5102716"/>
              <a:gd name="connsiteY4" fmla="*/ 2877572 h 8470686"/>
              <a:gd name="connsiteX5" fmla="*/ 5102716 w 5102716"/>
              <a:gd name="connsiteY5" fmla="*/ 3736439 h 8470686"/>
              <a:gd name="connsiteX6" fmla="*/ 4667628 w 5102716"/>
              <a:gd name="connsiteY6" fmla="*/ 5214578 h 8470686"/>
              <a:gd name="connsiteX7" fmla="*/ 4653129 w 5102716"/>
              <a:gd name="connsiteY7" fmla="*/ 8225327 h 8470686"/>
              <a:gd name="connsiteX8" fmla="*/ 4407770 w 5102716"/>
              <a:gd name="connsiteY8" fmla="*/ 8470686 h 8470686"/>
              <a:gd name="connsiteX9" fmla="*/ 245359 w 5102716"/>
              <a:gd name="connsiteY9" fmla="*/ 8470686 h 8470686"/>
              <a:gd name="connsiteX10" fmla="*/ 0 w 5102716"/>
              <a:gd name="connsiteY10" fmla="*/ 8225327 h 8470686"/>
              <a:gd name="connsiteX11" fmla="*/ 12526 w 5102716"/>
              <a:gd name="connsiteY11" fmla="*/ 233043 h 8470686"/>
              <a:gd name="connsiteX0" fmla="*/ 12526 w 5102716"/>
              <a:gd name="connsiteY0" fmla="*/ 233043 h 8470686"/>
              <a:gd name="connsiteX1" fmla="*/ 333041 w 5102716"/>
              <a:gd name="connsiteY1" fmla="*/ 0 h 8470686"/>
              <a:gd name="connsiteX2" fmla="*/ 4382718 w 5102716"/>
              <a:gd name="connsiteY2" fmla="*/ 36961 h 8470686"/>
              <a:gd name="connsiteX3" fmla="*/ 4650287 w 5102716"/>
              <a:gd name="connsiteY3" fmla="*/ 286954 h 8470686"/>
              <a:gd name="connsiteX4" fmla="*/ 4641672 w 5102716"/>
              <a:gd name="connsiteY4" fmla="*/ 2877572 h 8470686"/>
              <a:gd name="connsiteX5" fmla="*/ 5102716 w 5102716"/>
              <a:gd name="connsiteY5" fmla="*/ 3736439 h 8470686"/>
              <a:gd name="connsiteX6" fmla="*/ 4667628 w 5102716"/>
              <a:gd name="connsiteY6" fmla="*/ 5214578 h 8470686"/>
              <a:gd name="connsiteX7" fmla="*/ 4653129 w 5102716"/>
              <a:gd name="connsiteY7" fmla="*/ 8225327 h 8470686"/>
              <a:gd name="connsiteX8" fmla="*/ 4407770 w 5102716"/>
              <a:gd name="connsiteY8" fmla="*/ 8470686 h 8470686"/>
              <a:gd name="connsiteX9" fmla="*/ 245359 w 5102716"/>
              <a:gd name="connsiteY9" fmla="*/ 8470686 h 8470686"/>
              <a:gd name="connsiteX10" fmla="*/ 0 w 5102716"/>
              <a:gd name="connsiteY10" fmla="*/ 8225327 h 8470686"/>
              <a:gd name="connsiteX11" fmla="*/ 12526 w 5102716"/>
              <a:gd name="connsiteY11" fmla="*/ 233043 h 8470686"/>
              <a:gd name="connsiteX0" fmla="*/ 12526 w 5102716"/>
              <a:gd name="connsiteY0" fmla="*/ 233043 h 8470686"/>
              <a:gd name="connsiteX1" fmla="*/ 333041 w 5102716"/>
              <a:gd name="connsiteY1" fmla="*/ 0 h 8470686"/>
              <a:gd name="connsiteX2" fmla="*/ 4382718 w 5102716"/>
              <a:gd name="connsiteY2" fmla="*/ 36961 h 8470686"/>
              <a:gd name="connsiteX3" fmla="*/ 4650287 w 5102716"/>
              <a:gd name="connsiteY3" fmla="*/ 286954 h 8470686"/>
              <a:gd name="connsiteX4" fmla="*/ 4641672 w 5102716"/>
              <a:gd name="connsiteY4" fmla="*/ 2877572 h 8470686"/>
              <a:gd name="connsiteX5" fmla="*/ 5102716 w 5102716"/>
              <a:gd name="connsiteY5" fmla="*/ 3736439 h 8470686"/>
              <a:gd name="connsiteX6" fmla="*/ 4693580 w 5102716"/>
              <a:gd name="connsiteY6" fmla="*/ 5214578 h 8470686"/>
              <a:gd name="connsiteX7" fmla="*/ 4653129 w 5102716"/>
              <a:gd name="connsiteY7" fmla="*/ 8225327 h 8470686"/>
              <a:gd name="connsiteX8" fmla="*/ 4407770 w 5102716"/>
              <a:gd name="connsiteY8" fmla="*/ 8470686 h 8470686"/>
              <a:gd name="connsiteX9" fmla="*/ 245359 w 5102716"/>
              <a:gd name="connsiteY9" fmla="*/ 8470686 h 8470686"/>
              <a:gd name="connsiteX10" fmla="*/ 0 w 5102716"/>
              <a:gd name="connsiteY10" fmla="*/ 8225327 h 8470686"/>
              <a:gd name="connsiteX11" fmla="*/ 12526 w 5102716"/>
              <a:gd name="connsiteY11" fmla="*/ 233043 h 8470686"/>
              <a:gd name="connsiteX0" fmla="*/ 12526 w 5102716"/>
              <a:gd name="connsiteY0" fmla="*/ 233043 h 8470686"/>
              <a:gd name="connsiteX1" fmla="*/ 333041 w 5102716"/>
              <a:gd name="connsiteY1" fmla="*/ 0 h 8470686"/>
              <a:gd name="connsiteX2" fmla="*/ 4382718 w 5102716"/>
              <a:gd name="connsiteY2" fmla="*/ 36961 h 8470686"/>
              <a:gd name="connsiteX3" fmla="*/ 4650287 w 5102716"/>
              <a:gd name="connsiteY3" fmla="*/ 286954 h 8470686"/>
              <a:gd name="connsiteX4" fmla="*/ 4641672 w 5102716"/>
              <a:gd name="connsiteY4" fmla="*/ 2877572 h 8470686"/>
              <a:gd name="connsiteX5" fmla="*/ 5102716 w 5102716"/>
              <a:gd name="connsiteY5" fmla="*/ 3736439 h 8470686"/>
              <a:gd name="connsiteX6" fmla="*/ 4693580 w 5102716"/>
              <a:gd name="connsiteY6" fmla="*/ 5214578 h 8470686"/>
              <a:gd name="connsiteX7" fmla="*/ 4653129 w 5102716"/>
              <a:gd name="connsiteY7" fmla="*/ 8225327 h 8470686"/>
              <a:gd name="connsiteX8" fmla="*/ 4407770 w 5102716"/>
              <a:gd name="connsiteY8" fmla="*/ 8470686 h 8470686"/>
              <a:gd name="connsiteX9" fmla="*/ 245359 w 5102716"/>
              <a:gd name="connsiteY9" fmla="*/ 8470686 h 8470686"/>
              <a:gd name="connsiteX10" fmla="*/ 0 w 5102716"/>
              <a:gd name="connsiteY10" fmla="*/ 8225327 h 8470686"/>
              <a:gd name="connsiteX11" fmla="*/ 12526 w 5102716"/>
              <a:gd name="connsiteY11" fmla="*/ 233043 h 8470686"/>
              <a:gd name="connsiteX0" fmla="*/ 12526 w 5102716"/>
              <a:gd name="connsiteY0" fmla="*/ 233043 h 8470686"/>
              <a:gd name="connsiteX1" fmla="*/ 268160 w 5102716"/>
              <a:gd name="connsiteY1" fmla="*/ 0 h 8470686"/>
              <a:gd name="connsiteX2" fmla="*/ 4382718 w 5102716"/>
              <a:gd name="connsiteY2" fmla="*/ 36961 h 8470686"/>
              <a:gd name="connsiteX3" fmla="*/ 4650287 w 5102716"/>
              <a:gd name="connsiteY3" fmla="*/ 286954 h 8470686"/>
              <a:gd name="connsiteX4" fmla="*/ 4641672 w 5102716"/>
              <a:gd name="connsiteY4" fmla="*/ 2877572 h 8470686"/>
              <a:gd name="connsiteX5" fmla="*/ 5102716 w 5102716"/>
              <a:gd name="connsiteY5" fmla="*/ 3736439 h 8470686"/>
              <a:gd name="connsiteX6" fmla="*/ 4693580 w 5102716"/>
              <a:gd name="connsiteY6" fmla="*/ 5214578 h 8470686"/>
              <a:gd name="connsiteX7" fmla="*/ 4653129 w 5102716"/>
              <a:gd name="connsiteY7" fmla="*/ 8225327 h 8470686"/>
              <a:gd name="connsiteX8" fmla="*/ 4407770 w 5102716"/>
              <a:gd name="connsiteY8" fmla="*/ 8470686 h 8470686"/>
              <a:gd name="connsiteX9" fmla="*/ 245359 w 5102716"/>
              <a:gd name="connsiteY9" fmla="*/ 8470686 h 8470686"/>
              <a:gd name="connsiteX10" fmla="*/ 0 w 5102716"/>
              <a:gd name="connsiteY10" fmla="*/ 8225327 h 8470686"/>
              <a:gd name="connsiteX11" fmla="*/ 12526 w 5102716"/>
              <a:gd name="connsiteY11" fmla="*/ 233043 h 8470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102716" h="8470686">
                <a:moveTo>
                  <a:pt x="12526" y="233043"/>
                </a:moveTo>
                <a:cubicBezTo>
                  <a:pt x="12526" y="97535"/>
                  <a:pt x="132652" y="0"/>
                  <a:pt x="268160" y="0"/>
                </a:cubicBezTo>
                <a:lnTo>
                  <a:pt x="4382718" y="36961"/>
                </a:lnTo>
                <a:cubicBezTo>
                  <a:pt x="4518226" y="36961"/>
                  <a:pt x="4650287" y="151446"/>
                  <a:pt x="4650287" y="286954"/>
                </a:cubicBezTo>
                <a:cubicBezTo>
                  <a:pt x="4647891" y="802638"/>
                  <a:pt x="4632454" y="2489866"/>
                  <a:pt x="4641672" y="2877572"/>
                </a:cubicBezTo>
                <a:cubicBezTo>
                  <a:pt x="4643206" y="2873392"/>
                  <a:pt x="4621435" y="3652433"/>
                  <a:pt x="5102716" y="3736439"/>
                </a:cubicBezTo>
                <a:cubicBezTo>
                  <a:pt x="4603253" y="3791508"/>
                  <a:pt x="4716607" y="4439586"/>
                  <a:pt x="4693580" y="5214578"/>
                </a:cubicBezTo>
                <a:cubicBezTo>
                  <a:pt x="4670553" y="5989570"/>
                  <a:pt x="4643049" y="7759769"/>
                  <a:pt x="4653129" y="8225327"/>
                </a:cubicBezTo>
                <a:cubicBezTo>
                  <a:pt x="4653129" y="8360835"/>
                  <a:pt x="4543278" y="8470686"/>
                  <a:pt x="4407770" y="8470686"/>
                </a:cubicBezTo>
                <a:lnTo>
                  <a:pt x="245359" y="8470686"/>
                </a:lnTo>
                <a:cubicBezTo>
                  <a:pt x="109851" y="8470686"/>
                  <a:pt x="0" y="8360835"/>
                  <a:pt x="0" y="8225327"/>
                </a:cubicBezTo>
                <a:cubicBezTo>
                  <a:pt x="7684" y="6300909"/>
                  <a:pt x="43262" y="2149777"/>
                  <a:pt x="12526" y="23304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3" name="Kuva 2">
            <a:extLst>
              <a:ext uri="{FF2B5EF4-FFF2-40B4-BE49-F238E27FC236}">
                <a16:creationId xmlns:a16="http://schemas.microsoft.com/office/drawing/2014/main" id="{1E075D1E-7736-03F8-CF0A-FDE67BC277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9421" y="1981988"/>
            <a:ext cx="5494379" cy="3484964"/>
          </a:xfrm>
          <a:prstGeom prst="rect">
            <a:avLst/>
          </a:prstGeom>
        </p:spPr>
      </p:pic>
      <p:sp>
        <p:nvSpPr>
          <p:cNvPr id="10" name="Suorakulmio: Pyöristetyt kulmat 4">
            <a:extLst>
              <a:ext uri="{FF2B5EF4-FFF2-40B4-BE49-F238E27FC236}">
                <a16:creationId xmlns:a16="http://schemas.microsoft.com/office/drawing/2014/main" id="{3E447B75-711B-A4F9-2969-DECA8F6B43EA}"/>
              </a:ext>
            </a:extLst>
          </p:cNvPr>
          <p:cNvSpPr/>
          <p:nvPr/>
        </p:nvSpPr>
        <p:spPr>
          <a:xfrm rot="5400000">
            <a:off x="381000" y="1177786"/>
            <a:ext cx="4892842" cy="5093368"/>
          </a:xfrm>
          <a:custGeom>
            <a:avLst/>
            <a:gdLst>
              <a:gd name="connsiteX0" fmla="*/ 0 w 4653129"/>
              <a:gd name="connsiteY0" fmla="*/ 245359 h 6240920"/>
              <a:gd name="connsiteX1" fmla="*/ 245359 w 4653129"/>
              <a:gd name="connsiteY1" fmla="*/ 0 h 6240920"/>
              <a:gd name="connsiteX2" fmla="*/ 4407770 w 4653129"/>
              <a:gd name="connsiteY2" fmla="*/ 0 h 6240920"/>
              <a:gd name="connsiteX3" fmla="*/ 4653129 w 4653129"/>
              <a:gd name="connsiteY3" fmla="*/ 245359 h 6240920"/>
              <a:gd name="connsiteX4" fmla="*/ 4653129 w 4653129"/>
              <a:gd name="connsiteY4" fmla="*/ 5995561 h 6240920"/>
              <a:gd name="connsiteX5" fmla="*/ 4407770 w 4653129"/>
              <a:gd name="connsiteY5" fmla="*/ 6240920 h 6240920"/>
              <a:gd name="connsiteX6" fmla="*/ 245359 w 4653129"/>
              <a:gd name="connsiteY6" fmla="*/ 6240920 h 6240920"/>
              <a:gd name="connsiteX7" fmla="*/ 0 w 4653129"/>
              <a:gd name="connsiteY7" fmla="*/ 5995561 h 6240920"/>
              <a:gd name="connsiteX8" fmla="*/ 0 w 4653129"/>
              <a:gd name="connsiteY8" fmla="*/ 245359 h 6240920"/>
              <a:gd name="connsiteX0" fmla="*/ 0 w 4785297"/>
              <a:gd name="connsiteY0" fmla="*/ 245359 h 6240920"/>
              <a:gd name="connsiteX1" fmla="*/ 245359 w 4785297"/>
              <a:gd name="connsiteY1" fmla="*/ 0 h 6240920"/>
              <a:gd name="connsiteX2" fmla="*/ 4407770 w 4785297"/>
              <a:gd name="connsiteY2" fmla="*/ 0 h 6240920"/>
              <a:gd name="connsiteX3" fmla="*/ 4653129 w 4785297"/>
              <a:gd name="connsiteY3" fmla="*/ 245359 h 6240920"/>
              <a:gd name="connsiteX4" fmla="*/ 4785274 w 4785297"/>
              <a:gd name="connsiteY4" fmla="*/ 3224733 h 6240920"/>
              <a:gd name="connsiteX5" fmla="*/ 4653129 w 4785297"/>
              <a:gd name="connsiteY5" fmla="*/ 5995561 h 6240920"/>
              <a:gd name="connsiteX6" fmla="*/ 4407770 w 4785297"/>
              <a:gd name="connsiteY6" fmla="*/ 6240920 h 6240920"/>
              <a:gd name="connsiteX7" fmla="*/ 245359 w 4785297"/>
              <a:gd name="connsiteY7" fmla="*/ 6240920 h 6240920"/>
              <a:gd name="connsiteX8" fmla="*/ 0 w 4785297"/>
              <a:gd name="connsiteY8" fmla="*/ 5995561 h 6240920"/>
              <a:gd name="connsiteX9" fmla="*/ 0 w 4785297"/>
              <a:gd name="connsiteY9" fmla="*/ 245359 h 6240920"/>
              <a:gd name="connsiteX0" fmla="*/ 0 w 5077275"/>
              <a:gd name="connsiteY0" fmla="*/ 245359 h 6240920"/>
              <a:gd name="connsiteX1" fmla="*/ 245359 w 5077275"/>
              <a:gd name="connsiteY1" fmla="*/ 0 h 6240920"/>
              <a:gd name="connsiteX2" fmla="*/ 4407770 w 5077275"/>
              <a:gd name="connsiteY2" fmla="*/ 0 h 6240920"/>
              <a:gd name="connsiteX3" fmla="*/ 4653129 w 5077275"/>
              <a:gd name="connsiteY3" fmla="*/ 245359 h 6240920"/>
              <a:gd name="connsiteX4" fmla="*/ 5077268 w 5077275"/>
              <a:gd name="connsiteY4" fmla="*/ 3217049 h 6240920"/>
              <a:gd name="connsiteX5" fmla="*/ 4653129 w 5077275"/>
              <a:gd name="connsiteY5" fmla="*/ 5995561 h 6240920"/>
              <a:gd name="connsiteX6" fmla="*/ 4407770 w 5077275"/>
              <a:gd name="connsiteY6" fmla="*/ 6240920 h 6240920"/>
              <a:gd name="connsiteX7" fmla="*/ 245359 w 5077275"/>
              <a:gd name="connsiteY7" fmla="*/ 6240920 h 6240920"/>
              <a:gd name="connsiteX8" fmla="*/ 0 w 5077275"/>
              <a:gd name="connsiteY8" fmla="*/ 5995561 h 6240920"/>
              <a:gd name="connsiteX9" fmla="*/ 0 w 5077275"/>
              <a:gd name="connsiteY9" fmla="*/ 245359 h 6240920"/>
              <a:gd name="connsiteX0" fmla="*/ 0 w 5077275"/>
              <a:gd name="connsiteY0" fmla="*/ 245359 h 6240920"/>
              <a:gd name="connsiteX1" fmla="*/ 245359 w 5077275"/>
              <a:gd name="connsiteY1" fmla="*/ 0 h 6240920"/>
              <a:gd name="connsiteX2" fmla="*/ 4407770 w 5077275"/>
              <a:gd name="connsiteY2" fmla="*/ 0 h 6240920"/>
              <a:gd name="connsiteX3" fmla="*/ 4653129 w 5077275"/>
              <a:gd name="connsiteY3" fmla="*/ 245359 h 6240920"/>
              <a:gd name="connsiteX4" fmla="*/ 5077268 w 5077275"/>
              <a:gd name="connsiteY4" fmla="*/ 3217049 h 6240920"/>
              <a:gd name="connsiteX5" fmla="*/ 4653129 w 5077275"/>
              <a:gd name="connsiteY5" fmla="*/ 5995561 h 6240920"/>
              <a:gd name="connsiteX6" fmla="*/ 4407770 w 5077275"/>
              <a:gd name="connsiteY6" fmla="*/ 6240920 h 6240920"/>
              <a:gd name="connsiteX7" fmla="*/ 245359 w 5077275"/>
              <a:gd name="connsiteY7" fmla="*/ 6240920 h 6240920"/>
              <a:gd name="connsiteX8" fmla="*/ 0 w 5077275"/>
              <a:gd name="connsiteY8" fmla="*/ 5995561 h 6240920"/>
              <a:gd name="connsiteX9" fmla="*/ 0 w 5077275"/>
              <a:gd name="connsiteY9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5077268 w 5077268"/>
              <a:gd name="connsiteY4" fmla="*/ 3217049 h 6240920"/>
              <a:gd name="connsiteX5" fmla="*/ 4653129 w 5077268"/>
              <a:gd name="connsiteY5" fmla="*/ 5995561 h 6240920"/>
              <a:gd name="connsiteX6" fmla="*/ 4407770 w 5077268"/>
              <a:gd name="connsiteY6" fmla="*/ 6240920 h 6240920"/>
              <a:gd name="connsiteX7" fmla="*/ 245359 w 5077268"/>
              <a:gd name="connsiteY7" fmla="*/ 6240920 h 6240920"/>
              <a:gd name="connsiteX8" fmla="*/ 0 w 5077268"/>
              <a:gd name="connsiteY8" fmla="*/ 5995561 h 6240920"/>
              <a:gd name="connsiteX9" fmla="*/ 0 w 5077268"/>
              <a:gd name="connsiteY9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5077268 w 5077268"/>
              <a:gd name="connsiteY4" fmla="*/ 3217049 h 6240920"/>
              <a:gd name="connsiteX5" fmla="*/ 4653129 w 5077268"/>
              <a:gd name="connsiteY5" fmla="*/ 5995561 h 6240920"/>
              <a:gd name="connsiteX6" fmla="*/ 4407770 w 5077268"/>
              <a:gd name="connsiteY6" fmla="*/ 6240920 h 6240920"/>
              <a:gd name="connsiteX7" fmla="*/ 245359 w 5077268"/>
              <a:gd name="connsiteY7" fmla="*/ 6240920 h 6240920"/>
              <a:gd name="connsiteX8" fmla="*/ 0 w 5077268"/>
              <a:gd name="connsiteY8" fmla="*/ 5995561 h 6240920"/>
              <a:gd name="connsiteX9" fmla="*/ 0 w 5077268"/>
              <a:gd name="connsiteY9" fmla="*/ 245359 h 6240920"/>
              <a:gd name="connsiteX0" fmla="*/ 0 w 5078671"/>
              <a:gd name="connsiteY0" fmla="*/ 245359 h 6240920"/>
              <a:gd name="connsiteX1" fmla="*/ 245359 w 5078671"/>
              <a:gd name="connsiteY1" fmla="*/ 0 h 6240920"/>
              <a:gd name="connsiteX2" fmla="*/ 4407770 w 5078671"/>
              <a:gd name="connsiteY2" fmla="*/ 0 h 6240920"/>
              <a:gd name="connsiteX3" fmla="*/ 4653129 w 5078671"/>
              <a:gd name="connsiteY3" fmla="*/ 245359 h 6240920"/>
              <a:gd name="connsiteX4" fmla="*/ 4693066 w 5078671"/>
              <a:gd name="connsiteY4" fmla="*/ 2656115 h 6240920"/>
              <a:gd name="connsiteX5" fmla="*/ 5077268 w 5078671"/>
              <a:gd name="connsiteY5" fmla="*/ 3217049 h 6240920"/>
              <a:gd name="connsiteX6" fmla="*/ 4653129 w 5078671"/>
              <a:gd name="connsiteY6" fmla="*/ 5995561 h 6240920"/>
              <a:gd name="connsiteX7" fmla="*/ 4407770 w 5078671"/>
              <a:gd name="connsiteY7" fmla="*/ 6240920 h 6240920"/>
              <a:gd name="connsiteX8" fmla="*/ 245359 w 5078671"/>
              <a:gd name="connsiteY8" fmla="*/ 6240920 h 6240920"/>
              <a:gd name="connsiteX9" fmla="*/ 0 w 5078671"/>
              <a:gd name="connsiteY9" fmla="*/ 5995561 h 6240920"/>
              <a:gd name="connsiteX10" fmla="*/ 0 w 5078671"/>
              <a:gd name="connsiteY10" fmla="*/ 245359 h 6240920"/>
              <a:gd name="connsiteX0" fmla="*/ 0 w 5078671"/>
              <a:gd name="connsiteY0" fmla="*/ 245359 h 6240920"/>
              <a:gd name="connsiteX1" fmla="*/ 245359 w 5078671"/>
              <a:gd name="connsiteY1" fmla="*/ 0 h 6240920"/>
              <a:gd name="connsiteX2" fmla="*/ 4407770 w 5078671"/>
              <a:gd name="connsiteY2" fmla="*/ 0 h 6240920"/>
              <a:gd name="connsiteX3" fmla="*/ 4653129 w 5078671"/>
              <a:gd name="connsiteY3" fmla="*/ 245359 h 6240920"/>
              <a:gd name="connsiteX4" fmla="*/ 4693066 w 5078671"/>
              <a:gd name="connsiteY4" fmla="*/ 2656115 h 6240920"/>
              <a:gd name="connsiteX5" fmla="*/ 5077268 w 5078671"/>
              <a:gd name="connsiteY5" fmla="*/ 3217049 h 6240920"/>
              <a:gd name="connsiteX6" fmla="*/ 4653129 w 5078671"/>
              <a:gd name="connsiteY6" fmla="*/ 5995561 h 6240920"/>
              <a:gd name="connsiteX7" fmla="*/ 4407770 w 5078671"/>
              <a:gd name="connsiteY7" fmla="*/ 6240920 h 6240920"/>
              <a:gd name="connsiteX8" fmla="*/ 245359 w 5078671"/>
              <a:gd name="connsiteY8" fmla="*/ 6240920 h 6240920"/>
              <a:gd name="connsiteX9" fmla="*/ 0 w 5078671"/>
              <a:gd name="connsiteY9" fmla="*/ 5995561 h 6240920"/>
              <a:gd name="connsiteX10" fmla="*/ 0 w 5078671"/>
              <a:gd name="connsiteY10" fmla="*/ 245359 h 6240920"/>
              <a:gd name="connsiteX0" fmla="*/ 0 w 5078613"/>
              <a:gd name="connsiteY0" fmla="*/ 245359 h 6240920"/>
              <a:gd name="connsiteX1" fmla="*/ 245359 w 5078613"/>
              <a:gd name="connsiteY1" fmla="*/ 0 h 6240920"/>
              <a:gd name="connsiteX2" fmla="*/ 4407770 w 5078613"/>
              <a:gd name="connsiteY2" fmla="*/ 0 h 6240920"/>
              <a:gd name="connsiteX3" fmla="*/ 4653129 w 5078613"/>
              <a:gd name="connsiteY3" fmla="*/ 245359 h 6240920"/>
              <a:gd name="connsiteX4" fmla="*/ 4677698 w 5078613"/>
              <a:gd name="connsiteY4" fmla="*/ 2602326 h 6240920"/>
              <a:gd name="connsiteX5" fmla="*/ 5077268 w 5078613"/>
              <a:gd name="connsiteY5" fmla="*/ 3217049 h 6240920"/>
              <a:gd name="connsiteX6" fmla="*/ 4653129 w 5078613"/>
              <a:gd name="connsiteY6" fmla="*/ 5995561 h 6240920"/>
              <a:gd name="connsiteX7" fmla="*/ 4407770 w 5078613"/>
              <a:gd name="connsiteY7" fmla="*/ 6240920 h 6240920"/>
              <a:gd name="connsiteX8" fmla="*/ 245359 w 5078613"/>
              <a:gd name="connsiteY8" fmla="*/ 6240920 h 6240920"/>
              <a:gd name="connsiteX9" fmla="*/ 0 w 5078613"/>
              <a:gd name="connsiteY9" fmla="*/ 5995561 h 6240920"/>
              <a:gd name="connsiteX10" fmla="*/ 0 w 5078613"/>
              <a:gd name="connsiteY10" fmla="*/ 245359 h 6240920"/>
              <a:gd name="connsiteX0" fmla="*/ 0 w 5078405"/>
              <a:gd name="connsiteY0" fmla="*/ 245359 h 6240920"/>
              <a:gd name="connsiteX1" fmla="*/ 245359 w 5078405"/>
              <a:gd name="connsiteY1" fmla="*/ 0 h 6240920"/>
              <a:gd name="connsiteX2" fmla="*/ 4407770 w 5078405"/>
              <a:gd name="connsiteY2" fmla="*/ 0 h 6240920"/>
              <a:gd name="connsiteX3" fmla="*/ 4653129 w 5078405"/>
              <a:gd name="connsiteY3" fmla="*/ 245359 h 6240920"/>
              <a:gd name="connsiteX4" fmla="*/ 4677698 w 5078405"/>
              <a:gd name="connsiteY4" fmla="*/ 2602326 h 6240920"/>
              <a:gd name="connsiteX5" fmla="*/ 5077268 w 5078405"/>
              <a:gd name="connsiteY5" fmla="*/ 3217049 h 6240920"/>
              <a:gd name="connsiteX6" fmla="*/ 4653129 w 5078405"/>
              <a:gd name="connsiteY6" fmla="*/ 5995561 h 6240920"/>
              <a:gd name="connsiteX7" fmla="*/ 4407770 w 5078405"/>
              <a:gd name="connsiteY7" fmla="*/ 6240920 h 6240920"/>
              <a:gd name="connsiteX8" fmla="*/ 245359 w 5078405"/>
              <a:gd name="connsiteY8" fmla="*/ 6240920 h 6240920"/>
              <a:gd name="connsiteX9" fmla="*/ 0 w 5078405"/>
              <a:gd name="connsiteY9" fmla="*/ 5995561 h 6240920"/>
              <a:gd name="connsiteX10" fmla="*/ 0 w 5078405"/>
              <a:gd name="connsiteY10" fmla="*/ 245359 h 6240920"/>
              <a:gd name="connsiteX0" fmla="*/ 0 w 5078385"/>
              <a:gd name="connsiteY0" fmla="*/ 245359 h 6240920"/>
              <a:gd name="connsiteX1" fmla="*/ 245359 w 5078385"/>
              <a:gd name="connsiteY1" fmla="*/ 0 h 6240920"/>
              <a:gd name="connsiteX2" fmla="*/ 4407770 w 5078385"/>
              <a:gd name="connsiteY2" fmla="*/ 0 h 6240920"/>
              <a:gd name="connsiteX3" fmla="*/ 4653129 w 5078385"/>
              <a:gd name="connsiteY3" fmla="*/ 245359 h 6240920"/>
              <a:gd name="connsiteX4" fmla="*/ 4670014 w 5078385"/>
              <a:gd name="connsiteY4" fmla="*/ 2610010 h 6240920"/>
              <a:gd name="connsiteX5" fmla="*/ 5077268 w 5078385"/>
              <a:gd name="connsiteY5" fmla="*/ 3217049 h 6240920"/>
              <a:gd name="connsiteX6" fmla="*/ 4653129 w 5078385"/>
              <a:gd name="connsiteY6" fmla="*/ 5995561 h 6240920"/>
              <a:gd name="connsiteX7" fmla="*/ 4407770 w 5078385"/>
              <a:gd name="connsiteY7" fmla="*/ 6240920 h 6240920"/>
              <a:gd name="connsiteX8" fmla="*/ 245359 w 5078385"/>
              <a:gd name="connsiteY8" fmla="*/ 6240920 h 6240920"/>
              <a:gd name="connsiteX9" fmla="*/ 0 w 5078385"/>
              <a:gd name="connsiteY9" fmla="*/ 5995561 h 6240920"/>
              <a:gd name="connsiteX10" fmla="*/ 0 w 5078385"/>
              <a:gd name="connsiteY10" fmla="*/ 245359 h 6240920"/>
              <a:gd name="connsiteX0" fmla="*/ 0 w 5079246"/>
              <a:gd name="connsiteY0" fmla="*/ 245359 h 6240920"/>
              <a:gd name="connsiteX1" fmla="*/ 245359 w 5079246"/>
              <a:gd name="connsiteY1" fmla="*/ 0 h 6240920"/>
              <a:gd name="connsiteX2" fmla="*/ 4407770 w 5079246"/>
              <a:gd name="connsiteY2" fmla="*/ 0 h 6240920"/>
              <a:gd name="connsiteX3" fmla="*/ 4653129 w 5079246"/>
              <a:gd name="connsiteY3" fmla="*/ 245359 h 6240920"/>
              <a:gd name="connsiteX4" fmla="*/ 4670014 w 5079246"/>
              <a:gd name="connsiteY4" fmla="*/ 2610010 h 6240920"/>
              <a:gd name="connsiteX5" fmla="*/ 5077268 w 5079246"/>
              <a:gd name="connsiteY5" fmla="*/ 3217049 h 6240920"/>
              <a:gd name="connsiteX6" fmla="*/ 4700750 w 5079246"/>
              <a:gd name="connsiteY6" fmla="*/ 3801036 h 6240920"/>
              <a:gd name="connsiteX7" fmla="*/ 4653129 w 5079246"/>
              <a:gd name="connsiteY7" fmla="*/ 5995561 h 6240920"/>
              <a:gd name="connsiteX8" fmla="*/ 4407770 w 5079246"/>
              <a:gd name="connsiteY8" fmla="*/ 6240920 h 6240920"/>
              <a:gd name="connsiteX9" fmla="*/ 245359 w 5079246"/>
              <a:gd name="connsiteY9" fmla="*/ 6240920 h 6240920"/>
              <a:gd name="connsiteX10" fmla="*/ 0 w 5079246"/>
              <a:gd name="connsiteY10" fmla="*/ 5995561 h 6240920"/>
              <a:gd name="connsiteX11" fmla="*/ 0 w 5079246"/>
              <a:gd name="connsiteY11" fmla="*/ 245359 h 6240920"/>
              <a:gd name="connsiteX0" fmla="*/ 0 w 5079246"/>
              <a:gd name="connsiteY0" fmla="*/ 245359 h 6240920"/>
              <a:gd name="connsiteX1" fmla="*/ 245359 w 5079246"/>
              <a:gd name="connsiteY1" fmla="*/ 0 h 6240920"/>
              <a:gd name="connsiteX2" fmla="*/ 4407770 w 5079246"/>
              <a:gd name="connsiteY2" fmla="*/ 0 h 6240920"/>
              <a:gd name="connsiteX3" fmla="*/ 4653129 w 5079246"/>
              <a:gd name="connsiteY3" fmla="*/ 245359 h 6240920"/>
              <a:gd name="connsiteX4" fmla="*/ 4670014 w 5079246"/>
              <a:gd name="connsiteY4" fmla="*/ 2610010 h 6240920"/>
              <a:gd name="connsiteX5" fmla="*/ 5077268 w 5079246"/>
              <a:gd name="connsiteY5" fmla="*/ 3217049 h 6240920"/>
              <a:gd name="connsiteX6" fmla="*/ 4700750 w 5079246"/>
              <a:gd name="connsiteY6" fmla="*/ 3801036 h 6240920"/>
              <a:gd name="connsiteX7" fmla="*/ 4653129 w 5079246"/>
              <a:gd name="connsiteY7" fmla="*/ 5995561 h 6240920"/>
              <a:gd name="connsiteX8" fmla="*/ 4407770 w 5079246"/>
              <a:gd name="connsiteY8" fmla="*/ 6240920 h 6240920"/>
              <a:gd name="connsiteX9" fmla="*/ 245359 w 5079246"/>
              <a:gd name="connsiteY9" fmla="*/ 6240920 h 6240920"/>
              <a:gd name="connsiteX10" fmla="*/ 0 w 5079246"/>
              <a:gd name="connsiteY10" fmla="*/ 5995561 h 6240920"/>
              <a:gd name="connsiteX11" fmla="*/ 0 w 5079246"/>
              <a:gd name="connsiteY11" fmla="*/ 245359 h 6240920"/>
              <a:gd name="connsiteX0" fmla="*/ 0 w 5078900"/>
              <a:gd name="connsiteY0" fmla="*/ 245359 h 6240920"/>
              <a:gd name="connsiteX1" fmla="*/ 245359 w 5078900"/>
              <a:gd name="connsiteY1" fmla="*/ 0 h 6240920"/>
              <a:gd name="connsiteX2" fmla="*/ 4407770 w 5078900"/>
              <a:gd name="connsiteY2" fmla="*/ 0 h 6240920"/>
              <a:gd name="connsiteX3" fmla="*/ 4653129 w 5078900"/>
              <a:gd name="connsiteY3" fmla="*/ 245359 h 6240920"/>
              <a:gd name="connsiteX4" fmla="*/ 4670014 w 5078900"/>
              <a:gd name="connsiteY4" fmla="*/ 2610010 h 6240920"/>
              <a:gd name="connsiteX5" fmla="*/ 5077268 w 5078900"/>
              <a:gd name="connsiteY5" fmla="*/ 3217049 h 6240920"/>
              <a:gd name="connsiteX6" fmla="*/ 4700750 w 5078900"/>
              <a:gd name="connsiteY6" fmla="*/ 3801036 h 6240920"/>
              <a:gd name="connsiteX7" fmla="*/ 4653129 w 5078900"/>
              <a:gd name="connsiteY7" fmla="*/ 5995561 h 6240920"/>
              <a:gd name="connsiteX8" fmla="*/ 4407770 w 5078900"/>
              <a:gd name="connsiteY8" fmla="*/ 6240920 h 6240920"/>
              <a:gd name="connsiteX9" fmla="*/ 245359 w 5078900"/>
              <a:gd name="connsiteY9" fmla="*/ 6240920 h 6240920"/>
              <a:gd name="connsiteX10" fmla="*/ 0 w 5078900"/>
              <a:gd name="connsiteY10" fmla="*/ 5995561 h 6240920"/>
              <a:gd name="connsiteX11" fmla="*/ 0 w 5078900"/>
              <a:gd name="connsiteY11" fmla="*/ 245359 h 6240920"/>
              <a:gd name="connsiteX0" fmla="*/ 0 w 5078845"/>
              <a:gd name="connsiteY0" fmla="*/ 245359 h 6240920"/>
              <a:gd name="connsiteX1" fmla="*/ 245359 w 5078845"/>
              <a:gd name="connsiteY1" fmla="*/ 0 h 6240920"/>
              <a:gd name="connsiteX2" fmla="*/ 4407770 w 5078845"/>
              <a:gd name="connsiteY2" fmla="*/ 0 h 6240920"/>
              <a:gd name="connsiteX3" fmla="*/ 4653129 w 5078845"/>
              <a:gd name="connsiteY3" fmla="*/ 245359 h 6240920"/>
              <a:gd name="connsiteX4" fmla="*/ 4670014 w 5078845"/>
              <a:gd name="connsiteY4" fmla="*/ 2610010 h 6240920"/>
              <a:gd name="connsiteX5" fmla="*/ 5077268 w 5078845"/>
              <a:gd name="connsiteY5" fmla="*/ 3217049 h 6240920"/>
              <a:gd name="connsiteX6" fmla="*/ 4685382 w 5078845"/>
              <a:gd name="connsiteY6" fmla="*/ 3762616 h 6240920"/>
              <a:gd name="connsiteX7" fmla="*/ 4653129 w 5078845"/>
              <a:gd name="connsiteY7" fmla="*/ 5995561 h 6240920"/>
              <a:gd name="connsiteX8" fmla="*/ 4407770 w 5078845"/>
              <a:gd name="connsiteY8" fmla="*/ 6240920 h 6240920"/>
              <a:gd name="connsiteX9" fmla="*/ 245359 w 5078845"/>
              <a:gd name="connsiteY9" fmla="*/ 6240920 h 6240920"/>
              <a:gd name="connsiteX10" fmla="*/ 0 w 5078845"/>
              <a:gd name="connsiteY10" fmla="*/ 5995561 h 6240920"/>
              <a:gd name="connsiteX11" fmla="*/ 0 w 5078845"/>
              <a:gd name="connsiteY11" fmla="*/ 245359 h 6240920"/>
              <a:gd name="connsiteX0" fmla="*/ 0 w 5078845"/>
              <a:gd name="connsiteY0" fmla="*/ 245359 h 6240920"/>
              <a:gd name="connsiteX1" fmla="*/ 245359 w 5078845"/>
              <a:gd name="connsiteY1" fmla="*/ 0 h 6240920"/>
              <a:gd name="connsiteX2" fmla="*/ 4407770 w 5078845"/>
              <a:gd name="connsiteY2" fmla="*/ 0 h 6240920"/>
              <a:gd name="connsiteX3" fmla="*/ 4653129 w 5078845"/>
              <a:gd name="connsiteY3" fmla="*/ 245359 h 6240920"/>
              <a:gd name="connsiteX4" fmla="*/ 4670014 w 5078845"/>
              <a:gd name="connsiteY4" fmla="*/ 2610010 h 6240920"/>
              <a:gd name="connsiteX5" fmla="*/ 5077268 w 5078845"/>
              <a:gd name="connsiteY5" fmla="*/ 3217049 h 6240920"/>
              <a:gd name="connsiteX6" fmla="*/ 4685382 w 5078845"/>
              <a:gd name="connsiteY6" fmla="*/ 3762616 h 6240920"/>
              <a:gd name="connsiteX7" fmla="*/ 4653129 w 5078845"/>
              <a:gd name="connsiteY7" fmla="*/ 5995561 h 6240920"/>
              <a:gd name="connsiteX8" fmla="*/ 4407770 w 5078845"/>
              <a:gd name="connsiteY8" fmla="*/ 6240920 h 6240920"/>
              <a:gd name="connsiteX9" fmla="*/ 245359 w 5078845"/>
              <a:gd name="connsiteY9" fmla="*/ 6240920 h 6240920"/>
              <a:gd name="connsiteX10" fmla="*/ 0 w 5078845"/>
              <a:gd name="connsiteY10" fmla="*/ 5995561 h 6240920"/>
              <a:gd name="connsiteX11" fmla="*/ 0 w 5078845"/>
              <a:gd name="connsiteY11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4670014 w 5077268"/>
              <a:gd name="connsiteY4" fmla="*/ 2610010 h 6240920"/>
              <a:gd name="connsiteX5" fmla="*/ 5077268 w 5077268"/>
              <a:gd name="connsiteY5" fmla="*/ 3217049 h 6240920"/>
              <a:gd name="connsiteX6" fmla="*/ 4685382 w 5077268"/>
              <a:gd name="connsiteY6" fmla="*/ 3762616 h 6240920"/>
              <a:gd name="connsiteX7" fmla="*/ 4653129 w 5077268"/>
              <a:gd name="connsiteY7" fmla="*/ 5995561 h 6240920"/>
              <a:gd name="connsiteX8" fmla="*/ 4407770 w 5077268"/>
              <a:gd name="connsiteY8" fmla="*/ 6240920 h 6240920"/>
              <a:gd name="connsiteX9" fmla="*/ 245359 w 5077268"/>
              <a:gd name="connsiteY9" fmla="*/ 6240920 h 6240920"/>
              <a:gd name="connsiteX10" fmla="*/ 0 w 5077268"/>
              <a:gd name="connsiteY10" fmla="*/ 5995561 h 6240920"/>
              <a:gd name="connsiteX11" fmla="*/ 0 w 5077268"/>
              <a:gd name="connsiteY11" fmla="*/ 245359 h 6240920"/>
              <a:gd name="connsiteX0" fmla="*/ 0 w 5077268"/>
              <a:gd name="connsiteY0" fmla="*/ 245359 h 6240920"/>
              <a:gd name="connsiteX1" fmla="*/ 245359 w 5077268"/>
              <a:gd name="connsiteY1" fmla="*/ 0 h 6240920"/>
              <a:gd name="connsiteX2" fmla="*/ 4407770 w 5077268"/>
              <a:gd name="connsiteY2" fmla="*/ 0 h 6240920"/>
              <a:gd name="connsiteX3" fmla="*/ 4653129 w 5077268"/>
              <a:gd name="connsiteY3" fmla="*/ 245359 h 6240920"/>
              <a:gd name="connsiteX4" fmla="*/ 4670014 w 5077268"/>
              <a:gd name="connsiteY4" fmla="*/ 2610010 h 6240920"/>
              <a:gd name="connsiteX5" fmla="*/ 5077268 w 5077268"/>
              <a:gd name="connsiteY5" fmla="*/ 3217049 h 6240920"/>
              <a:gd name="connsiteX6" fmla="*/ 4685382 w 5077268"/>
              <a:gd name="connsiteY6" fmla="*/ 3816404 h 6240920"/>
              <a:gd name="connsiteX7" fmla="*/ 4653129 w 5077268"/>
              <a:gd name="connsiteY7" fmla="*/ 5995561 h 6240920"/>
              <a:gd name="connsiteX8" fmla="*/ 4407770 w 5077268"/>
              <a:gd name="connsiteY8" fmla="*/ 6240920 h 6240920"/>
              <a:gd name="connsiteX9" fmla="*/ 245359 w 5077268"/>
              <a:gd name="connsiteY9" fmla="*/ 6240920 h 6240920"/>
              <a:gd name="connsiteX10" fmla="*/ 0 w 5077268"/>
              <a:gd name="connsiteY10" fmla="*/ 5995561 h 6240920"/>
              <a:gd name="connsiteX11" fmla="*/ 0 w 507726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0014 w 5115688"/>
              <a:gd name="connsiteY4" fmla="*/ 2610010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85382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77698 w 5115688"/>
              <a:gd name="connsiteY4" fmla="*/ 2633062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53129 w 5115688"/>
              <a:gd name="connsiteY3" fmla="*/ 245359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62330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39278 w 5115688"/>
              <a:gd name="connsiteY4" fmla="*/ 2610009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16404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62330 w 5115688"/>
              <a:gd name="connsiteY6" fmla="*/ 3862508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579273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86849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86849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46962 w 5115688"/>
              <a:gd name="connsiteY4" fmla="*/ 2640744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648428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3808720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45359 h 6240920"/>
              <a:gd name="connsiteX1" fmla="*/ 245359 w 5115688"/>
              <a:gd name="connsiteY1" fmla="*/ 0 h 6240920"/>
              <a:gd name="connsiteX2" fmla="*/ 4407770 w 5115688"/>
              <a:gd name="connsiteY2" fmla="*/ 0 h 6240920"/>
              <a:gd name="connsiteX3" fmla="*/ 4637761 w 5115688"/>
              <a:gd name="connsiteY3" fmla="*/ 237675 h 6240920"/>
              <a:gd name="connsiteX4" fmla="*/ 4654646 w 5115688"/>
              <a:gd name="connsiteY4" fmla="*/ 2271910 h 6240920"/>
              <a:gd name="connsiteX5" fmla="*/ 5115688 w 5115688"/>
              <a:gd name="connsiteY5" fmla="*/ 3224733 h 6240920"/>
              <a:gd name="connsiteX6" fmla="*/ 4654646 w 5115688"/>
              <a:gd name="connsiteY6" fmla="*/ 4139133 h 6240920"/>
              <a:gd name="connsiteX7" fmla="*/ 4653129 w 5115688"/>
              <a:gd name="connsiteY7" fmla="*/ 5995561 h 6240920"/>
              <a:gd name="connsiteX8" fmla="*/ 4407770 w 5115688"/>
              <a:gd name="connsiteY8" fmla="*/ 6240920 h 6240920"/>
              <a:gd name="connsiteX9" fmla="*/ 245359 w 5115688"/>
              <a:gd name="connsiteY9" fmla="*/ 6240920 h 6240920"/>
              <a:gd name="connsiteX10" fmla="*/ 0 w 5115688"/>
              <a:gd name="connsiteY10" fmla="*/ 5995561 h 6240920"/>
              <a:gd name="connsiteX11" fmla="*/ 0 w 5115688"/>
              <a:gd name="connsiteY11" fmla="*/ 245359 h 6240920"/>
              <a:gd name="connsiteX0" fmla="*/ 0 w 5115688"/>
              <a:gd name="connsiteY0" fmla="*/ 2561356 h 8556917"/>
              <a:gd name="connsiteX1" fmla="*/ 370619 w 5115688"/>
              <a:gd name="connsiteY1" fmla="*/ 0 h 8556917"/>
              <a:gd name="connsiteX2" fmla="*/ 4407770 w 5115688"/>
              <a:gd name="connsiteY2" fmla="*/ 2315997 h 8556917"/>
              <a:gd name="connsiteX3" fmla="*/ 4637761 w 5115688"/>
              <a:gd name="connsiteY3" fmla="*/ 2553672 h 8556917"/>
              <a:gd name="connsiteX4" fmla="*/ 4654646 w 5115688"/>
              <a:gd name="connsiteY4" fmla="*/ 4587907 h 8556917"/>
              <a:gd name="connsiteX5" fmla="*/ 5115688 w 5115688"/>
              <a:gd name="connsiteY5" fmla="*/ 5540730 h 8556917"/>
              <a:gd name="connsiteX6" fmla="*/ 4654646 w 5115688"/>
              <a:gd name="connsiteY6" fmla="*/ 6455130 h 8556917"/>
              <a:gd name="connsiteX7" fmla="*/ 4653129 w 5115688"/>
              <a:gd name="connsiteY7" fmla="*/ 8311558 h 8556917"/>
              <a:gd name="connsiteX8" fmla="*/ 4407770 w 5115688"/>
              <a:gd name="connsiteY8" fmla="*/ 8556917 h 8556917"/>
              <a:gd name="connsiteX9" fmla="*/ 245359 w 5115688"/>
              <a:gd name="connsiteY9" fmla="*/ 8556917 h 8556917"/>
              <a:gd name="connsiteX10" fmla="*/ 0 w 5115688"/>
              <a:gd name="connsiteY10" fmla="*/ 8311558 h 8556917"/>
              <a:gd name="connsiteX11" fmla="*/ 0 w 5115688"/>
              <a:gd name="connsiteY11" fmla="*/ 2561356 h 8556917"/>
              <a:gd name="connsiteX0" fmla="*/ 0 w 5115688"/>
              <a:gd name="connsiteY0" fmla="*/ 2487444 h 8483005"/>
              <a:gd name="connsiteX1" fmla="*/ 320515 w 5115688"/>
              <a:gd name="connsiteY1" fmla="*/ 0 h 8483005"/>
              <a:gd name="connsiteX2" fmla="*/ 4407770 w 5115688"/>
              <a:gd name="connsiteY2" fmla="*/ 2242085 h 8483005"/>
              <a:gd name="connsiteX3" fmla="*/ 4637761 w 5115688"/>
              <a:gd name="connsiteY3" fmla="*/ 2479760 h 8483005"/>
              <a:gd name="connsiteX4" fmla="*/ 4654646 w 5115688"/>
              <a:gd name="connsiteY4" fmla="*/ 4513995 h 8483005"/>
              <a:gd name="connsiteX5" fmla="*/ 5115688 w 5115688"/>
              <a:gd name="connsiteY5" fmla="*/ 5466818 h 8483005"/>
              <a:gd name="connsiteX6" fmla="*/ 4654646 w 5115688"/>
              <a:gd name="connsiteY6" fmla="*/ 6381218 h 8483005"/>
              <a:gd name="connsiteX7" fmla="*/ 4653129 w 5115688"/>
              <a:gd name="connsiteY7" fmla="*/ 8237646 h 8483005"/>
              <a:gd name="connsiteX8" fmla="*/ 4407770 w 5115688"/>
              <a:gd name="connsiteY8" fmla="*/ 8483005 h 8483005"/>
              <a:gd name="connsiteX9" fmla="*/ 245359 w 5115688"/>
              <a:gd name="connsiteY9" fmla="*/ 8483005 h 8483005"/>
              <a:gd name="connsiteX10" fmla="*/ 0 w 5115688"/>
              <a:gd name="connsiteY10" fmla="*/ 8237646 h 8483005"/>
              <a:gd name="connsiteX11" fmla="*/ 0 w 5115688"/>
              <a:gd name="connsiteY11" fmla="*/ 2487444 h 8483005"/>
              <a:gd name="connsiteX0" fmla="*/ 0 w 5115688"/>
              <a:gd name="connsiteY0" fmla="*/ 171447 h 8483005"/>
              <a:gd name="connsiteX1" fmla="*/ 320515 w 5115688"/>
              <a:gd name="connsiteY1" fmla="*/ 0 h 8483005"/>
              <a:gd name="connsiteX2" fmla="*/ 4407770 w 5115688"/>
              <a:gd name="connsiteY2" fmla="*/ 2242085 h 8483005"/>
              <a:gd name="connsiteX3" fmla="*/ 4637761 w 5115688"/>
              <a:gd name="connsiteY3" fmla="*/ 2479760 h 8483005"/>
              <a:gd name="connsiteX4" fmla="*/ 4654646 w 5115688"/>
              <a:gd name="connsiteY4" fmla="*/ 4513995 h 8483005"/>
              <a:gd name="connsiteX5" fmla="*/ 5115688 w 5115688"/>
              <a:gd name="connsiteY5" fmla="*/ 5466818 h 8483005"/>
              <a:gd name="connsiteX6" fmla="*/ 4654646 w 5115688"/>
              <a:gd name="connsiteY6" fmla="*/ 6381218 h 8483005"/>
              <a:gd name="connsiteX7" fmla="*/ 4653129 w 5115688"/>
              <a:gd name="connsiteY7" fmla="*/ 8237646 h 8483005"/>
              <a:gd name="connsiteX8" fmla="*/ 4407770 w 5115688"/>
              <a:gd name="connsiteY8" fmla="*/ 8483005 h 8483005"/>
              <a:gd name="connsiteX9" fmla="*/ 245359 w 5115688"/>
              <a:gd name="connsiteY9" fmla="*/ 8483005 h 8483005"/>
              <a:gd name="connsiteX10" fmla="*/ 0 w 5115688"/>
              <a:gd name="connsiteY10" fmla="*/ 8237646 h 8483005"/>
              <a:gd name="connsiteX11" fmla="*/ 0 w 5115688"/>
              <a:gd name="connsiteY11" fmla="*/ 171447 h 8483005"/>
              <a:gd name="connsiteX0" fmla="*/ 0 w 5115688"/>
              <a:gd name="connsiteY0" fmla="*/ 159128 h 8470686"/>
              <a:gd name="connsiteX1" fmla="*/ 195255 w 5115688"/>
              <a:gd name="connsiteY1" fmla="*/ 0 h 8470686"/>
              <a:gd name="connsiteX2" fmla="*/ 4407770 w 5115688"/>
              <a:gd name="connsiteY2" fmla="*/ 2229766 h 8470686"/>
              <a:gd name="connsiteX3" fmla="*/ 4637761 w 5115688"/>
              <a:gd name="connsiteY3" fmla="*/ 2467441 h 8470686"/>
              <a:gd name="connsiteX4" fmla="*/ 4654646 w 5115688"/>
              <a:gd name="connsiteY4" fmla="*/ 4501676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0 w 5115688"/>
              <a:gd name="connsiteY11" fmla="*/ 159128 h 8470686"/>
              <a:gd name="connsiteX0" fmla="*/ 0 w 5115688"/>
              <a:gd name="connsiteY0" fmla="*/ 159128 h 8470686"/>
              <a:gd name="connsiteX1" fmla="*/ 195255 w 5115688"/>
              <a:gd name="connsiteY1" fmla="*/ 0 h 8470686"/>
              <a:gd name="connsiteX2" fmla="*/ 4457874 w 5115688"/>
              <a:gd name="connsiteY2" fmla="*/ 49280 h 8470686"/>
              <a:gd name="connsiteX3" fmla="*/ 4637761 w 5115688"/>
              <a:gd name="connsiteY3" fmla="*/ 2467441 h 8470686"/>
              <a:gd name="connsiteX4" fmla="*/ 4654646 w 5115688"/>
              <a:gd name="connsiteY4" fmla="*/ 4501676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0 w 5115688"/>
              <a:gd name="connsiteY11" fmla="*/ 159128 h 8470686"/>
              <a:gd name="connsiteX0" fmla="*/ 0 w 5115688"/>
              <a:gd name="connsiteY0" fmla="*/ 159128 h 8470686"/>
              <a:gd name="connsiteX1" fmla="*/ 195255 w 5115688"/>
              <a:gd name="connsiteY1" fmla="*/ 0 h 8470686"/>
              <a:gd name="connsiteX2" fmla="*/ 4457874 w 5115688"/>
              <a:gd name="connsiteY2" fmla="*/ 49280 h 8470686"/>
              <a:gd name="connsiteX3" fmla="*/ 4612709 w 5115688"/>
              <a:gd name="connsiteY3" fmla="*/ 237677 h 8470686"/>
              <a:gd name="connsiteX4" fmla="*/ 4654646 w 5115688"/>
              <a:gd name="connsiteY4" fmla="*/ 4501676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0 w 5115688"/>
              <a:gd name="connsiteY11" fmla="*/ 159128 h 8470686"/>
              <a:gd name="connsiteX0" fmla="*/ 0 w 5115688"/>
              <a:gd name="connsiteY0" fmla="*/ 159128 h 8470686"/>
              <a:gd name="connsiteX1" fmla="*/ 195255 w 5115688"/>
              <a:gd name="connsiteY1" fmla="*/ 0 h 8470686"/>
              <a:gd name="connsiteX2" fmla="*/ 4457874 w 5115688"/>
              <a:gd name="connsiteY2" fmla="*/ 49280 h 8470686"/>
              <a:gd name="connsiteX3" fmla="*/ 4650287 w 5115688"/>
              <a:gd name="connsiteY3" fmla="*/ 213039 h 8470686"/>
              <a:gd name="connsiteX4" fmla="*/ 4654646 w 5115688"/>
              <a:gd name="connsiteY4" fmla="*/ 4501676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0 w 5115688"/>
              <a:gd name="connsiteY11" fmla="*/ 159128 h 8470686"/>
              <a:gd name="connsiteX0" fmla="*/ 0 w 5115688"/>
              <a:gd name="connsiteY0" fmla="*/ 159128 h 8470686"/>
              <a:gd name="connsiteX1" fmla="*/ 195255 w 5115688"/>
              <a:gd name="connsiteY1" fmla="*/ 0 h 8470686"/>
              <a:gd name="connsiteX2" fmla="*/ 4382718 w 5115688"/>
              <a:gd name="connsiteY2" fmla="*/ 36961 h 8470686"/>
              <a:gd name="connsiteX3" fmla="*/ 4650287 w 5115688"/>
              <a:gd name="connsiteY3" fmla="*/ 213039 h 8470686"/>
              <a:gd name="connsiteX4" fmla="*/ 4654646 w 5115688"/>
              <a:gd name="connsiteY4" fmla="*/ 4501676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0 w 5115688"/>
              <a:gd name="connsiteY11" fmla="*/ 159128 h 8470686"/>
              <a:gd name="connsiteX0" fmla="*/ 0 w 5115688"/>
              <a:gd name="connsiteY0" fmla="*/ 159128 h 8470686"/>
              <a:gd name="connsiteX1" fmla="*/ 195255 w 5115688"/>
              <a:gd name="connsiteY1" fmla="*/ 0 h 8470686"/>
              <a:gd name="connsiteX2" fmla="*/ 4382718 w 5115688"/>
              <a:gd name="connsiteY2" fmla="*/ 36961 h 8470686"/>
              <a:gd name="connsiteX3" fmla="*/ 4650287 w 5115688"/>
              <a:gd name="connsiteY3" fmla="*/ 286954 h 8470686"/>
              <a:gd name="connsiteX4" fmla="*/ 4654646 w 5115688"/>
              <a:gd name="connsiteY4" fmla="*/ 4501676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0 w 5115688"/>
              <a:gd name="connsiteY11" fmla="*/ 159128 h 8470686"/>
              <a:gd name="connsiteX0" fmla="*/ 0 w 5115688"/>
              <a:gd name="connsiteY0" fmla="*/ 159128 h 8470686"/>
              <a:gd name="connsiteX1" fmla="*/ 333041 w 5115688"/>
              <a:gd name="connsiteY1" fmla="*/ 0 h 8470686"/>
              <a:gd name="connsiteX2" fmla="*/ 4382718 w 5115688"/>
              <a:gd name="connsiteY2" fmla="*/ 36961 h 8470686"/>
              <a:gd name="connsiteX3" fmla="*/ 4650287 w 5115688"/>
              <a:gd name="connsiteY3" fmla="*/ 286954 h 8470686"/>
              <a:gd name="connsiteX4" fmla="*/ 4654646 w 5115688"/>
              <a:gd name="connsiteY4" fmla="*/ 4501676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0 w 5115688"/>
              <a:gd name="connsiteY11" fmla="*/ 159128 h 8470686"/>
              <a:gd name="connsiteX0" fmla="*/ 12526 w 5115688"/>
              <a:gd name="connsiteY0" fmla="*/ 233043 h 8470686"/>
              <a:gd name="connsiteX1" fmla="*/ 333041 w 5115688"/>
              <a:gd name="connsiteY1" fmla="*/ 0 h 8470686"/>
              <a:gd name="connsiteX2" fmla="*/ 4382718 w 5115688"/>
              <a:gd name="connsiteY2" fmla="*/ 36961 h 8470686"/>
              <a:gd name="connsiteX3" fmla="*/ 4650287 w 5115688"/>
              <a:gd name="connsiteY3" fmla="*/ 286954 h 8470686"/>
              <a:gd name="connsiteX4" fmla="*/ 4654646 w 5115688"/>
              <a:gd name="connsiteY4" fmla="*/ 4501676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12526 w 5115688"/>
              <a:gd name="connsiteY11" fmla="*/ 233043 h 8470686"/>
              <a:gd name="connsiteX0" fmla="*/ 12526 w 5115688"/>
              <a:gd name="connsiteY0" fmla="*/ 233043 h 8470686"/>
              <a:gd name="connsiteX1" fmla="*/ 333041 w 5115688"/>
              <a:gd name="connsiteY1" fmla="*/ 0 h 8470686"/>
              <a:gd name="connsiteX2" fmla="*/ 4382718 w 5115688"/>
              <a:gd name="connsiteY2" fmla="*/ 36961 h 8470686"/>
              <a:gd name="connsiteX3" fmla="*/ 4650287 w 5115688"/>
              <a:gd name="connsiteY3" fmla="*/ 286954 h 8470686"/>
              <a:gd name="connsiteX4" fmla="*/ 4641672 w 5115688"/>
              <a:gd name="connsiteY4" fmla="*/ 2877572 h 8470686"/>
              <a:gd name="connsiteX5" fmla="*/ 5115688 w 5115688"/>
              <a:gd name="connsiteY5" fmla="*/ 5454499 h 8470686"/>
              <a:gd name="connsiteX6" fmla="*/ 4654646 w 5115688"/>
              <a:gd name="connsiteY6" fmla="*/ 6368899 h 8470686"/>
              <a:gd name="connsiteX7" fmla="*/ 4653129 w 5115688"/>
              <a:gd name="connsiteY7" fmla="*/ 8225327 h 8470686"/>
              <a:gd name="connsiteX8" fmla="*/ 4407770 w 5115688"/>
              <a:gd name="connsiteY8" fmla="*/ 8470686 h 8470686"/>
              <a:gd name="connsiteX9" fmla="*/ 245359 w 5115688"/>
              <a:gd name="connsiteY9" fmla="*/ 8470686 h 8470686"/>
              <a:gd name="connsiteX10" fmla="*/ 0 w 5115688"/>
              <a:gd name="connsiteY10" fmla="*/ 8225327 h 8470686"/>
              <a:gd name="connsiteX11" fmla="*/ 12526 w 5115688"/>
              <a:gd name="connsiteY11" fmla="*/ 233043 h 8470686"/>
              <a:gd name="connsiteX0" fmla="*/ 12526 w 5115690"/>
              <a:gd name="connsiteY0" fmla="*/ 233043 h 8470686"/>
              <a:gd name="connsiteX1" fmla="*/ 333041 w 5115690"/>
              <a:gd name="connsiteY1" fmla="*/ 0 h 8470686"/>
              <a:gd name="connsiteX2" fmla="*/ 4382718 w 5115690"/>
              <a:gd name="connsiteY2" fmla="*/ 36961 h 8470686"/>
              <a:gd name="connsiteX3" fmla="*/ 4650287 w 5115690"/>
              <a:gd name="connsiteY3" fmla="*/ 286954 h 8470686"/>
              <a:gd name="connsiteX4" fmla="*/ 4641672 w 5115690"/>
              <a:gd name="connsiteY4" fmla="*/ 2877572 h 8470686"/>
              <a:gd name="connsiteX5" fmla="*/ 5115690 w 5115690"/>
              <a:gd name="connsiteY5" fmla="*/ 3749861 h 8470686"/>
              <a:gd name="connsiteX6" fmla="*/ 4654646 w 5115690"/>
              <a:gd name="connsiteY6" fmla="*/ 6368899 h 8470686"/>
              <a:gd name="connsiteX7" fmla="*/ 4653129 w 5115690"/>
              <a:gd name="connsiteY7" fmla="*/ 8225327 h 8470686"/>
              <a:gd name="connsiteX8" fmla="*/ 4407770 w 5115690"/>
              <a:gd name="connsiteY8" fmla="*/ 8470686 h 8470686"/>
              <a:gd name="connsiteX9" fmla="*/ 245359 w 5115690"/>
              <a:gd name="connsiteY9" fmla="*/ 8470686 h 8470686"/>
              <a:gd name="connsiteX10" fmla="*/ 0 w 5115690"/>
              <a:gd name="connsiteY10" fmla="*/ 8225327 h 8470686"/>
              <a:gd name="connsiteX11" fmla="*/ 12526 w 5115690"/>
              <a:gd name="connsiteY11" fmla="*/ 233043 h 8470686"/>
              <a:gd name="connsiteX0" fmla="*/ 12526 w 5115690"/>
              <a:gd name="connsiteY0" fmla="*/ 233043 h 8470686"/>
              <a:gd name="connsiteX1" fmla="*/ 333041 w 5115690"/>
              <a:gd name="connsiteY1" fmla="*/ 0 h 8470686"/>
              <a:gd name="connsiteX2" fmla="*/ 4382718 w 5115690"/>
              <a:gd name="connsiteY2" fmla="*/ 36961 h 8470686"/>
              <a:gd name="connsiteX3" fmla="*/ 4650287 w 5115690"/>
              <a:gd name="connsiteY3" fmla="*/ 286954 h 8470686"/>
              <a:gd name="connsiteX4" fmla="*/ 4641672 w 5115690"/>
              <a:gd name="connsiteY4" fmla="*/ 2877572 h 8470686"/>
              <a:gd name="connsiteX5" fmla="*/ 5115690 w 5115690"/>
              <a:gd name="connsiteY5" fmla="*/ 3749861 h 8470686"/>
              <a:gd name="connsiteX6" fmla="*/ 4719530 w 5115690"/>
              <a:gd name="connsiteY6" fmla="*/ 4610572 h 8470686"/>
              <a:gd name="connsiteX7" fmla="*/ 4653129 w 5115690"/>
              <a:gd name="connsiteY7" fmla="*/ 8225327 h 8470686"/>
              <a:gd name="connsiteX8" fmla="*/ 4407770 w 5115690"/>
              <a:gd name="connsiteY8" fmla="*/ 8470686 h 8470686"/>
              <a:gd name="connsiteX9" fmla="*/ 245359 w 5115690"/>
              <a:gd name="connsiteY9" fmla="*/ 8470686 h 8470686"/>
              <a:gd name="connsiteX10" fmla="*/ 0 w 5115690"/>
              <a:gd name="connsiteY10" fmla="*/ 8225327 h 8470686"/>
              <a:gd name="connsiteX11" fmla="*/ 12526 w 5115690"/>
              <a:gd name="connsiteY11" fmla="*/ 233043 h 8470686"/>
              <a:gd name="connsiteX0" fmla="*/ 12526 w 5115690"/>
              <a:gd name="connsiteY0" fmla="*/ 233043 h 8470686"/>
              <a:gd name="connsiteX1" fmla="*/ 333041 w 5115690"/>
              <a:gd name="connsiteY1" fmla="*/ 0 h 8470686"/>
              <a:gd name="connsiteX2" fmla="*/ 4382718 w 5115690"/>
              <a:gd name="connsiteY2" fmla="*/ 36961 h 8470686"/>
              <a:gd name="connsiteX3" fmla="*/ 4650287 w 5115690"/>
              <a:gd name="connsiteY3" fmla="*/ 286954 h 8470686"/>
              <a:gd name="connsiteX4" fmla="*/ 4641672 w 5115690"/>
              <a:gd name="connsiteY4" fmla="*/ 2877572 h 8470686"/>
              <a:gd name="connsiteX5" fmla="*/ 5115690 w 5115690"/>
              <a:gd name="connsiteY5" fmla="*/ 3749861 h 8470686"/>
              <a:gd name="connsiteX6" fmla="*/ 4719530 w 5115690"/>
              <a:gd name="connsiteY6" fmla="*/ 4610572 h 8470686"/>
              <a:gd name="connsiteX7" fmla="*/ 4653129 w 5115690"/>
              <a:gd name="connsiteY7" fmla="*/ 8225327 h 8470686"/>
              <a:gd name="connsiteX8" fmla="*/ 4407770 w 5115690"/>
              <a:gd name="connsiteY8" fmla="*/ 8470686 h 8470686"/>
              <a:gd name="connsiteX9" fmla="*/ 245359 w 5115690"/>
              <a:gd name="connsiteY9" fmla="*/ 8470686 h 8470686"/>
              <a:gd name="connsiteX10" fmla="*/ 0 w 5115690"/>
              <a:gd name="connsiteY10" fmla="*/ 8225327 h 8470686"/>
              <a:gd name="connsiteX11" fmla="*/ 12526 w 5115690"/>
              <a:gd name="connsiteY11" fmla="*/ 233043 h 8470686"/>
              <a:gd name="connsiteX0" fmla="*/ 12526 w 5115690"/>
              <a:gd name="connsiteY0" fmla="*/ 233043 h 8470686"/>
              <a:gd name="connsiteX1" fmla="*/ 333041 w 5115690"/>
              <a:gd name="connsiteY1" fmla="*/ 0 h 8470686"/>
              <a:gd name="connsiteX2" fmla="*/ 4382718 w 5115690"/>
              <a:gd name="connsiteY2" fmla="*/ 36961 h 8470686"/>
              <a:gd name="connsiteX3" fmla="*/ 4650287 w 5115690"/>
              <a:gd name="connsiteY3" fmla="*/ 286954 h 8470686"/>
              <a:gd name="connsiteX4" fmla="*/ 4641672 w 5115690"/>
              <a:gd name="connsiteY4" fmla="*/ 2877572 h 8470686"/>
              <a:gd name="connsiteX5" fmla="*/ 5115690 w 5115690"/>
              <a:gd name="connsiteY5" fmla="*/ 3749861 h 8470686"/>
              <a:gd name="connsiteX6" fmla="*/ 4667628 w 5115690"/>
              <a:gd name="connsiteY6" fmla="*/ 5214578 h 8470686"/>
              <a:gd name="connsiteX7" fmla="*/ 4653129 w 5115690"/>
              <a:gd name="connsiteY7" fmla="*/ 8225327 h 8470686"/>
              <a:gd name="connsiteX8" fmla="*/ 4407770 w 5115690"/>
              <a:gd name="connsiteY8" fmla="*/ 8470686 h 8470686"/>
              <a:gd name="connsiteX9" fmla="*/ 245359 w 5115690"/>
              <a:gd name="connsiteY9" fmla="*/ 8470686 h 8470686"/>
              <a:gd name="connsiteX10" fmla="*/ 0 w 5115690"/>
              <a:gd name="connsiteY10" fmla="*/ 8225327 h 8470686"/>
              <a:gd name="connsiteX11" fmla="*/ 12526 w 5115690"/>
              <a:gd name="connsiteY11" fmla="*/ 233043 h 8470686"/>
              <a:gd name="connsiteX0" fmla="*/ 12526 w 5102716"/>
              <a:gd name="connsiteY0" fmla="*/ 233043 h 8470686"/>
              <a:gd name="connsiteX1" fmla="*/ 333041 w 5102716"/>
              <a:gd name="connsiteY1" fmla="*/ 0 h 8470686"/>
              <a:gd name="connsiteX2" fmla="*/ 4382718 w 5102716"/>
              <a:gd name="connsiteY2" fmla="*/ 36961 h 8470686"/>
              <a:gd name="connsiteX3" fmla="*/ 4650287 w 5102716"/>
              <a:gd name="connsiteY3" fmla="*/ 286954 h 8470686"/>
              <a:gd name="connsiteX4" fmla="*/ 4641672 w 5102716"/>
              <a:gd name="connsiteY4" fmla="*/ 2877572 h 8470686"/>
              <a:gd name="connsiteX5" fmla="*/ 5102716 w 5102716"/>
              <a:gd name="connsiteY5" fmla="*/ 3763283 h 8470686"/>
              <a:gd name="connsiteX6" fmla="*/ 4667628 w 5102716"/>
              <a:gd name="connsiteY6" fmla="*/ 5214578 h 8470686"/>
              <a:gd name="connsiteX7" fmla="*/ 4653129 w 5102716"/>
              <a:gd name="connsiteY7" fmla="*/ 8225327 h 8470686"/>
              <a:gd name="connsiteX8" fmla="*/ 4407770 w 5102716"/>
              <a:gd name="connsiteY8" fmla="*/ 8470686 h 8470686"/>
              <a:gd name="connsiteX9" fmla="*/ 245359 w 5102716"/>
              <a:gd name="connsiteY9" fmla="*/ 8470686 h 8470686"/>
              <a:gd name="connsiteX10" fmla="*/ 0 w 5102716"/>
              <a:gd name="connsiteY10" fmla="*/ 8225327 h 8470686"/>
              <a:gd name="connsiteX11" fmla="*/ 12526 w 5102716"/>
              <a:gd name="connsiteY11" fmla="*/ 233043 h 8470686"/>
              <a:gd name="connsiteX0" fmla="*/ 12526 w 5102716"/>
              <a:gd name="connsiteY0" fmla="*/ 233043 h 8470686"/>
              <a:gd name="connsiteX1" fmla="*/ 333041 w 5102716"/>
              <a:gd name="connsiteY1" fmla="*/ 0 h 8470686"/>
              <a:gd name="connsiteX2" fmla="*/ 4382718 w 5102716"/>
              <a:gd name="connsiteY2" fmla="*/ 36961 h 8470686"/>
              <a:gd name="connsiteX3" fmla="*/ 4650287 w 5102716"/>
              <a:gd name="connsiteY3" fmla="*/ 286954 h 8470686"/>
              <a:gd name="connsiteX4" fmla="*/ 4641672 w 5102716"/>
              <a:gd name="connsiteY4" fmla="*/ 2877572 h 8470686"/>
              <a:gd name="connsiteX5" fmla="*/ 5102716 w 5102716"/>
              <a:gd name="connsiteY5" fmla="*/ 3763283 h 8470686"/>
              <a:gd name="connsiteX6" fmla="*/ 4667628 w 5102716"/>
              <a:gd name="connsiteY6" fmla="*/ 5214578 h 8470686"/>
              <a:gd name="connsiteX7" fmla="*/ 4653129 w 5102716"/>
              <a:gd name="connsiteY7" fmla="*/ 8225327 h 8470686"/>
              <a:gd name="connsiteX8" fmla="*/ 4407770 w 5102716"/>
              <a:gd name="connsiteY8" fmla="*/ 8470686 h 8470686"/>
              <a:gd name="connsiteX9" fmla="*/ 245359 w 5102716"/>
              <a:gd name="connsiteY9" fmla="*/ 8470686 h 8470686"/>
              <a:gd name="connsiteX10" fmla="*/ 0 w 5102716"/>
              <a:gd name="connsiteY10" fmla="*/ 8225327 h 8470686"/>
              <a:gd name="connsiteX11" fmla="*/ 12526 w 5102716"/>
              <a:gd name="connsiteY11" fmla="*/ 233043 h 8470686"/>
              <a:gd name="connsiteX0" fmla="*/ 12526 w 5102716"/>
              <a:gd name="connsiteY0" fmla="*/ 233043 h 8470686"/>
              <a:gd name="connsiteX1" fmla="*/ 333041 w 5102716"/>
              <a:gd name="connsiteY1" fmla="*/ 0 h 8470686"/>
              <a:gd name="connsiteX2" fmla="*/ 4382718 w 5102716"/>
              <a:gd name="connsiteY2" fmla="*/ 36961 h 8470686"/>
              <a:gd name="connsiteX3" fmla="*/ 4650287 w 5102716"/>
              <a:gd name="connsiteY3" fmla="*/ 286954 h 8470686"/>
              <a:gd name="connsiteX4" fmla="*/ 4641672 w 5102716"/>
              <a:gd name="connsiteY4" fmla="*/ 2877572 h 8470686"/>
              <a:gd name="connsiteX5" fmla="*/ 5102716 w 5102716"/>
              <a:gd name="connsiteY5" fmla="*/ 3736439 h 8470686"/>
              <a:gd name="connsiteX6" fmla="*/ 4667628 w 5102716"/>
              <a:gd name="connsiteY6" fmla="*/ 5214578 h 8470686"/>
              <a:gd name="connsiteX7" fmla="*/ 4653129 w 5102716"/>
              <a:gd name="connsiteY7" fmla="*/ 8225327 h 8470686"/>
              <a:gd name="connsiteX8" fmla="*/ 4407770 w 5102716"/>
              <a:gd name="connsiteY8" fmla="*/ 8470686 h 8470686"/>
              <a:gd name="connsiteX9" fmla="*/ 245359 w 5102716"/>
              <a:gd name="connsiteY9" fmla="*/ 8470686 h 8470686"/>
              <a:gd name="connsiteX10" fmla="*/ 0 w 5102716"/>
              <a:gd name="connsiteY10" fmla="*/ 8225327 h 8470686"/>
              <a:gd name="connsiteX11" fmla="*/ 12526 w 5102716"/>
              <a:gd name="connsiteY11" fmla="*/ 233043 h 8470686"/>
              <a:gd name="connsiteX0" fmla="*/ 12526 w 5102716"/>
              <a:gd name="connsiteY0" fmla="*/ 233043 h 8470686"/>
              <a:gd name="connsiteX1" fmla="*/ 333041 w 5102716"/>
              <a:gd name="connsiteY1" fmla="*/ 0 h 8470686"/>
              <a:gd name="connsiteX2" fmla="*/ 4382718 w 5102716"/>
              <a:gd name="connsiteY2" fmla="*/ 36961 h 8470686"/>
              <a:gd name="connsiteX3" fmla="*/ 4650287 w 5102716"/>
              <a:gd name="connsiteY3" fmla="*/ 286954 h 8470686"/>
              <a:gd name="connsiteX4" fmla="*/ 4641672 w 5102716"/>
              <a:gd name="connsiteY4" fmla="*/ 2877572 h 8470686"/>
              <a:gd name="connsiteX5" fmla="*/ 5102716 w 5102716"/>
              <a:gd name="connsiteY5" fmla="*/ 3736439 h 8470686"/>
              <a:gd name="connsiteX6" fmla="*/ 4667628 w 5102716"/>
              <a:gd name="connsiteY6" fmla="*/ 5214578 h 8470686"/>
              <a:gd name="connsiteX7" fmla="*/ 4653129 w 5102716"/>
              <a:gd name="connsiteY7" fmla="*/ 8225327 h 8470686"/>
              <a:gd name="connsiteX8" fmla="*/ 4407770 w 5102716"/>
              <a:gd name="connsiteY8" fmla="*/ 8470686 h 8470686"/>
              <a:gd name="connsiteX9" fmla="*/ 245359 w 5102716"/>
              <a:gd name="connsiteY9" fmla="*/ 8470686 h 8470686"/>
              <a:gd name="connsiteX10" fmla="*/ 0 w 5102716"/>
              <a:gd name="connsiteY10" fmla="*/ 8225327 h 8470686"/>
              <a:gd name="connsiteX11" fmla="*/ 12526 w 5102716"/>
              <a:gd name="connsiteY11" fmla="*/ 233043 h 8470686"/>
              <a:gd name="connsiteX0" fmla="*/ 12526 w 5102716"/>
              <a:gd name="connsiteY0" fmla="*/ 233043 h 8470686"/>
              <a:gd name="connsiteX1" fmla="*/ 333041 w 5102716"/>
              <a:gd name="connsiteY1" fmla="*/ 0 h 8470686"/>
              <a:gd name="connsiteX2" fmla="*/ 4382718 w 5102716"/>
              <a:gd name="connsiteY2" fmla="*/ 36961 h 8470686"/>
              <a:gd name="connsiteX3" fmla="*/ 4650287 w 5102716"/>
              <a:gd name="connsiteY3" fmla="*/ 286954 h 8470686"/>
              <a:gd name="connsiteX4" fmla="*/ 4641672 w 5102716"/>
              <a:gd name="connsiteY4" fmla="*/ 2877572 h 8470686"/>
              <a:gd name="connsiteX5" fmla="*/ 5102716 w 5102716"/>
              <a:gd name="connsiteY5" fmla="*/ 3736439 h 8470686"/>
              <a:gd name="connsiteX6" fmla="*/ 4693580 w 5102716"/>
              <a:gd name="connsiteY6" fmla="*/ 5214578 h 8470686"/>
              <a:gd name="connsiteX7" fmla="*/ 4653129 w 5102716"/>
              <a:gd name="connsiteY7" fmla="*/ 8225327 h 8470686"/>
              <a:gd name="connsiteX8" fmla="*/ 4407770 w 5102716"/>
              <a:gd name="connsiteY8" fmla="*/ 8470686 h 8470686"/>
              <a:gd name="connsiteX9" fmla="*/ 245359 w 5102716"/>
              <a:gd name="connsiteY9" fmla="*/ 8470686 h 8470686"/>
              <a:gd name="connsiteX10" fmla="*/ 0 w 5102716"/>
              <a:gd name="connsiteY10" fmla="*/ 8225327 h 8470686"/>
              <a:gd name="connsiteX11" fmla="*/ 12526 w 5102716"/>
              <a:gd name="connsiteY11" fmla="*/ 233043 h 8470686"/>
              <a:gd name="connsiteX0" fmla="*/ 12526 w 5102716"/>
              <a:gd name="connsiteY0" fmla="*/ 233043 h 8470686"/>
              <a:gd name="connsiteX1" fmla="*/ 333041 w 5102716"/>
              <a:gd name="connsiteY1" fmla="*/ 0 h 8470686"/>
              <a:gd name="connsiteX2" fmla="*/ 4382718 w 5102716"/>
              <a:gd name="connsiteY2" fmla="*/ 36961 h 8470686"/>
              <a:gd name="connsiteX3" fmla="*/ 4650287 w 5102716"/>
              <a:gd name="connsiteY3" fmla="*/ 286954 h 8470686"/>
              <a:gd name="connsiteX4" fmla="*/ 4641672 w 5102716"/>
              <a:gd name="connsiteY4" fmla="*/ 2877572 h 8470686"/>
              <a:gd name="connsiteX5" fmla="*/ 5102716 w 5102716"/>
              <a:gd name="connsiteY5" fmla="*/ 3736439 h 8470686"/>
              <a:gd name="connsiteX6" fmla="*/ 4693580 w 5102716"/>
              <a:gd name="connsiteY6" fmla="*/ 5214578 h 8470686"/>
              <a:gd name="connsiteX7" fmla="*/ 4653129 w 5102716"/>
              <a:gd name="connsiteY7" fmla="*/ 8225327 h 8470686"/>
              <a:gd name="connsiteX8" fmla="*/ 4407770 w 5102716"/>
              <a:gd name="connsiteY8" fmla="*/ 8470686 h 8470686"/>
              <a:gd name="connsiteX9" fmla="*/ 245359 w 5102716"/>
              <a:gd name="connsiteY9" fmla="*/ 8470686 h 8470686"/>
              <a:gd name="connsiteX10" fmla="*/ 0 w 5102716"/>
              <a:gd name="connsiteY10" fmla="*/ 8225327 h 8470686"/>
              <a:gd name="connsiteX11" fmla="*/ 12526 w 5102716"/>
              <a:gd name="connsiteY11" fmla="*/ 233043 h 8470686"/>
              <a:gd name="connsiteX0" fmla="*/ 12526 w 5102716"/>
              <a:gd name="connsiteY0" fmla="*/ 233043 h 8470686"/>
              <a:gd name="connsiteX1" fmla="*/ 268160 w 5102716"/>
              <a:gd name="connsiteY1" fmla="*/ 0 h 8470686"/>
              <a:gd name="connsiteX2" fmla="*/ 4382718 w 5102716"/>
              <a:gd name="connsiteY2" fmla="*/ 36961 h 8470686"/>
              <a:gd name="connsiteX3" fmla="*/ 4650287 w 5102716"/>
              <a:gd name="connsiteY3" fmla="*/ 286954 h 8470686"/>
              <a:gd name="connsiteX4" fmla="*/ 4641672 w 5102716"/>
              <a:gd name="connsiteY4" fmla="*/ 2877572 h 8470686"/>
              <a:gd name="connsiteX5" fmla="*/ 5102716 w 5102716"/>
              <a:gd name="connsiteY5" fmla="*/ 3736439 h 8470686"/>
              <a:gd name="connsiteX6" fmla="*/ 4693580 w 5102716"/>
              <a:gd name="connsiteY6" fmla="*/ 5214578 h 8470686"/>
              <a:gd name="connsiteX7" fmla="*/ 4653129 w 5102716"/>
              <a:gd name="connsiteY7" fmla="*/ 8225327 h 8470686"/>
              <a:gd name="connsiteX8" fmla="*/ 4407770 w 5102716"/>
              <a:gd name="connsiteY8" fmla="*/ 8470686 h 8470686"/>
              <a:gd name="connsiteX9" fmla="*/ 245359 w 5102716"/>
              <a:gd name="connsiteY9" fmla="*/ 8470686 h 8470686"/>
              <a:gd name="connsiteX10" fmla="*/ 0 w 5102716"/>
              <a:gd name="connsiteY10" fmla="*/ 8225327 h 8470686"/>
              <a:gd name="connsiteX11" fmla="*/ 12526 w 5102716"/>
              <a:gd name="connsiteY11" fmla="*/ 233043 h 8470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102716" h="8470686">
                <a:moveTo>
                  <a:pt x="12526" y="233043"/>
                </a:moveTo>
                <a:cubicBezTo>
                  <a:pt x="12526" y="97535"/>
                  <a:pt x="132652" y="0"/>
                  <a:pt x="268160" y="0"/>
                </a:cubicBezTo>
                <a:lnTo>
                  <a:pt x="4382718" y="36961"/>
                </a:lnTo>
                <a:cubicBezTo>
                  <a:pt x="4518226" y="36961"/>
                  <a:pt x="4650287" y="151446"/>
                  <a:pt x="4650287" y="286954"/>
                </a:cubicBezTo>
                <a:cubicBezTo>
                  <a:pt x="4647891" y="802638"/>
                  <a:pt x="4632454" y="2489866"/>
                  <a:pt x="4641672" y="2877572"/>
                </a:cubicBezTo>
                <a:cubicBezTo>
                  <a:pt x="4643206" y="2873392"/>
                  <a:pt x="4621435" y="3652433"/>
                  <a:pt x="5102716" y="3736439"/>
                </a:cubicBezTo>
                <a:cubicBezTo>
                  <a:pt x="4603253" y="3791508"/>
                  <a:pt x="4716607" y="4439586"/>
                  <a:pt x="4693580" y="5214578"/>
                </a:cubicBezTo>
                <a:cubicBezTo>
                  <a:pt x="4670553" y="5989570"/>
                  <a:pt x="4643049" y="7759769"/>
                  <a:pt x="4653129" y="8225327"/>
                </a:cubicBezTo>
                <a:cubicBezTo>
                  <a:pt x="4653129" y="8360835"/>
                  <a:pt x="4543278" y="8470686"/>
                  <a:pt x="4407770" y="8470686"/>
                </a:cubicBezTo>
                <a:lnTo>
                  <a:pt x="245359" y="8470686"/>
                </a:lnTo>
                <a:cubicBezTo>
                  <a:pt x="109851" y="8470686"/>
                  <a:pt x="0" y="8360835"/>
                  <a:pt x="0" y="8225327"/>
                </a:cubicBezTo>
                <a:cubicBezTo>
                  <a:pt x="7684" y="6300909"/>
                  <a:pt x="43262" y="2149777"/>
                  <a:pt x="12526" y="23304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6" name="Kuva 5">
            <a:extLst>
              <a:ext uri="{FF2B5EF4-FFF2-40B4-BE49-F238E27FC236}">
                <a16:creationId xmlns:a16="http://schemas.microsoft.com/office/drawing/2014/main" id="{2B483BF7-12DA-47D7-F28E-A6462014B27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224" y="1981988"/>
            <a:ext cx="4918393" cy="1735437"/>
          </a:xfrm>
          <a:prstGeom prst="rect">
            <a:avLst/>
          </a:prstGeom>
        </p:spPr>
      </p:pic>
      <p:sp>
        <p:nvSpPr>
          <p:cNvPr id="11" name="Tekstiruutu 10">
            <a:extLst>
              <a:ext uri="{FF2B5EF4-FFF2-40B4-BE49-F238E27FC236}">
                <a16:creationId xmlns:a16="http://schemas.microsoft.com/office/drawing/2014/main" id="{13D6EDFE-AF3D-1D5D-7BAA-E4A6FF72950E}"/>
              </a:ext>
            </a:extLst>
          </p:cNvPr>
          <p:cNvSpPr txBox="1"/>
          <p:nvPr/>
        </p:nvSpPr>
        <p:spPr>
          <a:xfrm>
            <a:off x="457200" y="3946358"/>
            <a:ext cx="23341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fi-FI"/>
              <a:t>Lisää</a:t>
            </a:r>
          </a:p>
          <a:p>
            <a:pPr marL="342900" indent="-342900">
              <a:buAutoNum type="arabicPeriod"/>
            </a:pPr>
            <a:r>
              <a:rPr lang="fi-FI"/>
              <a:t>Valitse video</a:t>
            </a:r>
          </a:p>
        </p:txBody>
      </p:sp>
      <p:sp>
        <p:nvSpPr>
          <p:cNvPr id="13" name="Ellipsi 12">
            <a:extLst>
              <a:ext uri="{FF2B5EF4-FFF2-40B4-BE49-F238E27FC236}">
                <a16:creationId xmlns:a16="http://schemas.microsoft.com/office/drawing/2014/main" id="{220C8825-06F2-3369-1AE8-CCBAF4878535}"/>
              </a:ext>
            </a:extLst>
          </p:cNvPr>
          <p:cNvSpPr/>
          <p:nvPr/>
        </p:nvSpPr>
        <p:spPr>
          <a:xfrm>
            <a:off x="368224" y="1919621"/>
            <a:ext cx="469976" cy="20595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14" name="Tekstiruutu 13">
            <a:extLst>
              <a:ext uri="{FF2B5EF4-FFF2-40B4-BE49-F238E27FC236}">
                <a16:creationId xmlns:a16="http://schemas.microsoft.com/office/drawing/2014/main" id="{D3E899E0-CEC6-CC1C-5061-1C597415CFFB}"/>
              </a:ext>
            </a:extLst>
          </p:cNvPr>
          <p:cNvSpPr txBox="1"/>
          <p:nvPr/>
        </p:nvSpPr>
        <p:spPr>
          <a:xfrm>
            <a:off x="457200" y="1581473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/>
              <a:t>1.</a:t>
            </a:r>
          </a:p>
        </p:txBody>
      </p:sp>
      <p:sp>
        <p:nvSpPr>
          <p:cNvPr id="15" name="Ellipsi 14">
            <a:extLst>
              <a:ext uri="{FF2B5EF4-FFF2-40B4-BE49-F238E27FC236}">
                <a16:creationId xmlns:a16="http://schemas.microsoft.com/office/drawing/2014/main" id="{B047BC41-3C49-9F69-CC20-1EEB4E64AE3C}"/>
              </a:ext>
            </a:extLst>
          </p:cNvPr>
          <p:cNvSpPr/>
          <p:nvPr/>
        </p:nvSpPr>
        <p:spPr>
          <a:xfrm>
            <a:off x="4194266" y="1919621"/>
            <a:ext cx="469976" cy="44659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16" name="Tekstiruutu 15">
            <a:extLst>
              <a:ext uri="{FF2B5EF4-FFF2-40B4-BE49-F238E27FC236}">
                <a16:creationId xmlns:a16="http://schemas.microsoft.com/office/drawing/2014/main" id="{B7AB3144-5898-3493-DFA4-BC67E45392CE}"/>
              </a:ext>
            </a:extLst>
          </p:cNvPr>
          <p:cNvSpPr txBox="1"/>
          <p:nvPr/>
        </p:nvSpPr>
        <p:spPr>
          <a:xfrm>
            <a:off x="4205037" y="1581473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/>
              <a:t>2.</a:t>
            </a:r>
          </a:p>
        </p:txBody>
      </p:sp>
      <p:sp>
        <p:nvSpPr>
          <p:cNvPr id="17" name="Ellipsi 16">
            <a:extLst>
              <a:ext uri="{FF2B5EF4-FFF2-40B4-BE49-F238E27FC236}">
                <a16:creationId xmlns:a16="http://schemas.microsoft.com/office/drawing/2014/main" id="{476E171B-09B3-4F50-44C0-6056B4920F5F}"/>
              </a:ext>
            </a:extLst>
          </p:cNvPr>
          <p:cNvSpPr/>
          <p:nvPr/>
        </p:nvSpPr>
        <p:spPr>
          <a:xfrm>
            <a:off x="7796091" y="1919621"/>
            <a:ext cx="469976" cy="44659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18" name="Tekstiruutu 17">
            <a:extLst>
              <a:ext uri="{FF2B5EF4-FFF2-40B4-BE49-F238E27FC236}">
                <a16:creationId xmlns:a16="http://schemas.microsoft.com/office/drawing/2014/main" id="{8D3E6482-33C8-A38C-4F0A-DDCD966A46DE}"/>
              </a:ext>
            </a:extLst>
          </p:cNvPr>
          <p:cNvSpPr txBox="1"/>
          <p:nvPr/>
        </p:nvSpPr>
        <p:spPr>
          <a:xfrm>
            <a:off x="7840579" y="1581473"/>
            <a:ext cx="2803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/>
              <a:t>3. Valitse kuvan muoto</a:t>
            </a:r>
          </a:p>
        </p:txBody>
      </p:sp>
    </p:spTree>
    <p:extLst>
      <p:ext uri="{BB962C8B-B14F-4D97-AF65-F5344CB8AC3E}">
        <p14:creationId xmlns:p14="http://schemas.microsoft.com/office/powerpoint/2010/main" val="2729192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B7CD25CE-B129-1B89-785B-A0D6A8ABB2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Tähän saa joko kuvaa tai tekstiä</a:t>
            </a:r>
          </a:p>
        </p:txBody>
      </p:sp>
      <p:pic>
        <p:nvPicPr>
          <p:cNvPr id="9" name="Online-media 10" title="KATSO IHMISTÄ: Kamini Intiasta (2021)">
            <a:hlinkClick r:id="" action="ppaction://media"/>
            <a:extLst>
              <a:ext uri="{FF2B5EF4-FFF2-40B4-BE49-F238E27FC236}">
                <a16:creationId xmlns:a16="http://schemas.microsoft.com/office/drawing/2014/main" id="{53BF1B96-CE35-8E30-2C1E-A087A8C7906C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776378" y="441721"/>
            <a:ext cx="7998418" cy="4431828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Kuva 2">
            <a:extLst>
              <a:ext uri="{FF2B5EF4-FFF2-40B4-BE49-F238E27FC236}">
                <a16:creationId xmlns:a16="http://schemas.microsoft.com/office/drawing/2014/main" id="{FC8C0A65-2185-E8F5-97D2-9C8509873CE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211579" y="3470438"/>
            <a:ext cx="1738918" cy="1738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731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B7CD25CE-B129-1B89-785B-A0D6A8ABB2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Tähän saa joko kuvaa tai tekstiä</a:t>
            </a:r>
          </a:p>
        </p:txBody>
      </p:sp>
      <p:sp>
        <p:nvSpPr>
          <p:cNvPr id="4" name="Sisällön paikkamerkki 3">
            <a:extLst>
              <a:ext uri="{FF2B5EF4-FFF2-40B4-BE49-F238E27FC236}">
                <a16:creationId xmlns:a16="http://schemas.microsoft.com/office/drawing/2014/main" id="{FDB43291-D682-C68B-17C1-BD5E7BE545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i-FI"/>
          </a:p>
        </p:txBody>
      </p:sp>
      <p:pic>
        <p:nvPicPr>
          <p:cNvPr id="3" name="Kuva 2">
            <a:extLst>
              <a:ext uri="{FF2B5EF4-FFF2-40B4-BE49-F238E27FC236}">
                <a16:creationId xmlns:a16="http://schemas.microsoft.com/office/drawing/2014/main" id="{FC8C0A65-2185-E8F5-97D2-9C8509873C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211579" y="3470438"/>
            <a:ext cx="1738918" cy="1738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6693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tsikko 12">
            <a:extLst>
              <a:ext uri="{FF2B5EF4-FFF2-40B4-BE49-F238E27FC236}">
                <a16:creationId xmlns:a16="http://schemas.microsoft.com/office/drawing/2014/main" id="{0EBE0CB0-CEDD-0D30-76DB-B9D627F7A0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Ikoneita kannattaa laittaa, jos löytyy sopiva</a:t>
            </a:r>
          </a:p>
        </p:txBody>
      </p:sp>
      <p:sp>
        <p:nvSpPr>
          <p:cNvPr id="14" name="Tekstin paikkamerkki 13">
            <a:extLst>
              <a:ext uri="{FF2B5EF4-FFF2-40B4-BE49-F238E27FC236}">
                <a16:creationId xmlns:a16="http://schemas.microsoft.com/office/drawing/2014/main" id="{1FEAC4A0-6A23-BB61-1297-6139CAC7DB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258466"/>
            <a:ext cx="3932237" cy="1934393"/>
          </a:xfrm>
        </p:spPr>
        <p:txBody>
          <a:bodyPr/>
          <a:lstStyle/>
          <a:p>
            <a:endParaRPr lang="fi-FI"/>
          </a:p>
        </p:txBody>
      </p:sp>
      <p:sp>
        <p:nvSpPr>
          <p:cNvPr id="15" name="Suorakulmio: Pyöristetyt kulmat 14">
            <a:hlinkClick r:id="" action="ppaction://noaction"/>
            <a:extLst>
              <a:ext uri="{FF2B5EF4-FFF2-40B4-BE49-F238E27FC236}">
                <a16:creationId xmlns:a16="http://schemas.microsoft.com/office/drawing/2014/main" id="{0EBB525A-99D2-4523-5E0C-DF65A12261C6}"/>
              </a:ext>
            </a:extLst>
          </p:cNvPr>
          <p:cNvSpPr/>
          <p:nvPr/>
        </p:nvSpPr>
        <p:spPr>
          <a:xfrm>
            <a:off x="839788" y="4653994"/>
            <a:ext cx="3063139" cy="587998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24000" tIns="108000" rIns="288000" bIns="144000" rtlCol="0" anchor="ctr">
            <a:spAutoFit/>
          </a:bodyPr>
          <a:lstStyle/>
          <a:p>
            <a:pPr algn="ctr"/>
            <a:r>
              <a:rPr lang="fi-FI" b="1">
                <a:solidFill>
                  <a:schemeClr val="bg1"/>
                </a:solidFill>
                <a:latin typeface="Lato" panose="020F0502020204030203" pitchFamily="34" charset="0"/>
              </a:rPr>
              <a:t>Täältä lisää ikoneita</a:t>
            </a:r>
            <a:endParaRPr lang="fi-FI">
              <a:solidFill>
                <a:schemeClr val="bg1"/>
              </a:solidFill>
            </a:endParaRPr>
          </a:p>
        </p:txBody>
      </p:sp>
      <p:pic>
        <p:nvPicPr>
          <p:cNvPr id="16" name="Kuva 15">
            <a:extLst>
              <a:ext uri="{FF2B5EF4-FFF2-40B4-BE49-F238E27FC236}">
                <a16:creationId xmlns:a16="http://schemas.microsoft.com/office/drawing/2014/main" id="{6E9857BF-4998-FAB0-4E20-78D5D14031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569030" y="4305089"/>
            <a:ext cx="1359488" cy="1359488"/>
          </a:xfrm>
          <a:prstGeom prst="rect">
            <a:avLst/>
          </a:prstGeom>
        </p:spPr>
      </p:pic>
      <p:pic>
        <p:nvPicPr>
          <p:cNvPr id="17" name="Kuva 16">
            <a:extLst>
              <a:ext uri="{FF2B5EF4-FFF2-40B4-BE49-F238E27FC236}">
                <a16:creationId xmlns:a16="http://schemas.microsoft.com/office/drawing/2014/main" id="{47D3D9DA-B3BD-CFF0-7F4E-D9E782DEA4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435215" y="1058689"/>
            <a:ext cx="1377396" cy="1377396"/>
          </a:xfrm>
          <a:prstGeom prst="rect">
            <a:avLst/>
          </a:prstGeom>
        </p:spPr>
      </p:pic>
      <p:pic>
        <p:nvPicPr>
          <p:cNvPr id="18" name="Kuva 17">
            <a:extLst>
              <a:ext uri="{FF2B5EF4-FFF2-40B4-BE49-F238E27FC236}">
                <a16:creationId xmlns:a16="http://schemas.microsoft.com/office/drawing/2014/main" id="{ECCC33B4-8EBC-F7CD-5653-4A0674E83B7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551122" y="2740302"/>
            <a:ext cx="1377396" cy="1377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5844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0A3B5A9D-4F80-CE71-C896-C6D092A377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A3409983-3FFA-EC95-68CD-5DBF9BC2A62F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i-FI"/>
          </a:p>
        </p:txBody>
      </p:sp>
      <p:pic>
        <p:nvPicPr>
          <p:cNvPr id="4" name="Kuva 3">
            <a:extLst>
              <a:ext uri="{FF2B5EF4-FFF2-40B4-BE49-F238E27FC236}">
                <a16:creationId xmlns:a16="http://schemas.microsoft.com/office/drawing/2014/main" id="{F80A3501-B600-2B89-BB11-B55895FD99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687606" y="4424633"/>
            <a:ext cx="2282825" cy="2282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5023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571128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716DA543-2AC3-6EB2-7E7F-9F35D763F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0E79D655-5AE5-BC75-97C1-B7EDFB877EE4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8858400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tsikko 2">
            <a:extLst>
              <a:ext uri="{FF2B5EF4-FFF2-40B4-BE49-F238E27FC236}">
                <a16:creationId xmlns:a16="http://schemas.microsoft.com/office/drawing/2014/main" id="{CB222CD4-E54E-1C92-2D2F-7C26429E95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Tekstin paikkamerkki 3">
            <a:extLst>
              <a:ext uri="{FF2B5EF4-FFF2-40B4-BE49-F238E27FC236}">
                <a16:creationId xmlns:a16="http://schemas.microsoft.com/office/drawing/2014/main" id="{E4EB6F1E-95E2-F03C-C0F7-3B49CBCE034B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5757291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tsikko 3">
            <a:extLst>
              <a:ext uri="{FF2B5EF4-FFF2-40B4-BE49-F238E27FC236}">
                <a16:creationId xmlns:a16="http://schemas.microsoft.com/office/drawing/2014/main" id="{9BBAE665-BDCF-D39E-C4AB-035EBB27A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Tekstin paikkamerkki 4">
            <a:extLst>
              <a:ext uri="{FF2B5EF4-FFF2-40B4-BE49-F238E27FC236}">
                <a16:creationId xmlns:a16="http://schemas.microsoft.com/office/drawing/2014/main" id="{C6E45F94-E378-71E7-4A42-9C811F054B39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i-FI"/>
          </a:p>
        </p:txBody>
      </p:sp>
      <p:graphicFrame>
        <p:nvGraphicFramePr>
          <p:cNvPr id="6" name="Kaavio 5">
            <a:extLst>
              <a:ext uri="{FF2B5EF4-FFF2-40B4-BE49-F238E27FC236}">
                <a16:creationId xmlns:a16="http://schemas.microsoft.com/office/drawing/2014/main" id="{077A4900-D7F1-1233-7DA5-FC60324966C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44994813"/>
              </p:ext>
            </p:extLst>
          </p:nvPr>
        </p:nvGraphicFramePr>
        <p:xfrm>
          <a:off x="6240162" y="457200"/>
          <a:ext cx="5703587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237198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tsikko 3">
            <a:extLst>
              <a:ext uri="{FF2B5EF4-FFF2-40B4-BE49-F238E27FC236}">
                <a16:creationId xmlns:a16="http://schemas.microsoft.com/office/drawing/2014/main" id="{9BBAE665-BDCF-D39E-C4AB-035EBB27A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Tekstin paikkamerkki 4">
            <a:extLst>
              <a:ext uri="{FF2B5EF4-FFF2-40B4-BE49-F238E27FC236}">
                <a16:creationId xmlns:a16="http://schemas.microsoft.com/office/drawing/2014/main" id="{C6E45F94-E378-71E7-4A42-9C811F054B39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i-FI"/>
          </a:p>
        </p:txBody>
      </p:sp>
      <p:grpSp>
        <p:nvGrpSpPr>
          <p:cNvPr id="2" name="Ryhmä 1">
            <a:extLst>
              <a:ext uri="{FF2B5EF4-FFF2-40B4-BE49-F238E27FC236}">
                <a16:creationId xmlns:a16="http://schemas.microsoft.com/office/drawing/2014/main" id="{922CE8E8-CB3D-CFB0-90BB-12D973754E8E}"/>
              </a:ext>
            </a:extLst>
          </p:cNvPr>
          <p:cNvGrpSpPr/>
          <p:nvPr/>
        </p:nvGrpSpPr>
        <p:grpSpPr>
          <a:xfrm>
            <a:off x="4816495" y="-8966"/>
            <a:ext cx="7491937" cy="6875931"/>
            <a:chOff x="4872626" y="-17931"/>
            <a:chExt cx="7324788" cy="6875931"/>
          </a:xfrm>
          <a:blipFill>
            <a:blip r:embed="rId2"/>
            <a:stretch>
              <a:fillRect l="-3000" r="-3000"/>
            </a:stretch>
          </a:blipFill>
        </p:grpSpPr>
        <p:sp>
          <p:nvSpPr>
            <p:cNvPr id="3" name="Puhekupla: Suorakulmio 3">
              <a:extLst>
                <a:ext uri="{FF2B5EF4-FFF2-40B4-BE49-F238E27FC236}">
                  <a16:creationId xmlns:a16="http://schemas.microsoft.com/office/drawing/2014/main" id="{3380E3B2-2E85-49CE-BA7E-33F0A381CB0A}"/>
                </a:ext>
              </a:extLst>
            </p:cNvPr>
            <p:cNvSpPr/>
            <p:nvPr userDrawn="1"/>
          </p:nvSpPr>
          <p:spPr>
            <a:xfrm>
              <a:off x="4872626" y="-17931"/>
              <a:ext cx="7324788" cy="6875931"/>
            </a:xfrm>
            <a:custGeom>
              <a:avLst/>
              <a:gdLst>
                <a:gd name="connsiteX0" fmla="*/ 0 w 7997371"/>
                <a:gd name="connsiteY0" fmla="*/ 0 h 6966857"/>
                <a:gd name="connsiteX1" fmla="*/ 1332895 w 7997371"/>
                <a:gd name="connsiteY1" fmla="*/ 0 h 6966857"/>
                <a:gd name="connsiteX2" fmla="*/ 1332895 w 7997371"/>
                <a:gd name="connsiteY2" fmla="*/ 0 h 6966857"/>
                <a:gd name="connsiteX3" fmla="*/ 3332238 w 7997371"/>
                <a:gd name="connsiteY3" fmla="*/ 0 h 6966857"/>
                <a:gd name="connsiteX4" fmla="*/ 7997371 w 7997371"/>
                <a:gd name="connsiteY4" fmla="*/ 0 h 6966857"/>
                <a:gd name="connsiteX5" fmla="*/ 7997371 w 7997371"/>
                <a:gd name="connsiteY5" fmla="*/ 4064000 h 6966857"/>
                <a:gd name="connsiteX6" fmla="*/ 7997371 w 7997371"/>
                <a:gd name="connsiteY6" fmla="*/ 4064000 h 6966857"/>
                <a:gd name="connsiteX7" fmla="*/ 7997371 w 7997371"/>
                <a:gd name="connsiteY7" fmla="*/ 5805714 h 6966857"/>
                <a:gd name="connsiteX8" fmla="*/ 7997371 w 7997371"/>
                <a:gd name="connsiteY8" fmla="*/ 6966857 h 6966857"/>
                <a:gd name="connsiteX9" fmla="*/ 3332238 w 7997371"/>
                <a:gd name="connsiteY9" fmla="*/ 6966857 h 6966857"/>
                <a:gd name="connsiteX10" fmla="*/ 1332895 w 7997371"/>
                <a:gd name="connsiteY10" fmla="*/ 6966857 h 6966857"/>
                <a:gd name="connsiteX11" fmla="*/ 1332895 w 7997371"/>
                <a:gd name="connsiteY11" fmla="*/ 6966857 h 6966857"/>
                <a:gd name="connsiteX12" fmla="*/ 0 w 7997371"/>
                <a:gd name="connsiteY12" fmla="*/ 6966857 h 6966857"/>
                <a:gd name="connsiteX13" fmla="*/ 0 w 7997371"/>
                <a:gd name="connsiteY13" fmla="*/ 5805714 h 6966857"/>
                <a:gd name="connsiteX14" fmla="*/ -279988 w 7997371"/>
                <a:gd name="connsiteY14" fmla="*/ 3526971 h 6966857"/>
                <a:gd name="connsiteX15" fmla="*/ 0 w 7997371"/>
                <a:gd name="connsiteY15" fmla="*/ 4064000 h 6966857"/>
                <a:gd name="connsiteX16" fmla="*/ 0 w 7997371"/>
                <a:gd name="connsiteY16" fmla="*/ 0 h 6966857"/>
                <a:gd name="connsiteX0" fmla="*/ 279988 w 8277359"/>
                <a:gd name="connsiteY0" fmla="*/ 0 h 6966857"/>
                <a:gd name="connsiteX1" fmla="*/ 1612883 w 8277359"/>
                <a:gd name="connsiteY1" fmla="*/ 0 h 6966857"/>
                <a:gd name="connsiteX2" fmla="*/ 1612883 w 8277359"/>
                <a:gd name="connsiteY2" fmla="*/ 0 h 6966857"/>
                <a:gd name="connsiteX3" fmla="*/ 3612226 w 8277359"/>
                <a:gd name="connsiteY3" fmla="*/ 0 h 6966857"/>
                <a:gd name="connsiteX4" fmla="*/ 8277359 w 8277359"/>
                <a:gd name="connsiteY4" fmla="*/ 0 h 6966857"/>
                <a:gd name="connsiteX5" fmla="*/ 8277359 w 8277359"/>
                <a:gd name="connsiteY5" fmla="*/ 4064000 h 6966857"/>
                <a:gd name="connsiteX6" fmla="*/ 8277359 w 8277359"/>
                <a:gd name="connsiteY6" fmla="*/ 4064000 h 6966857"/>
                <a:gd name="connsiteX7" fmla="*/ 8277359 w 8277359"/>
                <a:gd name="connsiteY7" fmla="*/ 5805714 h 6966857"/>
                <a:gd name="connsiteX8" fmla="*/ 8277359 w 8277359"/>
                <a:gd name="connsiteY8" fmla="*/ 6966857 h 6966857"/>
                <a:gd name="connsiteX9" fmla="*/ 3612226 w 8277359"/>
                <a:gd name="connsiteY9" fmla="*/ 6966857 h 6966857"/>
                <a:gd name="connsiteX10" fmla="*/ 1612883 w 8277359"/>
                <a:gd name="connsiteY10" fmla="*/ 6966857 h 6966857"/>
                <a:gd name="connsiteX11" fmla="*/ 1612883 w 8277359"/>
                <a:gd name="connsiteY11" fmla="*/ 6966857 h 6966857"/>
                <a:gd name="connsiteX12" fmla="*/ 279988 w 8277359"/>
                <a:gd name="connsiteY12" fmla="*/ 6966857 h 6966857"/>
                <a:gd name="connsiteX13" fmla="*/ 279988 w 8277359"/>
                <a:gd name="connsiteY13" fmla="*/ 5805714 h 6966857"/>
                <a:gd name="connsiteX14" fmla="*/ 0 w 8277359"/>
                <a:gd name="connsiteY14" fmla="*/ 3526971 h 6966857"/>
                <a:gd name="connsiteX15" fmla="*/ 279988 w 8277359"/>
                <a:gd name="connsiteY15" fmla="*/ 2714171 h 6966857"/>
                <a:gd name="connsiteX16" fmla="*/ 279988 w 8277359"/>
                <a:gd name="connsiteY16" fmla="*/ 0 h 6966857"/>
                <a:gd name="connsiteX0" fmla="*/ 279988 w 8277359"/>
                <a:gd name="connsiteY0" fmla="*/ 0 h 6966857"/>
                <a:gd name="connsiteX1" fmla="*/ 1612883 w 8277359"/>
                <a:gd name="connsiteY1" fmla="*/ 0 h 6966857"/>
                <a:gd name="connsiteX2" fmla="*/ 1612883 w 8277359"/>
                <a:gd name="connsiteY2" fmla="*/ 0 h 6966857"/>
                <a:gd name="connsiteX3" fmla="*/ 3612226 w 8277359"/>
                <a:gd name="connsiteY3" fmla="*/ 0 h 6966857"/>
                <a:gd name="connsiteX4" fmla="*/ 8277359 w 8277359"/>
                <a:gd name="connsiteY4" fmla="*/ 0 h 6966857"/>
                <a:gd name="connsiteX5" fmla="*/ 8277359 w 8277359"/>
                <a:gd name="connsiteY5" fmla="*/ 4064000 h 6966857"/>
                <a:gd name="connsiteX6" fmla="*/ 8277359 w 8277359"/>
                <a:gd name="connsiteY6" fmla="*/ 4064000 h 6966857"/>
                <a:gd name="connsiteX7" fmla="*/ 8277359 w 8277359"/>
                <a:gd name="connsiteY7" fmla="*/ 5805714 h 6966857"/>
                <a:gd name="connsiteX8" fmla="*/ 8277359 w 8277359"/>
                <a:gd name="connsiteY8" fmla="*/ 6966857 h 6966857"/>
                <a:gd name="connsiteX9" fmla="*/ 3612226 w 8277359"/>
                <a:gd name="connsiteY9" fmla="*/ 6966857 h 6966857"/>
                <a:gd name="connsiteX10" fmla="*/ 1612883 w 8277359"/>
                <a:gd name="connsiteY10" fmla="*/ 6966857 h 6966857"/>
                <a:gd name="connsiteX11" fmla="*/ 1612883 w 8277359"/>
                <a:gd name="connsiteY11" fmla="*/ 6966857 h 6966857"/>
                <a:gd name="connsiteX12" fmla="*/ 279988 w 8277359"/>
                <a:gd name="connsiteY12" fmla="*/ 6966857 h 6966857"/>
                <a:gd name="connsiteX13" fmla="*/ 279988 w 8277359"/>
                <a:gd name="connsiteY13" fmla="*/ 4281714 h 6966857"/>
                <a:gd name="connsiteX14" fmla="*/ 0 w 8277359"/>
                <a:gd name="connsiteY14" fmla="*/ 3526971 h 6966857"/>
                <a:gd name="connsiteX15" fmla="*/ 279988 w 8277359"/>
                <a:gd name="connsiteY15" fmla="*/ 2714171 h 6966857"/>
                <a:gd name="connsiteX16" fmla="*/ 279988 w 8277359"/>
                <a:gd name="connsiteY16" fmla="*/ 0 h 6966857"/>
                <a:gd name="connsiteX0" fmla="*/ 381588 w 8378959"/>
                <a:gd name="connsiteY0" fmla="*/ 0 h 6966857"/>
                <a:gd name="connsiteX1" fmla="*/ 1714483 w 8378959"/>
                <a:gd name="connsiteY1" fmla="*/ 0 h 6966857"/>
                <a:gd name="connsiteX2" fmla="*/ 1714483 w 8378959"/>
                <a:gd name="connsiteY2" fmla="*/ 0 h 6966857"/>
                <a:gd name="connsiteX3" fmla="*/ 3713826 w 8378959"/>
                <a:gd name="connsiteY3" fmla="*/ 0 h 6966857"/>
                <a:gd name="connsiteX4" fmla="*/ 8378959 w 8378959"/>
                <a:gd name="connsiteY4" fmla="*/ 0 h 6966857"/>
                <a:gd name="connsiteX5" fmla="*/ 8378959 w 8378959"/>
                <a:gd name="connsiteY5" fmla="*/ 4064000 h 6966857"/>
                <a:gd name="connsiteX6" fmla="*/ 8378959 w 8378959"/>
                <a:gd name="connsiteY6" fmla="*/ 4064000 h 6966857"/>
                <a:gd name="connsiteX7" fmla="*/ 8378959 w 8378959"/>
                <a:gd name="connsiteY7" fmla="*/ 5805714 h 6966857"/>
                <a:gd name="connsiteX8" fmla="*/ 8378959 w 8378959"/>
                <a:gd name="connsiteY8" fmla="*/ 6966857 h 6966857"/>
                <a:gd name="connsiteX9" fmla="*/ 3713826 w 8378959"/>
                <a:gd name="connsiteY9" fmla="*/ 6966857 h 6966857"/>
                <a:gd name="connsiteX10" fmla="*/ 1714483 w 8378959"/>
                <a:gd name="connsiteY10" fmla="*/ 6966857 h 6966857"/>
                <a:gd name="connsiteX11" fmla="*/ 1714483 w 8378959"/>
                <a:gd name="connsiteY11" fmla="*/ 6966857 h 6966857"/>
                <a:gd name="connsiteX12" fmla="*/ 381588 w 8378959"/>
                <a:gd name="connsiteY12" fmla="*/ 6966857 h 6966857"/>
                <a:gd name="connsiteX13" fmla="*/ 381588 w 8378959"/>
                <a:gd name="connsiteY13" fmla="*/ 4281714 h 6966857"/>
                <a:gd name="connsiteX14" fmla="*/ 0 w 8378959"/>
                <a:gd name="connsiteY14" fmla="*/ 3425371 h 6966857"/>
                <a:gd name="connsiteX15" fmla="*/ 381588 w 8378959"/>
                <a:gd name="connsiteY15" fmla="*/ 2714171 h 6966857"/>
                <a:gd name="connsiteX16" fmla="*/ 381588 w 8378959"/>
                <a:gd name="connsiteY16" fmla="*/ 0 h 6966857"/>
                <a:gd name="connsiteX0" fmla="*/ 381588 w 8378959"/>
                <a:gd name="connsiteY0" fmla="*/ 0 h 6966857"/>
                <a:gd name="connsiteX1" fmla="*/ 1714483 w 8378959"/>
                <a:gd name="connsiteY1" fmla="*/ 0 h 6966857"/>
                <a:gd name="connsiteX2" fmla="*/ 1714483 w 8378959"/>
                <a:gd name="connsiteY2" fmla="*/ 0 h 6966857"/>
                <a:gd name="connsiteX3" fmla="*/ 3713826 w 8378959"/>
                <a:gd name="connsiteY3" fmla="*/ 0 h 6966857"/>
                <a:gd name="connsiteX4" fmla="*/ 8378959 w 8378959"/>
                <a:gd name="connsiteY4" fmla="*/ 0 h 6966857"/>
                <a:gd name="connsiteX5" fmla="*/ 8378959 w 8378959"/>
                <a:gd name="connsiteY5" fmla="*/ 4064000 h 6966857"/>
                <a:gd name="connsiteX6" fmla="*/ 8378959 w 8378959"/>
                <a:gd name="connsiteY6" fmla="*/ 4064000 h 6966857"/>
                <a:gd name="connsiteX7" fmla="*/ 8378959 w 8378959"/>
                <a:gd name="connsiteY7" fmla="*/ 5805714 h 6966857"/>
                <a:gd name="connsiteX8" fmla="*/ 8378959 w 8378959"/>
                <a:gd name="connsiteY8" fmla="*/ 6966857 h 6966857"/>
                <a:gd name="connsiteX9" fmla="*/ 3713826 w 8378959"/>
                <a:gd name="connsiteY9" fmla="*/ 6966857 h 6966857"/>
                <a:gd name="connsiteX10" fmla="*/ 1714483 w 8378959"/>
                <a:gd name="connsiteY10" fmla="*/ 6966857 h 6966857"/>
                <a:gd name="connsiteX11" fmla="*/ 1714483 w 8378959"/>
                <a:gd name="connsiteY11" fmla="*/ 6966857 h 6966857"/>
                <a:gd name="connsiteX12" fmla="*/ 381588 w 8378959"/>
                <a:gd name="connsiteY12" fmla="*/ 6966857 h 6966857"/>
                <a:gd name="connsiteX13" fmla="*/ 381588 w 8378959"/>
                <a:gd name="connsiteY13" fmla="*/ 4281714 h 6966857"/>
                <a:gd name="connsiteX14" fmla="*/ 0 w 8378959"/>
                <a:gd name="connsiteY14" fmla="*/ 3425371 h 6966857"/>
                <a:gd name="connsiteX15" fmla="*/ 381588 w 8378959"/>
                <a:gd name="connsiteY15" fmla="*/ 2714171 h 6966857"/>
                <a:gd name="connsiteX16" fmla="*/ 381588 w 8378959"/>
                <a:gd name="connsiteY16" fmla="*/ 0 h 6966857"/>
                <a:gd name="connsiteX0" fmla="*/ 381588 w 8378959"/>
                <a:gd name="connsiteY0" fmla="*/ 0 h 6966857"/>
                <a:gd name="connsiteX1" fmla="*/ 1714483 w 8378959"/>
                <a:gd name="connsiteY1" fmla="*/ 0 h 6966857"/>
                <a:gd name="connsiteX2" fmla="*/ 1714483 w 8378959"/>
                <a:gd name="connsiteY2" fmla="*/ 0 h 6966857"/>
                <a:gd name="connsiteX3" fmla="*/ 3713826 w 8378959"/>
                <a:gd name="connsiteY3" fmla="*/ 0 h 6966857"/>
                <a:gd name="connsiteX4" fmla="*/ 8378959 w 8378959"/>
                <a:gd name="connsiteY4" fmla="*/ 0 h 6966857"/>
                <a:gd name="connsiteX5" fmla="*/ 8378959 w 8378959"/>
                <a:gd name="connsiteY5" fmla="*/ 4064000 h 6966857"/>
                <a:gd name="connsiteX6" fmla="*/ 8378959 w 8378959"/>
                <a:gd name="connsiteY6" fmla="*/ 4064000 h 6966857"/>
                <a:gd name="connsiteX7" fmla="*/ 8378959 w 8378959"/>
                <a:gd name="connsiteY7" fmla="*/ 5805714 h 6966857"/>
                <a:gd name="connsiteX8" fmla="*/ 8378959 w 8378959"/>
                <a:gd name="connsiteY8" fmla="*/ 6966857 h 6966857"/>
                <a:gd name="connsiteX9" fmla="*/ 3713826 w 8378959"/>
                <a:gd name="connsiteY9" fmla="*/ 6966857 h 6966857"/>
                <a:gd name="connsiteX10" fmla="*/ 1714483 w 8378959"/>
                <a:gd name="connsiteY10" fmla="*/ 6966857 h 6966857"/>
                <a:gd name="connsiteX11" fmla="*/ 1714483 w 8378959"/>
                <a:gd name="connsiteY11" fmla="*/ 6966857 h 6966857"/>
                <a:gd name="connsiteX12" fmla="*/ 381588 w 8378959"/>
                <a:gd name="connsiteY12" fmla="*/ 6966857 h 6966857"/>
                <a:gd name="connsiteX13" fmla="*/ 381588 w 8378959"/>
                <a:gd name="connsiteY13" fmla="*/ 4281714 h 6966857"/>
                <a:gd name="connsiteX14" fmla="*/ 0 w 8378959"/>
                <a:gd name="connsiteY14" fmla="*/ 3425371 h 6966857"/>
                <a:gd name="connsiteX15" fmla="*/ 381588 w 8378959"/>
                <a:gd name="connsiteY15" fmla="*/ 2714171 h 6966857"/>
                <a:gd name="connsiteX16" fmla="*/ 381588 w 8378959"/>
                <a:gd name="connsiteY16" fmla="*/ 0 h 6966857"/>
                <a:gd name="connsiteX0" fmla="*/ 381588 w 8378959"/>
                <a:gd name="connsiteY0" fmla="*/ 0 h 6966857"/>
                <a:gd name="connsiteX1" fmla="*/ 1714483 w 8378959"/>
                <a:gd name="connsiteY1" fmla="*/ 0 h 6966857"/>
                <a:gd name="connsiteX2" fmla="*/ 1714483 w 8378959"/>
                <a:gd name="connsiteY2" fmla="*/ 0 h 6966857"/>
                <a:gd name="connsiteX3" fmla="*/ 3713826 w 8378959"/>
                <a:gd name="connsiteY3" fmla="*/ 0 h 6966857"/>
                <a:gd name="connsiteX4" fmla="*/ 8378959 w 8378959"/>
                <a:gd name="connsiteY4" fmla="*/ 0 h 6966857"/>
                <a:gd name="connsiteX5" fmla="*/ 8378959 w 8378959"/>
                <a:gd name="connsiteY5" fmla="*/ 4064000 h 6966857"/>
                <a:gd name="connsiteX6" fmla="*/ 8378959 w 8378959"/>
                <a:gd name="connsiteY6" fmla="*/ 4064000 h 6966857"/>
                <a:gd name="connsiteX7" fmla="*/ 8378959 w 8378959"/>
                <a:gd name="connsiteY7" fmla="*/ 5805714 h 6966857"/>
                <a:gd name="connsiteX8" fmla="*/ 8378959 w 8378959"/>
                <a:gd name="connsiteY8" fmla="*/ 6966857 h 6966857"/>
                <a:gd name="connsiteX9" fmla="*/ 3713826 w 8378959"/>
                <a:gd name="connsiteY9" fmla="*/ 6966857 h 6966857"/>
                <a:gd name="connsiteX10" fmla="*/ 1714483 w 8378959"/>
                <a:gd name="connsiteY10" fmla="*/ 6966857 h 6966857"/>
                <a:gd name="connsiteX11" fmla="*/ 1714483 w 8378959"/>
                <a:gd name="connsiteY11" fmla="*/ 6966857 h 6966857"/>
                <a:gd name="connsiteX12" fmla="*/ 381588 w 8378959"/>
                <a:gd name="connsiteY12" fmla="*/ 6966857 h 6966857"/>
                <a:gd name="connsiteX13" fmla="*/ 381588 w 8378959"/>
                <a:gd name="connsiteY13" fmla="*/ 4281714 h 6966857"/>
                <a:gd name="connsiteX14" fmla="*/ 0 w 8378959"/>
                <a:gd name="connsiteY14" fmla="*/ 3425371 h 6966857"/>
                <a:gd name="connsiteX15" fmla="*/ 381588 w 8378959"/>
                <a:gd name="connsiteY15" fmla="*/ 2714171 h 6966857"/>
                <a:gd name="connsiteX16" fmla="*/ 381588 w 8378959"/>
                <a:gd name="connsiteY16" fmla="*/ 0 h 6966857"/>
                <a:gd name="connsiteX0" fmla="*/ 381588 w 8378959"/>
                <a:gd name="connsiteY0" fmla="*/ 0 h 6966857"/>
                <a:gd name="connsiteX1" fmla="*/ 1714483 w 8378959"/>
                <a:gd name="connsiteY1" fmla="*/ 0 h 6966857"/>
                <a:gd name="connsiteX2" fmla="*/ 1714483 w 8378959"/>
                <a:gd name="connsiteY2" fmla="*/ 0 h 6966857"/>
                <a:gd name="connsiteX3" fmla="*/ 3713826 w 8378959"/>
                <a:gd name="connsiteY3" fmla="*/ 0 h 6966857"/>
                <a:gd name="connsiteX4" fmla="*/ 8378959 w 8378959"/>
                <a:gd name="connsiteY4" fmla="*/ 0 h 6966857"/>
                <a:gd name="connsiteX5" fmla="*/ 8378959 w 8378959"/>
                <a:gd name="connsiteY5" fmla="*/ 4064000 h 6966857"/>
                <a:gd name="connsiteX6" fmla="*/ 8378959 w 8378959"/>
                <a:gd name="connsiteY6" fmla="*/ 4064000 h 6966857"/>
                <a:gd name="connsiteX7" fmla="*/ 8378959 w 8378959"/>
                <a:gd name="connsiteY7" fmla="*/ 5805714 h 6966857"/>
                <a:gd name="connsiteX8" fmla="*/ 8378959 w 8378959"/>
                <a:gd name="connsiteY8" fmla="*/ 6966857 h 6966857"/>
                <a:gd name="connsiteX9" fmla="*/ 3713826 w 8378959"/>
                <a:gd name="connsiteY9" fmla="*/ 6966857 h 6966857"/>
                <a:gd name="connsiteX10" fmla="*/ 1714483 w 8378959"/>
                <a:gd name="connsiteY10" fmla="*/ 6966857 h 6966857"/>
                <a:gd name="connsiteX11" fmla="*/ 1714483 w 8378959"/>
                <a:gd name="connsiteY11" fmla="*/ 6966857 h 6966857"/>
                <a:gd name="connsiteX12" fmla="*/ 381588 w 8378959"/>
                <a:gd name="connsiteY12" fmla="*/ 6966857 h 6966857"/>
                <a:gd name="connsiteX13" fmla="*/ 381588 w 8378959"/>
                <a:gd name="connsiteY13" fmla="*/ 4281714 h 6966857"/>
                <a:gd name="connsiteX14" fmla="*/ 0 w 8378959"/>
                <a:gd name="connsiteY14" fmla="*/ 3425371 h 6966857"/>
                <a:gd name="connsiteX15" fmla="*/ 381588 w 8378959"/>
                <a:gd name="connsiteY15" fmla="*/ 2714171 h 6966857"/>
                <a:gd name="connsiteX16" fmla="*/ 381588 w 8378959"/>
                <a:gd name="connsiteY16" fmla="*/ 0 h 6966857"/>
                <a:gd name="connsiteX0" fmla="*/ 599303 w 8596674"/>
                <a:gd name="connsiteY0" fmla="*/ 0 h 6966857"/>
                <a:gd name="connsiteX1" fmla="*/ 1932198 w 8596674"/>
                <a:gd name="connsiteY1" fmla="*/ 0 h 6966857"/>
                <a:gd name="connsiteX2" fmla="*/ 1932198 w 8596674"/>
                <a:gd name="connsiteY2" fmla="*/ 0 h 6966857"/>
                <a:gd name="connsiteX3" fmla="*/ 3931541 w 8596674"/>
                <a:gd name="connsiteY3" fmla="*/ 0 h 6966857"/>
                <a:gd name="connsiteX4" fmla="*/ 8596674 w 8596674"/>
                <a:gd name="connsiteY4" fmla="*/ 0 h 6966857"/>
                <a:gd name="connsiteX5" fmla="*/ 8596674 w 8596674"/>
                <a:gd name="connsiteY5" fmla="*/ 4064000 h 6966857"/>
                <a:gd name="connsiteX6" fmla="*/ 8596674 w 8596674"/>
                <a:gd name="connsiteY6" fmla="*/ 4064000 h 6966857"/>
                <a:gd name="connsiteX7" fmla="*/ 8596674 w 8596674"/>
                <a:gd name="connsiteY7" fmla="*/ 5805714 h 6966857"/>
                <a:gd name="connsiteX8" fmla="*/ 8596674 w 8596674"/>
                <a:gd name="connsiteY8" fmla="*/ 6966857 h 6966857"/>
                <a:gd name="connsiteX9" fmla="*/ 3931541 w 8596674"/>
                <a:gd name="connsiteY9" fmla="*/ 6966857 h 6966857"/>
                <a:gd name="connsiteX10" fmla="*/ 1932198 w 8596674"/>
                <a:gd name="connsiteY10" fmla="*/ 6966857 h 6966857"/>
                <a:gd name="connsiteX11" fmla="*/ 1932198 w 8596674"/>
                <a:gd name="connsiteY11" fmla="*/ 6966857 h 6966857"/>
                <a:gd name="connsiteX12" fmla="*/ 599303 w 8596674"/>
                <a:gd name="connsiteY12" fmla="*/ 6966857 h 6966857"/>
                <a:gd name="connsiteX13" fmla="*/ 599303 w 8596674"/>
                <a:gd name="connsiteY13" fmla="*/ 4281714 h 6966857"/>
                <a:gd name="connsiteX14" fmla="*/ 0 w 8596674"/>
                <a:gd name="connsiteY14" fmla="*/ 3425371 h 6966857"/>
                <a:gd name="connsiteX15" fmla="*/ 599303 w 8596674"/>
                <a:gd name="connsiteY15" fmla="*/ 2714171 h 6966857"/>
                <a:gd name="connsiteX16" fmla="*/ 599303 w 8596674"/>
                <a:gd name="connsiteY16" fmla="*/ 0 h 6966857"/>
                <a:gd name="connsiteX0" fmla="*/ 888537 w 8885908"/>
                <a:gd name="connsiteY0" fmla="*/ 0 h 6966857"/>
                <a:gd name="connsiteX1" fmla="*/ 2221432 w 8885908"/>
                <a:gd name="connsiteY1" fmla="*/ 0 h 6966857"/>
                <a:gd name="connsiteX2" fmla="*/ 2221432 w 8885908"/>
                <a:gd name="connsiteY2" fmla="*/ 0 h 6966857"/>
                <a:gd name="connsiteX3" fmla="*/ 4220775 w 8885908"/>
                <a:gd name="connsiteY3" fmla="*/ 0 h 6966857"/>
                <a:gd name="connsiteX4" fmla="*/ 8885908 w 8885908"/>
                <a:gd name="connsiteY4" fmla="*/ 0 h 6966857"/>
                <a:gd name="connsiteX5" fmla="*/ 8885908 w 8885908"/>
                <a:gd name="connsiteY5" fmla="*/ 4064000 h 6966857"/>
                <a:gd name="connsiteX6" fmla="*/ 8885908 w 8885908"/>
                <a:gd name="connsiteY6" fmla="*/ 4064000 h 6966857"/>
                <a:gd name="connsiteX7" fmla="*/ 8885908 w 8885908"/>
                <a:gd name="connsiteY7" fmla="*/ 5805714 h 6966857"/>
                <a:gd name="connsiteX8" fmla="*/ 8885908 w 8885908"/>
                <a:gd name="connsiteY8" fmla="*/ 6966857 h 6966857"/>
                <a:gd name="connsiteX9" fmla="*/ 4220775 w 8885908"/>
                <a:gd name="connsiteY9" fmla="*/ 6966857 h 6966857"/>
                <a:gd name="connsiteX10" fmla="*/ 2221432 w 8885908"/>
                <a:gd name="connsiteY10" fmla="*/ 6966857 h 6966857"/>
                <a:gd name="connsiteX11" fmla="*/ 2221432 w 8885908"/>
                <a:gd name="connsiteY11" fmla="*/ 6966857 h 6966857"/>
                <a:gd name="connsiteX12" fmla="*/ 888537 w 8885908"/>
                <a:gd name="connsiteY12" fmla="*/ 6966857 h 6966857"/>
                <a:gd name="connsiteX13" fmla="*/ 888537 w 8885908"/>
                <a:gd name="connsiteY13" fmla="*/ 4281714 h 6966857"/>
                <a:gd name="connsiteX14" fmla="*/ 0 w 8885908"/>
                <a:gd name="connsiteY14" fmla="*/ 3425371 h 6966857"/>
                <a:gd name="connsiteX15" fmla="*/ 888537 w 8885908"/>
                <a:gd name="connsiteY15" fmla="*/ 2714171 h 6966857"/>
                <a:gd name="connsiteX16" fmla="*/ 888537 w 8885908"/>
                <a:gd name="connsiteY16" fmla="*/ 0 h 6966857"/>
                <a:gd name="connsiteX0" fmla="*/ 888537 w 8885908"/>
                <a:gd name="connsiteY0" fmla="*/ 0 h 6966857"/>
                <a:gd name="connsiteX1" fmla="*/ 2221432 w 8885908"/>
                <a:gd name="connsiteY1" fmla="*/ 0 h 6966857"/>
                <a:gd name="connsiteX2" fmla="*/ 2221432 w 8885908"/>
                <a:gd name="connsiteY2" fmla="*/ 0 h 6966857"/>
                <a:gd name="connsiteX3" fmla="*/ 4220775 w 8885908"/>
                <a:gd name="connsiteY3" fmla="*/ 0 h 6966857"/>
                <a:gd name="connsiteX4" fmla="*/ 8885908 w 8885908"/>
                <a:gd name="connsiteY4" fmla="*/ 0 h 6966857"/>
                <a:gd name="connsiteX5" fmla="*/ 8885908 w 8885908"/>
                <a:gd name="connsiteY5" fmla="*/ 4064000 h 6966857"/>
                <a:gd name="connsiteX6" fmla="*/ 8885908 w 8885908"/>
                <a:gd name="connsiteY6" fmla="*/ 4064000 h 6966857"/>
                <a:gd name="connsiteX7" fmla="*/ 8885908 w 8885908"/>
                <a:gd name="connsiteY7" fmla="*/ 5805714 h 6966857"/>
                <a:gd name="connsiteX8" fmla="*/ 8885908 w 8885908"/>
                <a:gd name="connsiteY8" fmla="*/ 6966857 h 6966857"/>
                <a:gd name="connsiteX9" fmla="*/ 4220775 w 8885908"/>
                <a:gd name="connsiteY9" fmla="*/ 6966857 h 6966857"/>
                <a:gd name="connsiteX10" fmla="*/ 2221432 w 8885908"/>
                <a:gd name="connsiteY10" fmla="*/ 6966857 h 6966857"/>
                <a:gd name="connsiteX11" fmla="*/ 2221432 w 8885908"/>
                <a:gd name="connsiteY11" fmla="*/ 6966857 h 6966857"/>
                <a:gd name="connsiteX12" fmla="*/ 888537 w 8885908"/>
                <a:gd name="connsiteY12" fmla="*/ 6966857 h 6966857"/>
                <a:gd name="connsiteX13" fmla="*/ 904606 w 8885908"/>
                <a:gd name="connsiteY13" fmla="*/ 4443906 h 6966857"/>
                <a:gd name="connsiteX14" fmla="*/ 0 w 8885908"/>
                <a:gd name="connsiteY14" fmla="*/ 3425371 h 6966857"/>
                <a:gd name="connsiteX15" fmla="*/ 888537 w 8885908"/>
                <a:gd name="connsiteY15" fmla="*/ 2714171 h 6966857"/>
                <a:gd name="connsiteX16" fmla="*/ 888537 w 8885908"/>
                <a:gd name="connsiteY16" fmla="*/ 0 h 6966857"/>
                <a:gd name="connsiteX0" fmla="*/ 888537 w 8885908"/>
                <a:gd name="connsiteY0" fmla="*/ 0 h 6966857"/>
                <a:gd name="connsiteX1" fmla="*/ 2221432 w 8885908"/>
                <a:gd name="connsiteY1" fmla="*/ 0 h 6966857"/>
                <a:gd name="connsiteX2" fmla="*/ 2221432 w 8885908"/>
                <a:gd name="connsiteY2" fmla="*/ 0 h 6966857"/>
                <a:gd name="connsiteX3" fmla="*/ 4220775 w 8885908"/>
                <a:gd name="connsiteY3" fmla="*/ 0 h 6966857"/>
                <a:gd name="connsiteX4" fmla="*/ 8885908 w 8885908"/>
                <a:gd name="connsiteY4" fmla="*/ 0 h 6966857"/>
                <a:gd name="connsiteX5" fmla="*/ 8885908 w 8885908"/>
                <a:gd name="connsiteY5" fmla="*/ 4064000 h 6966857"/>
                <a:gd name="connsiteX6" fmla="*/ 8885908 w 8885908"/>
                <a:gd name="connsiteY6" fmla="*/ 4064000 h 6966857"/>
                <a:gd name="connsiteX7" fmla="*/ 8885908 w 8885908"/>
                <a:gd name="connsiteY7" fmla="*/ 5805714 h 6966857"/>
                <a:gd name="connsiteX8" fmla="*/ 8885908 w 8885908"/>
                <a:gd name="connsiteY8" fmla="*/ 6966857 h 6966857"/>
                <a:gd name="connsiteX9" fmla="*/ 4220775 w 8885908"/>
                <a:gd name="connsiteY9" fmla="*/ 6966857 h 6966857"/>
                <a:gd name="connsiteX10" fmla="*/ 2221432 w 8885908"/>
                <a:gd name="connsiteY10" fmla="*/ 6966857 h 6966857"/>
                <a:gd name="connsiteX11" fmla="*/ 2221432 w 8885908"/>
                <a:gd name="connsiteY11" fmla="*/ 6966857 h 6966857"/>
                <a:gd name="connsiteX12" fmla="*/ 888537 w 8885908"/>
                <a:gd name="connsiteY12" fmla="*/ 6966857 h 6966857"/>
                <a:gd name="connsiteX13" fmla="*/ 904606 w 8885908"/>
                <a:gd name="connsiteY13" fmla="*/ 4443906 h 6966857"/>
                <a:gd name="connsiteX14" fmla="*/ 0 w 8885908"/>
                <a:gd name="connsiteY14" fmla="*/ 3425371 h 6966857"/>
                <a:gd name="connsiteX15" fmla="*/ 888537 w 8885908"/>
                <a:gd name="connsiteY15" fmla="*/ 2714171 h 6966857"/>
                <a:gd name="connsiteX16" fmla="*/ 888537 w 8885908"/>
                <a:gd name="connsiteY16" fmla="*/ 0 h 6966857"/>
                <a:gd name="connsiteX0" fmla="*/ 888537 w 8885908"/>
                <a:gd name="connsiteY0" fmla="*/ 0 h 6966857"/>
                <a:gd name="connsiteX1" fmla="*/ 2221432 w 8885908"/>
                <a:gd name="connsiteY1" fmla="*/ 0 h 6966857"/>
                <a:gd name="connsiteX2" fmla="*/ 2221432 w 8885908"/>
                <a:gd name="connsiteY2" fmla="*/ 0 h 6966857"/>
                <a:gd name="connsiteX3" fmla="*/ 4220775 w 8885908"/>
                <a:gd name="connsiteY3" fmla="*/ 0 h 6966857"/>
                <a:gd name="connsiteX4" fmla="*/ 8885908 w 8885908"/>
                <a:gd name="connsiteY4" fmla="*/ 0 h 6966857"/>
                <a:gd name="connsiteX5" fmla="*/ 8885908 w 8885908"/>
                <a:gd name="connsiteY5" fmla="*/ 4064000 h 6966857"/>
                <a:gd name="connsiteX6" fmla="*/ 8885908 w 8885908"/>
                <a:gd name="connsiteY6" fmla="*/ 4064000 h 6966857"/>
                <a:gd name="connsiteX7" fmla="*/ 8885908 w 8885908"/>
                <a:gd name="connsiteY7" fmla="*/ 5805714 h 6966857"/>
                <a:gd name="connsiteX8" fmla="*/ 8885908 w 8885908"/>
                <a:gd name="connsiteY8" fmla="*/ 6966857 h 6966857"/>
                <a:gd name="connsiteX9" fmla="*/ 4220775 w 8885908"/>
                <a:gd name="connsiteY9" fmla="*/ 6966857 h 6966857"/>
                <a:gd name="connsiteX10" fmla="*/ 2221432 w 8885908"/>
                <a:gd name="connsiteY10" fmla="*/ 6966857 h 6966857"/>
                <a:gd name="connsiteX11" fmla="*/ 2221432 w 8885908"/>
                <a:gd name="connsiteY11" fmla="*/ 6966857 h 6966857"/>
                <a:gd name="connsiteX12" fmla="*/ 888537 w 8885908"/>
                <a:gd name="connsiteY12" fmla="*/ 6966857 h 6966857"/>
                <a:gd name="connsiteX13" fmla="*/ 904606 w 8885908"/>
                <a:gd name="connsiteY13" fmla="*/ 4443906 h 6966857"/>
                <a:gd name="connsiteX14" fmla="*/ 0 w 8885908"/>
                <a:gd name="connsiteY14" fmla="*/ 3425371 h 6966857"/>
                <a:gd name="connsiteX15" fmla="*/ 904605 w 8885908"/>
                <a:gd name="connsiteY15" fmla="*/ 2507745 h 6966857"/>
                <a:gd name="connsiteX16" fmla="*/ 888537 w 8885908"/>
                <a:gd name="connsiteY16" fmla="*/ 0 h 6966857"/>
                <a:gd name="connsiteX0" fmla="*/ 888537 w 8885908"/>
                <a:gd name="connsiteY0" fmla="*/ 0 h 6966857"/>
                <a:gd name="connsiteX1" fmla="*/ 2221432 w 8885908"/>
                <a:gd name="connsiteY1" fmla="*/ 0 h 6966857"/>
                <a:gd name="connsiteX2" fmla="*/ 2221432 w 8885908"/>
                <a:gd name="connsiteY2" fmla="*/ 0 h 6966857"/>
                <a:gd name="connsiteX3" fmla="*/ 4220775 w 8885908"/>
                <a:gd name="connsiteY3" fmla="*/ 0 h 6966857"/>
                <a:gd name="connsiteX4" fmla="*/ 8885908 w 8885908"/>
                <a:gd name="connsiteY4" fmla="*/ 0 h 6966857"/>
                <a:gd name="connsiteX5" fmla="*/ 8885908 w 8885908"/>
                <a:gd name="connsiteY5" fmla="*/ 4064000 h 6966857"/>
                <a:gd name="connsiteX6" fmla="*/ 8885908 w 8885908"/>
                <a:gd name="connsiteY6" fmla="*/ 4064000 h 6966857"/>
                <a:gd name="connsiteX7" fmla="*/ 8885908 w 8885908"/>
                <a:gd name="connsiteY7" fmla="*/ 5805714 h 6966857"/>
                <a:gd name="connsiteX8" fmla="*/ 8885908 w 8885908"/>
                <a:gd name="connsiteY8" fmla="*/ 6966857 h 6966857"/>
                <a:gd name="connsiteX9" fmla="*/ 4220775 w 8885908"/>
                <a:gd name="connsiteY9" fmla="*/ 6966857 h 6966857"/>
                <a:gd name="connsiteX10" fmla="*/ 2221432 w 8885908"/>
                <a:gd name="connsiteY10" fmla="*/ 6966857 h 6966857"/>
                <a:gd name="connsiteX11" fmla="*/ 2221432 w 8885908"/>
                <a:gd name="connsiteY11" fmla="*/ 6966857 h 6966857"/>
                <a:gd name="connsiteX12" fmla="*/ 888537 w 8885908"/>
                <a:gd name="connsiteY12" fmla="*/ 6966857 h 6966857"/>
                <a:gd name="connsiteX13" fmla="*/ 904606 w 8885908"/>
                <a:gd name="connsiteY13" fmla="*/ 4443906 h 6966857"/>
                <a:gd name="connsiteX14" fmla="*/ 0 w 8885908"/>
                <a:gd name="connsiteY14" fmla="*/ 3425371 h 6966857"/>
                <a:gd name="connsiteX15" fmla="*/ 904605 w 8885908"/>
                <a:gd name="connsiteY15" fmla="*/ 2507745 h 6966857"/>
                <a:gd name="connsiteX16" fmla="*/ 888537 w 8885908"/>
                <a:gd name="connsiteY16" fmla="*/ 0 h 6966857"/>
                <a:gd name="connsiteX0" fmla="*/ 888537 w 8885908"/>
                <a:gd name="connsiteY0" fmla="*/ 0 h 6966857"/>
                <a:gd name="connsiteX1" fmla="*/ 2221432 w 8885908"/>
                <a:gd name="connsiteY1" fmla="*/ 0 h 6966857"/>
                <a:gd name="connsiteX2" fmla="*/ 2221432 w 8885908"/>
                <a:gd name="connsiteY2" fmla="*/ 0 h 6966857"/>
                <a:gd name="connsiteX3" fmla="*/ 4220775 w 8885908"/>
                <a:gd name="connsiteY3" fmla="*/ 0 h 6966857"/>
                <a:gd name="connsiteX4" fmla="*/ 8885908 w 8885908"/>
                <a:gd name="connsiteY4" fmla="*/ 0 h 6966857"/>
                <a:gd name="connsiteX5" fmla="*/ 8885908 w 8885908"/>
                <a:gd name="connsiteY5" fmla="*/ 4064000 h 6966857"/>
                <a:gd name="connsiteX6" fmla="*/ 8885908 w 8885908"/>
                <a:gd name="connsiteY6" fmla="*/ 4064000 h 6966857"/>
                <a:gd name="connsiteX7" fmla="*/ 8885908 w 8885908"/>
                <a:gd name="connsiteY7" fmla="*/ 5805714 h 6966857"/>
                <a:gd name="connsiteX8" fmla="*/ 8885908 w 8885908"/>
                <a:gd name="connsiteY8" fmla="*/ 6966857 h 6966857"/>
                <a:gd name="connsiteX9" fmla="*/ 4220775 w 8885908"/>
                <a:gd name="connsiteY9" fmla="*/ 6966857 h 6966857"/>
                <a:gd name="connsiteX10" fmla="*/ 2221432 w 8885908"/>
                <a:gd name="connsiteY10" fmla="*/ 6966857 h 6966857"/>
                <a:gd name="connsiteX11" fmla="*/ 2221432 w 8885908"/>
                <a:gd name="connsiteY11" fmla="*/ 6966857 h 6966857"/>
                <a:gd name="connsiteX12" fmla="*/ 888537 w 8885908"/>
                <a:gd name="connsiteY12" fmla="*/ 6966857 h 6966857"/>
                <a:gd name="connsiteX13" fmla="*/ 904606 w 8885908"/>
                <a:gd name="connsiteY13" fmla="*/ 4443906 h 6966857"/>
                <a:gd name="connsiteX14" fmla="*/ 0 w 8885908"/>
                <a:gd name="connsiteY14" fmla="*/ 3425371 h 6966857"/>
                <a:gd name="connsiteX15" fmla="*/ 904605 w 8885908"/>
                <a:gd name="connsiteY15" fmla="*/ 2507745 h 6966857"/>
                <a:gd name="connsiteX16" fmla="*/ 888537 w 8885908"/>
                <a:gd name="connsiteY16" fmla="*/ 0 h 6966857"/>
                <a:gd name="connsiteX0" fmla="*/ 888537 w 8885908"/>
                <a:gd name="connsiteY0" fmla="*/ 0 h 6966857"/>
                <a:gd name="connsiteX1" fmla="*/ 2221432 w 8885908"/>
                <a:gd name="connsiteY1" fmla="*/ 0 h 6966857"/>
                <a:gd name="connsiteX2" fmla="*/ 2221432 w 8885908"/>
                <a:gd name="connsiteY2" fmla="*/ 0 h 6966857"/>
                <a:gd name="connsiteX3" fmla="*/ 4220775 w 8885908"/>
                <a:gd name="connsiteY3" fmla="*/ 0 h 6966857"/>
                <a:gd name="connsiteX4" fmla="*/ 8885908 w 8885908"/>
                <a:gd name="connsiteY4" fmla="*/ 0 h 6966857"/>
                <a:gd name="connsiteX5" fmla="*/ 8885908 w 8885908"/>
                <a:gd name="connsiteY5" fmla="*/ 4064000 h 6966857"/>
                <a:gd name="connsiteX6" fmla="*/ 8885908 w 8885908"/>
                <a:gd name="connsiteY6" fmla="*/ 4064000 h 6966857"/>
                <a:gd name="connsiteX7" fmla="*/ 8885908 w 8885908"/>
                <a:gd name="connsiteY7" fmla="*/ 5805714 h 6966857"/>
                <a:gd name="connsiteX8" fmla="*/ 8885908 w 8885908"/>
                <a:gd name="connsiteY8" fmla="*/ 6966857 h 6966857"/>
                <a:gd name="connsiteX9" fmla="*/ 4220775 w 8885908"/>
                <a:gd name="connsiteY9" fmla="*/ 6966857 h 6966857"/>
                <a:gd name="connsiteX10" fmla="*/ 2221432 w 8885908"/>
                <a:gd name="connsiteY10" fmla="*/ 6966857 h 6966857"/>
                <a:gd name="connsiteX11" fmla="*/ 2221432 w 8885908"/>
                <a:gd name="connsiteY11" fmla="*/ 6966857 h 6966857"/>
                <a:gd name="connsiteX12" fmla="*/ 888537 w 8885908"/>
                <a:gd name="connsiteY12" fmla="*/ 6966857 h 6966857"/>
                <a:gd name="connsiteX13" fmla="*/ 904606 w 8885908"/>
                <a:gd name="connsiteY13" fmla="*/ 4443906 h 6966857"/>
                <a:gd name="connsiteX14" fmla="*/ 0 w 8885908"/>
                <a:gd name="connsiteY14" fmla="*/ 3425371 h 6966857"/>
                <a:gd name="connsiteX15" fmla="*/ 872468 w 8885908"/>
                <a:gd name="connsiteY15" fmla="*/ 2493000 h 6966857"/>
                <a:gd name="connsiteX16" fmla="*/ 888537 w 8885908"/>
                <a:gd name="connsiteY16" fmla="*/ 0 h 6966857"/>
                <a:gd name="connsiteX0" fmla="*/ 888537 w 8885908"/>
                <a:gd name="connsiteY0" fmla="*/ 0 h 6966857"/>
                <a:gd name="connsiteX1" fmla="*/ 2221432 w 8885908"/>
                <a:gd name="connsiteY1" fmla="*/ 0 h 6966857"/>
                <a:gd name="connsiteX2" fmla="*/ 2221432 w 8885908"/>
                <a:gd name="connsiteY2" fmla="*/ 0 h 6966857"/>
                <a:gd name="connsiteX3" fmla="*/ 4220775 w 8885908"/>
                <a:gd name="connsiteY3" fmla="*/ 0 h 6966857"/>
                <a:gd name="connsiteX4" fmla="*/ 8885908 w 8885908"/>
                <a:gd name="connsiteY4" fmla="*/ 0 h 6966857"/>
                <a:gd name="connsiteX5" fmla="*/ 8885908 w 8885908"/>
                <a:gd name="connsiteY5" fmla="*/ 4064000 h 6966857"/>
                <a:gd name="connsiteX6" fmla="*/ 8885908 w 8885908"/>
                <a:gd name="connsiteY6" fmla="*/ 4064000 h 6966857"/>
                <a:gd name="connsiteX7" fmla="*/ 8885908 w 8885908"/>
                <a:gd name="connsiteY7" fmla="*/ 5805714 h 6966857"/>
                <a:gd name="connsiteX8" fmla="*/ 8885908 w 8885908"/>
                <a:gd name="connsiteY8" fmla="*/ 6966857 h 6966857"/>
                <a:gd name="connsiteX9" fmla="*/ 4220775 w 8885908"/>
                <a:gd name="connsiteY9" fmla="*/ 6966857 h 6966857"/>
                <a:gd name="connsiteX10" fmla="*/ 2221432 w 8885908"/>
                <a:gd name="connsiteY10" fmla="*/ 6966857 h 6966857"/>
                <a:gd name="connsiteX11" fmla="*/ 2221432 w 8885908"/>
                <a:gd name="connsiteY11" fmla="*/ 6966857 h 6966857"/>
                <a:gd name="connsiteX12" fmla="*/ 888537 w 8885908"/>
                <a:gd name="connsiteY12" fmla="*/ 6966857 h 6966857"/>
                <a:gd name="connsiteX13" fmla="*/ 888538 w 8885908"/>
                <a:gd name="connsiteY13" fmla="*/ 4266970 h 6966857"/>
                <a:gd name="connsiteX14" fmla="*/ 0 w 8885908"/>
                <a:gd name="connsiteY14" fmla="*/ 3425371 h 6966857"/>
                <a:gd name="connsiteX15" fmla="*/ 872468 w 8885908"/>
                <a:gd name="connsiteY15" fmla="*/ 2493000 h 6966857"/>
                <a:gd name="connsiteX16" fmla="*/ 888537 w 8885908"/>
                <a:gd name="connsiteY16" fmla="*/ 0 h 6966857"/>
                <a:gd name="connsiteX0" fmla="*/ 888537 w 8885908"/>
                <a:gd name="connsiteY0" fmla="*/ 0 h 6966857"/>
                <a:gd name="connsiteX1" fmla="*/ 2221432 w 8885908"/>
                <a:gd name="connsiteY1" fmla="*/ 0 h 6966857"/>
                <a:gd name="connsiteX2" fmla="*/ 2221432 w 8885908"/>
                <a:gd name="connsiteY2" fmla="*/ 0 h 6966857"/>
                <a:gd name="connsiteX3" fmla="*/ 4220775 w 8885908"/>
                <a:gd name="connsiteY3" fmla="*/ 0 h 6966857"/>
                <a:gd name="connsiteX4" fmla="*/ 8885908 w 8885908"/>
                <a:gd name="connsiteY4" fmla="*/ 0 h 6966857"/>
                <a:gd name="connsiteX5" fmla="*/ 8885908 w 8885908"/>
                <a:gd name="connsiteY5" fmla="*/ 4064000 h 6966857"/>
                <a:gd name="connsiteX6" fmla="*/ 8885908 w 8885908"/>
                <a:gd name="connsiteY6" fmla="*/ 4064000 h 6966857"/>
                <a:gd name="connsiteX7" fmla="*/ 8885908 w 8885908"/>
                <a:gd name="connsiteY7" fmla="*/ 5805714 h 6966857"/>
                <a:gd name="connsiteX8" fmla="*/ 8885908 w 8885908"/>
                <a:gd name="connsiteY8" fmla="*/ 6966857 h 6966857"/>
                <a:gd name="connsiteX9" fmla="*/ 4220775 w 8885908"/>
                <a:gd name="connsiteY9" fmla="*/ 6966857 h 6966857"/>
                <a:gd name="connsiteX10" fmla="*/ 2221432 w 8885908"/>
                <a:gd name="connsiteY10" fmla="*/ 6966857 h 6966857"/>
                <a:gd name="connsiteX11" fmla="*/ 2221432 w 8885908"/>
                <a:gd name="connsiteY11" fmla="*/ 6966857 h 6966857"/>
                <a:gd name="connsiteX12" fmla="*/ 888537 w 8885908"/>
                <a:gd name="connsiteY12" fmla="*/ 6966857 h 6966857"/>
                <a:gd name="connsiteX13" fmla="*/ 888538 w 8885908"/>
                <a:gd name="connsiteY13" fmla="*/ 4266970 h 6966857"/>
                <a:gd name="connsiteX14" fmla="*/ 0 w 8885908"/>
                <a:gd name="connsiteY14" fmla="*/ 3425371 h 6966857"/>
                <a:gd name="connsiteX15" fmla="*/ 872468 w 8885908"/>
                <a:gd name="connsiteY15" fmla="*/ 2493000 h 6966857"/>
                <a:gd name="connsiteX16" fmla="*/ 888537 w 8885908"/>
                <a:gd name="connsiteY16" fmla="*/ 0 h 6966857"/>
                <a:gd name="connsiteX0" fmla="*/ 904606 w 8901977"/>
                <a:gd name="connsiteY0" fmla="*/ 0 h 6966857"/>
                <a:gd name="connsiteX1" fmla="*/ 2237501 w 8901977"/>
                <a:gd name="connsiteY1" fmla="*/ 0 h 6966857"/>
                <a:gd name="connsiteX2" fmla="*/ 2237501 w 8901977"/>
                <a:gd name="connsiteY2" fmla="*/ 0 h 6966857"/>
                <a:gd name="connsiteX3" fmla="*/ 4236844 w 8901977"/>
                <a:gd name="connsiteY3" fmla="*/ 0 h 6966857"/>
                <a:gd name="connsiteX4" fmla="*/ 8901977 w 8901977"/>
                <a:gd name="connsiteY4" fmla="*/ 0 h 6966857"/>
                <a:gd name="connsiteX5" fmla="*/ 8901977 w 8901977"/>
                <a:gd name="connsiteY5" fmla="*/ 4064000 h 6966857"/>
                <a:gd name="connsiteX6" fmla="*/ 8901977 w 8901977"/>
                <a:gd name="connsiteY6" fmla="*/ 4064000 h 6966857"/>
                <a:gd name="connsiteX7" fmla="*/ 8901977 w 8901977"/>
                <a:gd name="connsiteY7" fmla="*/ 5805714 h 6966857"/>
                <a:gd name="connsiteX8" fmla="*/ 8901977 w 8901977"/>
                <a:gd name="connsiteY8" fmla="*/ 6966857 h 6966857"/>
                <a:gd name="connsiteX9" fmla="*/ 4236844 w 8901977"/>
                <a:gd name="connsiteY9" fmla="*/ 6966857 h 6966857"/>
                <a:gd name="connsiteX10" fmla="*/ 2237501 w 8901977"/>
                <a:gd name="connsiteY10" fmla="*/ 6966857 h 6966857"/>
                <a:gd name="connsiteX11" fmla="*/ 2237501 w 8901977"/>
                <a:gd name="connsiteY11" fmla="*/ 6966857 h 6966857"/>
                <a:gd name="connsiteX12" fmla="*/ 904606 w 8901977"/>
                <a:gd name="connsiteY12" fmla="*/ 6966857 h 6966857"/>
                <a:gd name="connsiteX13" fmla="*/ 904607 w 8901977"/>
                <a:gd name="connsiteY13" fmla="*/ 4266970 h 6966857"/>
                <a:gd name="connsiteX14" fmla="*/ 0 w 8901977"/>
                <a:gd name="connsiteY14" fmla="*/ 3366393 h 6966857"/>
                <a:gd name="connsiteX15" fmla="*/ 888537 w 8901977"/>
                <a:gd name="connsiteY15" fmla="*/ 2493000 h 6966857"/>
                <a:gd name="connsiteX16" fmla="*/ 904606 w 8901977"/>
                <a:gd name="connsiteY16" fmla="*/ 0 h 6966857"/>
                <a:gd name="connsiteX0" fmla="*/ 904606 w 8901977"/>
                <a:gd name="connsiteY0" fmla="*/ 0 h 6966857"/>
                <a:gd name="connsiteX1" fmla="*/ 2237501 w 8901977"/>
                <a:gd name="connsiteY1" fmla="*/ 0 h 6966857"/>
                <a:gd name="connsiteX2" fmla="*/ 2237501 w 8901977"/>
                <a:gd name="connsiteY2" fmla="*/ 0 h 6966857"/>
                <a:gd name="connsiteX3" fmla="*/ 4236844 w 8901977"/>
                <a:gd name="connsiteY3" fmla="*/ 0 h 6966857"/>
                <a:gd name="connsiteX4" fmla="*/ 8901977 w 8901977"/>
                <a:gd name="connsiteY4" fmla="*/ 0 h 6966857"/>
                <a:gd name="connsiteX5" fmla="*/ 8901977 w 8901977"/>
                <a:gd name="connsiteY5" fmla="*/ 4064000 h 6966857"/>
                <a:gd name="connsiteX6" fmla="*/ 8901977 w 8901977"/>
                <a:gd name="connsiteY6" fmla="*/ 4064000 h 6966857"/>
                <a:gd name="connsiteX7" fmla="*/ 8901977 w 8901977"/>
                <a:gd name="connsiteY7" fmla="*/ 5805714 h 6966857"/>
                <a:gd name="connsiteX8" fmla="*/ 8901977 w 8901977"/>
                <a:gd name="connsiteY8" fmla="*/ 6966857 h 6966857"/>
                <a:gd name="connsiteX9" fmla="*/ 4236844 w 8901977"/>
                <a:gd name="connsiteY9" fmla="*/ 6966857 h 6966857"/>
                <a:gd name="connsiteX10" fmla="*/ 2237501 w 8901977"/>
                <a:gd name="connsiteY10" fmla="*/ 6966857 h 6966857"/>
                <a:gd name="connsiteX11" fmla="*/ 2237501 w 8901977"/>
                <a:gd name="connsiteY11" fmla="*/ 6966857 h 6966857"/>
                <a:gd name="connsiteX12" fmla="*/ 904606 w 8901977"/>
                <a:gd name="connsiteY12" fmla="*/ 6966857 h 6966857"/>
                <a:gd name="connsiteX13" fmla="*/ 904607 w 8901977"/>
                <a:gd name="connsiteY13" fmla="*/ 4340693 h 6966857"/>
                <a:gd name="connsiteX14" fmla="*/ 0 w 8901977"/>
                <a:gd name="connsiteY14" fmla="*/ 3366393 h 6966857"/>
                <a:gd name="connsiteX15" fmla="*/ 888537 w 8901977"/>
                <a:gd name="connsiteY15" fmla="*/ 2493000 h 6966857"/>
                <a:gd name="connsiteX16" fmla="*/ 904606 w 8901977"/>
                <a:gd name="connsiteY16" fmla="*/ 0 h 6966857"/>
                <a:gd name="connsiteX0" fmla="*/ 713413 w 8710784"/>
                <a:gd name="connsiteY0" fmla="*/ 0 h 6966857"/>
                <a:gd name="connsiteX1" fmla="*/ 2046308 w 8710784"/>
                <a:gd name="connsiteY1" fmla="*/ 0 h 6966857"/>
                <a:gd name="connsiteX2" fmla="*/ 2046308 w 8710784"/>
                <a:gd name="connsiteY2" fmla="*/ 0 h 6966857"/>
                <a:gd name="connsiteX3" fmla="*/ 4045651 w 8710784"/>
                <a:gd name="connsiteY3" fmla="*/ 0 h 6966857"/>
                <a:gd name="connsiteX4" fmla="*/ 8710784 w 8710784"/>
                <a:gd name="connsiteY4" fmla="*/ 0 h 6966857"/>
                <a:gd name="connsiteX5" fmla="*/ 8710784 w 8710784"/>
                <a:gd name="connsiteY5" fmla="*/ 4064000 h 6966857"/>
                <a:gd name="connsiteX6" fmla="*/ 8710784 w 8710784"/>
                <a:gd name="connsiteY6" fmla="*/ 4064000 h 6966857"/>
                <a:gd name="connsiteX7" fmla="*/ 8710784 w 8710784"/>
                <a:gd name="connsiteY7" fmla="*/ 5805714 h 6966857"/>
                <a:gd name="connsiteX8" fmla="*/ 8710784 w 8710784"/>
                <a:gd name="connsiteY8" fmla="*/ 6966857 h 6966857"/>
                <a:gd name="connsiteX9" fmla="*/ 4045651 w 8710784"/>
                <a:gd name="connsiteY9" fmla="*/ 6966857 h 6966857"/>
                <a:gd name="connsiteX10" fmla="*/ 2046308 w 8710784"/>
                <a:gd name="connsiteY10" fmla="*/ 6966857 h 6966857"/>
                <a:gd name="connsiteX11" fmla="*/ 2046308 w 8710784"/>
                <a:gd name="connsiteY11" fmla="*/ 6966857 h 6966857"/>
                <a:gd name="connsiteX12" fmla="*/ 713413 w 8710784"/>
                <a:gd name="connsiteY12" fmla="*/ 6966857 h 6966857"/>
                <a:gd name="connsiteX13" fmla="*/ 713414 w 8710784"/>
                <a:gd name="connsiteY13" fmla="*/ 4340693 h 6966857"/>
                <a:gd name="connsiteX14" fmla="*/ 0 w 8710784"/>
                <a:gd name="connsiteY14" fmla="*/ 3366393 h 6966857"/>
                <a:gd name="connsiteX15" fmla="*/ 697344 w 8710784"/>
                <a:gd name="connsiteY15" fmla="*/ 2493000 h 6966857"/>
                <a:gd name="connsiteX16" fmla="*/ 713413 w 8710784"/>
                <a:gd name="connsiteY16" fmla="*/ 0 h 6966857"/>
                <a:gd name="connsiteX0" fmla="*/ 713413 w 8710784"/>
                <a:gd name="connsiteY0" fmla="*/ 0 h 6966857"/>
                <a:gd name="connsiteX1" fmla="*/ 2046308 w 8710784"/>
                <a:gd name="connsiteY1" fmla="*/ 0 h 6966857"/>
                <a:gd name="connsiteX2" fmla="*/ 2046308 w 8710784"/>
                <a:gd name="connsiteY2" fmla="*/ 0 h 6966857"/>
                <a:gd name="connsiteX3" fmla="*/ 4045651 w 8710784"/>
                <a:gd name="connsiteY3" fmla="*/ 0 h 6966857"/>
                <a:gd name="connsiteX4" fmla="*/ 7905040 w 8710784"/>
                <a:gd name="connsiteY4" fmla="*/ 25450 h 6966857"/>
                <a:gd name="connsiteX5" fmla="*/ 8710784 w 8710784"/>
                <a:gd name="connsiteY5" fmla="*/ 4064000 h 6966857"/>
                <a:gd name="connsiteX6" fmla="*/ 8710784 w 8710784"/>
                <a:gd name="connsiteY6" fmla="*/ 4064000 h 6966857"/>
                <a:gd name="connsiteX7" fmla="*/ 8710784 w 8710784"/>
                <a:gd name="connsiteY7" fmla="*/ 5805714 h 6966857"/>
                <a:gd name="connsiteX8" fmla="*/ 8710784 w 8710784"/>
                <a:gd name="connsiteY8" fmla="*/ 6966857 h 6966857"/>
                <a:gd name="connsiteX9" fmla="*/ 4045651 w 8710784"/>
                <a:gd name="connsiteY9" fmla="*/ 6966857 h 6966857"/>
                <a:gd name="connsiteX10" fmla="*/ 2046308 w 8710784"/>
                <a:gd name="connsiteY10" fmla="*/ 6966857 h 6966857"/>
                <a:gd name="connsiteX11" fmla="*/ 2046308 w 8710784"/>
                <a:gd name="connsiteY11" fmla="*/ 6966857 h 6966857"/>
                <a:gd name="connsiteX12" fmla="*/ 713413 w 8710784"/>
                <a:gd name="connsiteY12" fmla="*/ 6966857 h 6966857"/>
                <a:gd name="connsiteX13" fmla="*/ 713414 w 8710784"/>
                <a:gd name="connsiteY13" fmla="*/ 4340693 h 6966857"/>
                <a:gd name="connsiteX14" fmla="*/ 0 w 8710784"/>
                <a:gd name="connsiteY14" fmla="*/ 3366393 h 6966857"/>
                <a:gd name="connsiteX15" fmla="*/ 697344 w 8710784"/>
                <a:gd name="connsiteY15" fmla="*/ 2493000 h 6966857"/>
                <a:gd name="connsiteX16" fmla="*/ 713413 w 8710784"/>
                <a:gd name="connsiteY16" fmla="*/ 0 h 6966857"/>
                <a:gd name="connsiteX0" fmla="*/ 713413 w 8710784"/>
                <a:gd name="connsiteY0" fmla="*/ 0 h 6966857"/>
                <a:gd name="connsiteX1" fmla="*/ 2046308 w 8710784"/>
                <a:gd name="connsiteY1" fmla="*/ 0 h 6966857"/>
                <a:gd name="connsiteX2" fmla="*/ 2046308 w 8710784"/>
                <a:gd name="connsiteY2" fmla="*/ 0 h 6966857"/>
                <a:gd name="connsiteX3" fmla="*/ 4045651 w 8710784"/>
                <a:gd name="connsiteY3" fmla="*/ 0 h 6966857"/>
                <a:gd name="connsiteX4" fmla="*/ 7905040 w 8710784"/>
                <a:gd name="connsiteY4" fmla="*/ 25450 h 6966857"/>
                <a:gd name="connsiteX5" fmla="*/ 8710784 w 8710784"/>
                <a:gd name="connsiteY5" fmla="*/ 4064000 h 6966857"/>
                <a:gd name="connsiteX6" fmla="*/ 7986980 w 8710784"/>
                <a:gd name="connsiteY6" fmla="*/ 4076725 h 6966857"/>
                <a:gd name="connsiteX7" fmla="*/ 8710784 w 8710784"/>
                <a:gd name="connsiteY7" fmla="*/ 5805714 h 6966857"/>
                <a:gd name="connsiteX8" fmla="*/ 8710784 w 8710784"/>
                <a:gd name="connsiteY8" fmla="*/ 6966857 h 6966857"/>
                <a:gd name="connsiteX9" fmla="*/ 4045651 w 8710784"/>
                <a:gd name="connsiteY9" fmla="*/ 6966857 h 6966857"/>
                <a:gd name="connsiteX10" fmla="*/ 2046308 w 8710784"/>
                <a:gd name="connsiteY10" fmla="*/ 6966857 h 6966857"/>
                <a:gd name="connsiteX11" fmla="*/ 2046308 w 8710784"/>
                <a:gd name="connsiteY11" fmla="*/ 6966857 h 6966857"/>
                <a:gd name="connsiteX12" fmla="*/ 713413 w 8710784"/>
                <a:gd name="connsiteY12" fmla="*/ 6966857 h 6966857"/>
                <a:gd name="connsiteX13" fmla="*/ 713414 w 8710784"/>
                <a:gd name="connsiteY13" fmla="*/ 4340693 h 6966857"/>
                <a:gd name="connsiteX14" fmla="*/ 0 w 8710784"/>
                <a:gd name="connsiteY14" fmla="*/ 3366393 h 6966857"/>
                <a:gd name="connsiteX15" fmla="*/ 697344 w 8710784"/>
                <a:gd name="connsiteY15" fmla="*/ 2493000 h 6966857"/>
                <a:gd name="connsiteX16" fmla="*/ 713413 w 8710784"/>
                <a:gd name="connsiteY16" fmla="*/ 0 h 6966857"/>
                <a:gd name="connsiteX0" fmla="*/ 713413 w 8710784"/>
                <a:gd name="connsiteY0" fmla="*/ 0 h 6966857"/>
                <a:gd name="connsiteX1" fmla="*/ 2046308 w 8710784"/>
                <a:gd name="connsiteY1" fmla="*/ 0 h 6966857"/>
                <a:gd name="connsiteX2" fmla="*/ 2046308 w 8710784"/>
                <a:gd name="connsiteY2" fmla="*/ 0 h 6966857"/>
                <a:gd name="connsiteX3" fmla="*/ 4045651 w 8710784"/>
                <a:gd name="connsiteY3" fmla="*/ 0 h 6966857"/>
                <a:gd name="connsiteX4" fmla="*/ 7905040 w 8710784"/>
                <a:gd name="connsiteY4" fmla="*/ 25450 h 6966857"/>
                <a:gd name="connsiteX5" fmla="*/ 7959666 w 8710784"/>
                <a:gd name="connsiteY5" fmla="*/ 4064000 h 6966857"/>
                <a:gd name="connsiteX6" fmla="*/ 7986980 w 8710784"/>
                <a:gd name="connsiteY6" fmla="*/ 4076725 h 6966857"/>
                <a:gd name="connsiteX7" fmla="*/ 8710784 w 8710784"/>
                <a:gd name="connsiteY7" fmla="*/ 5805714 h 6966857"/>
                <a:gd name="connsiteX8" fmla="*/ 8710784 w 8710784"/>
                <a:gd name="connsiteY8" fmla="*/ 6966857 h 6966857"/>
                <a:gd name="connsiteX9" fmla="*/ 4045651 w 8710784"/>
                <a:gd name="connsiteY9" fmla="*/ 6966857 h 6966857"/>
                <a:gd name="connsiteX10" fmla="*/ 2046308 w 8710784"/>
                <a:gd name="connsiteY10" fmla="*/ 6966857 h 6966857"/>
                <a:gd name="connsiteX11" fmla="*/ 2046308 w 8710784"/>
                <a:gd name="connsiteY11" fmla="*/ 6966857 h 6966857"/>
                <a:gd name="connsiteX12" fmla="*/ 713413 w 8710784"/>
                <a:gd name="connsiteY12" fmla="*/ 6966857 h 6966857"/>
                <a:gd name="connsiteX13" fmla="*/ 713414 w 8710784"/>
                <a:gd name="connsiteY13" fmla="*/ 4340693 h 6966857"/>
                <a:gd name="connsiteX14" fmla="*/ 0 w 8710784"/>
                <a:gd name="connsiteY14" fmla="*/ 3366393 h 6966857"/>
                <a:gd name="connsiteX15" fmla="*/ 697344 w 8710784"/>
                <a:gd name="connsiteY15" fmla="*/ 2493000 h 6966857"/>
                <a:gd name="connsiteX16" fmla="*/ 713413 w 8710784"/>
                <a:gd name="connsiteY16" fmla="*/ 0 h 6966857"/>
                <a:gd name="connsiteX0" fmla="*/ 713413 w 8710784"/>
                <a:gd name="connsiteY0" fmla="*/ 0 h 6966857"/>
                <a:gd name="connsiteX1" fmla="*/ 2046308 w 8710784"/>
                <a:gd name="connsiteY1" fmla="*/ 0 h 6966857"/>
                <a:gd name="connsiteX2" fmla="*/ 2046308 w 8710784"/>
                <a:gd name="connsiteY2" fmla="*/ 0 h 6966857"/>
                <a:gd name="connsiteX3" fmla="*/ 4045651 w 8710784"/>
                <a:gd name="connsiteY3" fmla="*/ 0 h 6966857"/>
                <a:gd name="connsiteX4" fmla="*/ 7905040 w 8710784"/>
                <a:gd name="connsiteY4" fmla="*/ 25450 h 6966857"/>
                <a:gd name="connsiteX5" fmla="*/ 7959666 w 8710784"/>
                <a:gd name="connsiteY5" fmla="*/ 4064000 h 6966857"/>
                <a:gd name="connsiteX6" fmla="*/ 7986980 w 8710784"/>
                <a:gd name="connsiteY6" fmla="*/ 4076725 h 6966857"/>
                <a:gd name="connsiteX7" fmla="*/ 8014293 w 8710784"/>
                <a:gd name="connsiteY7" fmla="*/ 5882064 h 6966857"/>
                <a:gd name="connsiteX8" fmla="*/ 8710784 w 8710784"/>
                <a:gd name="connsiteY8" fmla="*/ 6966857 h 6966857"/>
                <a:gd name="connsiteX9" fmla="*/ 4045651 w 8710784"/>
                <a:gd name="connsiteY9" fmla="*/ 6966857 h 6966857"/>
                <a:gd name="connsiteX10" fmla="*/ 2046308 w 8710784"/>
                <a:gd name="connsiteY10" fmla="*/ 6966857 h 6966857"/>
                <a:gd name="connsiteX11" fmla="*/ 2046308 w 8710784"/>
                <a:gd name="connsiteY11" fmla="*/ 6966857 h 6966857"/>
                <a:gd name="connsiteX12" fmla="*/ 713413 w 8710784"/>
                <a:gd name="connsiteY12" fmla="*/ 6966857 h 6966857"/>
                <a:gd name="connsiteX13" fmla="*/ 713414 w 8710784"/>
                <a:gd name="connsiteY13" fmla="*/ 4340693 h 6966857"/>
                <a:gd name="connsiteX14" fmla="*/ 0 w 8710784"/>
                <a:gd name="connsiteY14" fmla="*/ 3366393 h 6966857"/>
                <a:gd name="connsiteX15" fmla="*/ 697344 w 8710784"/>
                <a:gd name="connsiteY15" fmla="*/ 2493000 h 6966857"/>
                <a:gd name="connsiteX16" fmla="*/ 713413 w 8710784"/>
                <a:gd name="connsiteY16" fmla="*/ 0 h 6966857"/>
                <a:gd name="connsiteX0" fmla="*/ 713413 w 8041606"/>
                <a:gd name="connsiteY0" fmla="*/ 0 h 6966857"/>
                <a:gd name="connsiteX1" fmla="*/ 2046308 w 8041606"/>
                <a:gd name="connsiteY1" fmla="*/ 0 h 6966857"/>
                <a:gd name="connsiteX2" fmla="*/ 2046308 w 8041606"/>
                <a:gd name="connsiteY2" fmla="*/ 0 h 6966857"/>
                <a:gd name="connsiteX3" fmla="*/ 4045651 w 8041606"/>
                <a:gd name="connsiteY3" fmla="*/ 0 h 6966857"/>
                <a:gd name="connsiteX4" fmla="*/ 7905040 w 8041606"/>
                <a:gd name="connsiteY4" fmla="*/ 25450 h 6966857"/>
                <a:gd name="connsiteX5" fmla="*/ 7959666 w 8041606"/>
                <a:gd name="connsiteY5" fmla="*/ 4064000 h 6966857"/>
                <a:gd name="connsiteX6" fmla="*/ 7986980 w 8041606"/>
                <a:gd name="connsiteY6" fmla="*/ 4076725 h 6966857"/>
                <a:gd name="connsiteX7" fmla="*/ 8014293 w 8041606"/>
                <a:gd name="connsiteY7" fmla="*/ 5882064 h 6966857"/>
                <a:gd name="connsiteX8" fmla="*/ 8041606 w 8041606"/>
                <a:gd name="connsiteY8" fmla="*/ 6966857 h 6966857"/>
                <a:gd name="connsiteX9" fmla="*/ 4045651 w 8041606"/>
                <a:gd name="connsiteY9" fmla="*/ 6966857 h 6966857"/>
                <a:gd name="connsiteX10" fmla="*/ 2046308 w 8041606"/>
                <a:gd name="connsiteY10" fmla="*/ 6966857 h 6966857"/>
                <a:gd name="connsiteX11" fmla="*/ 2046308 w 8041606"/>
                <a:gd name="connsiteY11" fmla="*/ 6966857 h 6966857"/>
                <a:gd name="connsiteX12" fmla="*/ 713413 w 8041606"/>
                <a:gd name="connsiteY12" fmla="*/ 6966857 h 6966857"/>
                <a:gd name="connsiteX13" fmla="*/ 713414 w 8041606"/>
                <a:gd name="connsiteY13" fmla="*/ 4340693 h 6966857"/>
                <a:gd name="connsiteX14" fmla="*/ 0 w 8041606"/>
                <a:gd name="connsiteY14" fmla="*/ 3366393 h 6966857"/>
                <a:gd name="connsiteX15" fmla="*/ 697344 w 8041606"/>
                <a:gd name="connsiteY15" fmla="*/ 2493000 h 6966857"/>
                <a:gd name="connsiteX16" fmla="*/ 713413 w 8041606"/>
                <a:gd name="connsiteY16" fmla="*/ 0 h 6966857"/>
                <a:gd name="connsiteX0" fmla="*/ 713413 w 8041606"/>
                <a:gd name="connsiteY0" fmla="*/ 0 h 6966857"/>
                <a:gd name="connsiteX1" fmla="*/ 2046308 w 8041606"/>
                <a:gd name="connsiteY1" fmla="*/ 0 h 6966857"/>
                <a:gd name="connsiteX2" fmla="*/ 2046308 w 8041606"/>
                <a:gd name="connsiteY2" fmla="*/ 0 h 6966857"/>
                <a:gd name="connsiteX3" fmla="*/ 4045651 w 8041606"/>
                <a:gd name="connsiteY3" fmla="*/ 0 h 6966857"/>
                <a:gd name="connsiteX4" fmla="*/ 7959667 w 8041606"/>
                <a:gd name="connsiteY4" fmla="*/ 0 h 6966857"/>
                <a:gd name="connsiteX5" fmla="*/ 7959666 w 8041606"/>
                <a:gd name="connsiteY5" fmla="*/ 4064000 h 6966857"/>
                <a:gd name="connsiteX6" fmla="*/ 7986980 w 8041606"/>
                <a:gd name="connsiteY6" fmla="*/ 4076725 h 6966857"/>
                <a:gd name="connsiteX7" fmla="*/ 8014293 w 8041606"/>
                <a:gd name="connsiteY7" fmla="*/ 5882064 h 6966857"/>
                <a:gd name="connsiteX8" fmla="*/ 8041606 w 8041606"/>
                <a:gd name="connsiteY8" fmla="*/ 6966857 h 6966857"/>
                <a:gd name="connsiteX9" fmla="*/ 4045651 w 8041606"/>
                <a:gd name="connsiteY9" fmla="*/ 6966857 h 6966857"/>
                <a:gd name="connsiteX10" fmla="*/ 2046308 w 8041606"/>
                <a:gd name="connsiteY10" fmla="*/ 6966857 h 6966857"/>
                <a:gd name="connsiteX11" fmla="*/ 2046308 w 8041606"/>
                <a:gd name="connsiteY11" fmla="*/ 6966857 h 6966857"/>
                <a:gd name="connsiteX12" fmla="*/ 713413 w 8041606"/>
                <a:gd name="connsiteY12" fmla="*/ 6966857 h 6966857"/>
                <a:gd name="connsiteX13" fmla="*/ 713414 w 8041606"/>
                <a:gd name="connsiteY13" fmla="*/ 4340693 h 6966857"/>
                <a:gd name="connsiteX14" fmla="*/ 0 w 8041606"/>
                <a:gd name="connsiteY14" fmla="*/ 3366393 h 6966857"/>
                <a:gd name="connsiteX15" fmla="*/ 697344 w 8041606"/>
                <a:gd name="connsiteY15" fmla="*/ 2493000 h 6966857"/>
                <a:gd name="connsiteX16" fmla="*/ 713413 w 8041606"/>
                <a:gd name="connsiteY16" fmla="*/ 0 h 6966857"/>
                <a:gd name="connsiteX0" fmla="*/ 713413 w 8041606"/>
                <a:gd name="connsiteY0" fmla="*/ 0 h 6966857"/>
                <a:gd name="connsiteX1" fmla="*/ 2046308 w 8041606"/>
                <a:gd name="connsiteY1" fmla="*/ 0 h 6966857"/>
                <a:gd name="connsiteX2" fmla="*/ 2046308 w 8041606"/>
                <a:gd name="connsiteY2" fmla="*/ 0 h 6966857"/>
                <a:gd name="connsiteX3" fmla="*/ 4045651 w 8041606"/>
                <a:gd name="connsiteY3" fmla="*/ 0 h 6966857"/>
                <a:gd name="connsiteX4" fmla="*/ 7959667 w 8041606"/>
                <a:gd name="connsiteY4" fmla="*/ 0 h 6966857"/>
                <a:gd name="connsiteX5" fmla="*/ 7959666 w 8041606"/>
                <a:gd name="connsiteY5" fmla="*/ 4064000 h 6966857"/>
                <a:gd name="connsiteX6" fmla="*/ 8027950 w 8041606"/>
                <a:gd name="connsiteY6" fmla="*/ 4076725 h 6966857"/>
                <a:gd name="connsiteX7" fmla="*/ 8014293 w 8041606"/>
                <a:gd name="connsiteY7" fmla="*/ 5882064 h 6966857"/>
                <a:gd name="connsiteX8" fmla="*/ 8041606 w 8041606"/>
                <a:gd name="connsiteY8" fmla="*/ 6966857 h 6966857"/>
                <a:gd name="connsiteX9" fmla="*/ 4045651 w 8041606"/>
                <a:gd name="connsiteY9" fmla="*/ 6966857 h 6966857"/>
                <a:gd name="connsiteX10" fmla="*/ 2046308 w 8041606"/>
                <a:gd name="connsiteY10" fmla="*/ 6966857 h 6966857"/>
                <a:gd name="connsiteX11" fmla="*/ 2046308 w 8041606"/>
                <a:gd name="connsiteY11" fmla="*/ 6966857 h 6966857"/>
                <a:gd name="connsiteX12" fmla="*/ 713413 w 8041606"/>
                <a:gd name="connsiteY12" fmla="*/ 6966857 h 6966857"/>
                <a:gd name="connsiteX13" fmla="*/ 713414 w 8041606"/>
                <a:gd name="connsiteY13" fmla="*/ 4340693 h 6966857"/>
                <a:gd name="connsiteX14" fmla="*/ 0 w 8041606"/>
                <a:gd name="connsiteY14" fmla="*/ 3366393 h 6966857"/>
                <a:gd name="connsiteX15" fmla="*/ 697344 w 8041606"/>
                <a:gd name="connsiteY15" fmla="*/ 2493000 h 6966857"/>
                <a:gd name="connsiteX16" fmla="*/ 713413 w 8041606"/>
                <a:gd name="connsiteY16" fmla="*/ 0 h 6966857"/>
                <a:gd name="connsiteX0" fmla="*/ 713413 w 8041606"/>
                <a:gd name="connsiteY0" fmla="*/ 0 h 6966857"/>
                <a:gd name="connsiteX1" fmla="*/ 2046308 w 8041606"/>
                <a:gd name="connsiteY1" fmla="*/ 0 h 6966857"/>
                <a:gd name="connsiteX2" fmla="*/ 2046308 w 8041606"/>
                <a:gd name="connsiteY2" fmla="*/ 0 h 6966857"/>
                <a:gd name="connsiteX3" fmla="*/ 4045651 w 8041606"/>
                <a:gd name="connsiteY3" fmla="*/ 0 h 6966857"/>
                <a:gd name="connsiteX4" fmla="*/ 7959667 w 8041606"/>
                <a:gd name="connsiteY4" fmla="*/ 0 h 6966857"/>
                <a:gd name="connsiteX5" fmla="*/ 7959666 w 8041606"/>
                <a:gd name="connsiteY5" fmla="*/ 4064000 h 6966857"/>
                <a:gd name="connsiteX6" fmla="*/ 8000637 w 8041606"/>
                <a:gd name="connsiteY6" fmla="*/ 4674793 h 6966857"/>
                <a:gd name="connsiteX7" fmla="*/ 8014293 w 8041606"/>
                <a:gd name="connsiteY7" fmla="*/ 5882064 h 6966857"/>
                <a:gd name="connsiteX8" fmla="*/ 8041606 w 8041606"/>
                <a:gd name="connsiteY8" fmla="*/ 6966857 h 6966857"/>
                <a:gd name="connsiteX9" fmla="*/ 4045651 w 8041606"/>
                <a:gd name="connsiteY9" fmla="*/ 6966857 h 6966857"/>
                <a:gd name="connsiteX10" fmla="*/ 2046308 w 8041606"/>
                <a:gd name="connsiteY10" fmla="*/ 6966857 h 6966857"/>
                <a:gd name="connsiteX11" fmla="*/ 2046308 w 8041606"/>
                <a:gd name="connsiteY11" fmla="*/ 6966857 h 6966857"/>
                <a:gd name="connsiteX12" fmla="*/ 713413 w 8041606"/>
                <a:gd name="connsiteY12" fmla="*/ 6966857 h 6966857"/>
                <a:gd name="connsiteX13" fmla="*/ 713414 w 8041606"/>
                <a:gd name="connsiteY13" fmla="*/ 4340693 h 6966857"/>
                <a:gd name="connsiteX14" fmla="*/ 0 w 8041606"/>
                <a:gd name="connsiteY14" fmla="*/ 3366393 h 6966857"/>
                <a:gd name="connsiteX15" fmla="*/ 697344 w 8041606"/>
                <a:gd name="connsiteY15" fmla="*/ 2493000 h 6966857"/>
                <a:gd name="connsiteX16" fmla="*/ 713413 w 8041606"/>
                <a:gd name="connsiteY16" fmla="*/ 0 h 6966857"/>
                <a:gd name="connsiteX0" fmla="*/ 713413 w 8041606"/>
                <a:gd name="connsiteY0" fmla="*/ 0 h 6966857"/>
                <a:gd name="connsiteX1" fmla="*/ 2046308 w 8041606"/>
                <a:gd name="connsiteY1" fmla="*/ 0 h 6966857"/>
                <a:gd name="connsiteX2" fmla="*/ 2046308 w 8041606"/>
                <a:gd name="connsiteY2" fmla="*/ 0 h 6966857"/>
                <a:gd name="connsiteX3" fmla="*/ 4045651 w 8041606"/>
                <a:gd name="connsiteY3" fmla="*/ 0 h 6966857"/>
                <a:gd name="connsiteX4" fmla="*/ 7959667 w 8041606"/>
                <a:gd name="connsiteY4" fmla="*/ 0 h 6966857"/>
                <a:gd name="connsiteX5" fmla="*/ 7946010 w 8041606"/>
                <a:gd name="connsiteY5" fmla="*/ 4089450 h 6966857"/>
                <a:gd name="connsiteX6" fmla="*/ 8000637 w 8041606"/>
                <a:gd name="connsiteY6" fmla="*/ 4674793 h 6966857"/>
                <a:gd name="connsiteX7" fmla="*/ 8014293 w 8041606"/>
                <a:gd name="connsiteY7" fmla="*/ 5882064 h 6966857"/>
                <a:gd name="connsiteX8" fmla="*/ 8041606 w 8041606"/>
                <a:gd name="connsiteY8" fmla="*/ 6966857 h 6966857"/>
                <a:gd name="connsiteX9" fmla="*/ 4045651 w 8041606"/>
                <a:gd name="connsiteY9" fmla="*/ 6966857 h 6966857"/>
                <a:gd name="connsiteX10" fmla="*/ 2046308 w 8041606"/>
                <a:gd name="connsiteY10" fmla="*/ 6966857 h 6966857"/>
                <a:gd name="connsiteX11" fmla="*/ 2046308 w 8041606"/>
                <a:gd name="connsiteY11" fmla="*/ 6966857 h 6966857"/>
                <a:gd name="connsiteX12" fmla="*/ 713413 w 8041606"/>
                <a:gd name="connsiteY12" fmla="*/ 6966857 h 6966857"/>
                <a:gd name="connsiteX13" fmla="*/ 713414 w 8041606"/>
                <a:gd name="connsiteY13" fmla="*/ 4340693 h 6966857"/>
                <a:gd name="connsiteX14" fmla="*/ 0 w 8041606"/>
                <a:gd name="connsiteY14" fmla="*/ 3366393 h 6966857"/>
                <a:gd name="connsiteX15" fmla="*/ 697344 w 8041606"/>
                <a:gd name="connsiteY15" fmla="*/ 2493000 h 6966857"/>
                <a:gd name="connsiteX16" fmla="*/ 713413 w 8041606"/>
                <a:gd name="connsiteY16" fmla="*/ 0 h 6966857"/>
                <a:gd name="connsiteX0" fmla="*/ 713413 w 8041606"/>
                <a:gd name="connsiteY0" fmla="*/ 0 h 6966857"/>
                <a:gd name="connsiteX1" fmla="*/ 2046308 w 8041606"/>
                <a:gd name="connsiteY1" fmla="*/ 0 h 6966857"/>
                <a:gd name="connsiteX2" fmla="*/ 2046308 w 8041606"/>
                <a:gd name="connsiteY2" fmla="*/ 0 h 6966857"/>
                <a:gd name="connsiteX3" fmla="*/ 4045651 w 8041606"/>
                <a:gd name="connsiteY3" fmla="*/ 0 h 6966857"/>
                <a:gd name="connsiteX4" fmla="*/ 7959667 w 8041606"/>
                <a:gd name="connsiteY4" fmla="*/ 0 h 6966857"/>
                <a:gd name="connsiteX5" fmla="*/ 7973324 w 8041606"/>
                <a:gd name="connsiteY5" fmla="*/ 4064001 h 6966857"/>
                <a:gd name="connsiteX6" fmla="*/ 8000637 w 8041606"/>
                <a:gd name="connsiteY6" fmla="*/ 4674793 h 6966857"/>
                <a:gd name="connsiteX7" fmla="*/ 8014293 w 8041606"/>
                <a:gd name="connsiteY7" fmla="*/ 5882064 h 6966857"/>
                <a:gd name="connsiteX8" fmla="*/ 8041606 w 8041606"/>
                <a:gd name="connsiteY8" fmla="*/ 6966857 h 6966857"/>
                <a:gd name="connsiteX9" fmla="*/ 4045651 w 8041606"/>
                <a:gd name="connsiteY9" fmla="*/ 6966857 h 6966857"/>
                <a:gd name="connsiteX10" fmla="*/ 2046308 w 8041606"/>
                <a:gd name="connsiteY10" fmla="*/ 6966857 h 6966857"/>
                <a:gd name="connsiteX11" fmla="*/ 2046308 w 8041606"/>
                <a:gd name="connsiteY11" fmla="*/ 6966857 h 6966857"/>
                <a:gd name="connsiteX12" fmla="*/ 713413 w 8041606"/>
                <a:gd name="connsiteY12" fmla="*/ 6966857 h 6966857"/>
                <a:gd name="connsiteX13" fmla="*/ 713414 w 8041606"/>
                <a:gd name="connsiteY13" fmla="*/ 4340693 h 6966857"/>
                <a:gd name="connsiteX14" fmla="*/ 0 w 8041606"/>
                <a:gd name="connsiteY14" fmla="*/ 3366393 h 6966857"/>
                <a:gd name="connsiteX15" fmla="*/ 697344 w 8041606"/>
                <a:gd name="connsiteY15" fmla="*/ 2493000 h 6966857"/>
                <a:gd name="connsiteX16" fmla="*/ 713413 w 8041606"/>
                <a:gd name="connsiteY16" fmla="*/ 0 h 6966857"/>
                <a:gd name="connsiteX0" fmla="*/ 713413 w 8041606"/>
                <a:gd name="connsiteY0" fmla="*/ 0 h 6966857"/>
                <a:gd name="connsiteX1" fmla="*/ 2046308 w 8041606"/>
                <a:gd name="connsiteY1" fmla="*/ 0 h 6966857"/>
                <a:gd name="connsiteX2" fmla="*/ 2046308 w 8041606"/>
                <a:gd name="connsiteY2" fmla="*/ 0 h 6966857"/>
                <a:gd name="connsiteX3" fmla="*/ 4045651 w 8041606"/>
                <a:gd name="connsiteY3" fmla="*/ 0 h 6966857"/>
                <a:gd name="connsiteX4" fmla="*/ 7959667 w 8041606"/>
                <a:gd name="connsiteY4" fmla="*/ 0 h 6966857"/>
                <a:gd name="connsiteX5" fmla="*/ 7973324 w 8041606"/>
                <a:gd name="connsiteY5" fmla="*/ 4064001 h 6966857"/>
                <a:gd name="connsiteX6" fmla="*/ 7973324 w 8041606"/>
                <a:gd name="connsiteY6" fmla="*/ 4712968 h 6966857"/>
                <a:gd name="connsiteX7" fmla="*/ 8014293 w 8041606"/>
                <a:gd name="connsiteY7" fmla="*/ 5882064 h 6966857"/>
                <a:gd name="connsiteX8" fmla="*/ 8041606 w 8041606"/>
                <a:gd name="connsiteY8" fmla="*/ 6966857 h 6966857"/>
                <a:gd name="connsiteX9" fmla="*/ 4045651 w 8041606"/>
                <a:gd name="connsiteY9" fmla="*/ 6966857 h 6966857"/>
                <a:gd name="connsiteX10" fmla="*/ 2046308 w 8041606"/>
                <a:gd name="connsiteY10" fmla="*/ 6966857 h 6966857"/>
                <a:gd name="connsiteX11" fmla="*/ 2046308 w 8041606"/>
                <a:gd name="connsiteY11" fmla="*/ 6966857 h 6966857"/>
                <a:gd name="connsiteX12" fmla="*/ 713413 w 8041606"/>
                <a:gd name="connsiteY12" fmla="*/ 6966857 h 6966857"/>
                <a:gd name="connsiteX13" fmla="*/ 713414 w 8041606"/>
                <a:gd name="connsiteY13" fmla="*/ 4340693 h 6966857"/>
                <a:gd name="connsiteX14" fmla="*/ 0 w 8041606"/>
                <a:gd name="connsiteY14" fmla="*/ 3366393 h 6966857"/>
                <a:gd name="connsiteX15" fmla="*/ 697344 w 8041606"/>
                <a:gd name="connsiteY15" fmla="*/ 2493000 h 6966857"/>
                <a:gd name="connsiteX16" fmla="*/ 713413 w 8041606"/>
                <a:gd name="connsiteY16" fmla="*/ 0 h 6966857"/>
                <a:gd name="connsiteX0" fmla="*/ 713413 w 8041606"/>
                <a:gd name="connsiteY0" fmla="*/ 0 h 6966857"/>
                <a:gd name="connsiteX1" fmla="*/ 2046308 w 8041606"/>
                <a:gd name="connsiteY1" fmla="*/ 0 h 6966857"/>
                <a:gd name="connsiteX2" fmla="*/ 2046308 w 8041606"/>
                <a:gd name="connsiteY2" fmla="*/ 0 h 6966857"/>
                <a:gd name="connsiteX3" fmla="*/ 4045651 w 8041606"/>
                <a:gd name="connsiteY3" fmla="*/ 0 h 6966857"/>
                <a:gd name="connsiteX4" fmla="*/ 7959667 w 8041606"/>
                <a:gd name="connsiteY4" fmla="*/ 0 h 6966857"/>
                <a:gd name="connsiteX5" fmla="*/ 7973324 w 8041606"/>
                <a:gd name="connsiteY5" fmla="*/ 4064001 h 6966857"/>
                <a:gd name="connsiteX6" fmla="*/ 7973324 w 8041606"/>
                <a:gd name="connsiteY6" fmla="*/ 4712968 h 6966857"/>
                <a:gd name="connsiteX7" fmla="*/ 7986981 w 8041606"/>
                <a:gd name="connsiteY7" fmla="*/ 5932963 h 6966857"/>
                <a:gd name="connsiteX8" fmla="*/ 8041606 w 8041606"/>
                <a:gd name="connsiteY8" fmla="*/ 6966857 h 6966857"/>
                <a:gd name="connsiteX9" fmla="*/ 4045651 w 8041606"/>
                <a:gd name="connsiteY9" fmla="*/ 6966857 h 6966857"/>
                <a:gd name="connsiteX10" fmla="*/ 2046308 w 8041606"/>
                <a:gd name="connsiteY10" fmla="*/ 6966857 h 6966857"/>
                <a:gd name="connsiteX11" fmla="*/ 2046308 w 8041606"/>
                <a:gd name="connsiteY11" fmla="*/ 6966857 h 6966857"/>
                <a:gd name="connsiteX12" fmla="*/ 713413 w 8041606"/>
                <a:gd name="connsiteY12" fmla="*/ 6966857 h 6966857"/>
                <a:gd name="connsiteX13" fmla="*/ 713414 w 8041606"/>
                <a:gd name="connsiteY13" fmla="*/ 4340693 h 6966857"/>
                <a:gd name="connsiteX14" fmla="*/ 0 w 8041606"/>
                <a:gd name="connsiteY14" fmla="*/ 3366393 h 6966857"/>
                <a:gd name="connsiteX15" fmla="*/ 697344 w 8041606"/>
                <a:gd name="connsiteY15" fmla="*/ 2493000 h 6966857"/>
                <a:gd name="connsiteX16" fmla="*/ 713413 w 8041606"/>
                <a:gd name="connsiteY16" fmla="*/ 0 h 6966857"/>
                <a:gd name="connsiteX0" fmla="*/ 713413 w 7986981"/>
                <a:gd name="connsiteY0" fmla="*/ 0 h 6966857"/>
                <a:gd name="connsiteX1" fmla="*/ 2046308 w 7986981"/>
                <a:gd name="connsiteY1" fmla="*/ 0 h 6966857"/>
                <a:gd name="connsiteX2" fmla="*/ 2046308 w 7986981"/>
                <a:gd name="connsiteY2" fmla="*/ 0 h 6966857"/>
                <a:gd name="connsiteX3" fmla="*/ 4045651 w 7986981"/>
                <a:gd name="connsiteY3" fmla="*/ 0 h 6966857"/>
                <a:gd name="connsiteX4" fmla="*/ 7959667 w 7986981"/>
                <a:gd name="connsiteY4" fmla="*/ 0 h 6966857"/>
                <a:gd name="connsiteX5" fmla="*/ 7973324 w 7986981"/>
                <a:gd name="connsiteY5" fmla="*/ 4064001 h 6966857"/>
                <a:gd name="connsiteX6" fmla="*/ 7973324 w 7986981"/>
                <a:gd name="connsiteY6" fmla="*/ 4712968 h 6966857"/>
                <a:gd name="connsiteX7" fmla="*/ 7986981 w 7986981"/>
                <a:gd name="connsiteY7" fmla="*/ 5932963 h 6966857"/>
                <a:gd name="connsiteX8" fmla="*/ 7973323 w 7986981"/>
                <a:gd name="connsiteY8" fmla="*/ 6966857 h 6966857"/>
                <a:gd name="connsiteX9" fmla="*/ 4045651 w 7986981"/>
                <a:gd name="connsiteY9" fmla="*/ 6966857 h 6966857"/>
                <a:gd name="connsiteX10" fmla="*/ 2046308 w 7986981"/>
                <a:gd name="connsiteY10" fmla="*/ 6966857 h 6966857"/>
                <a:gd name="connsiteX11" fmla="*/ 2046308 w 7986981"/>
                <a:gd name="connsiteY11" fmla="*/ 6966857 h 6966857"/>
                <a:gd name="connsiteX12" fmla="*/ 713413 w 7986981"/>
                <a:gd name="connsiteY12" fmla="*/ 6966857 h 6966857"/>
                <a:gd name="connsiteX13" fmla="*/ 713414 w 7986981"/>
                <a:gd name="connsiteY13" fmla="*/ 4340693 h 6966857"/>
                <a:gd name="connsiteX14" fmla="*/ 0 w 7986981"/>
                <a:gd name="connsiteY14" fmla="*/ 3366393 h 6966857"/>
                <a:gd name="connsiteX15" fmla="*/ 697344 w 7986981"/>
                <a:gd name="connsiteY15" fmla="*/ 2493000 h 6966857"/>
                <a:gd name="connsiteX16" fmla="*/ 713413 w 7986981"/>
                <a:gd name="connsiteY16" fmla="*/ 0 h 6966857"/>
                <a:gd name="connsiteX0" fmla="*/ 713413 w 7986981"/>
                <a:gd name="connsiteY0" fmla="*/ 0 h 6966857"/>
                <a:gd name="connsiteX1" fmla="*/ 2046308 w 7986981"/>
                <a:gd name="connsiteY1" fmla="*/ 0 h 6966857"/>
                <a:gd name="connsiteX2" fmla="*/ 2046308 w 7986981"/>
                <a:gd name="connsiteY2" fmla="*/ 0 h 6966857"/>
                <a:gd name="connsiteX3" fmla="*/ 4045651 w 7986981"/>
                <a:gd name="connsiteY3" fmla="*/ 0 h 6966857"/>
                <a:gd name="connsiteX4" fmla="*/ 7959667 w 7986981"/>
                <a:gd name="connsiteY4" fmla="*/ 0 h 6966857"/>
                <a:gd name="connsiteX5" fmla="*/ 7973324 w 7986981"/>
                <a:gd name="connsiteY5" fmla="*/ 4064001 h 6966857"/>
                <a:gd name="connsiteX6" fmla="*/ 7986368 w 7986981"/>
                <a:gd name="connsiteY6" fmla="*/ 4712968 h 6966857"/>
                <a:gd name="connsiteX7" fmla="*/ 7986981 w 7986981"/>
                <a:gd name="connsiteY7" fmla="*/ 5932963 h 6966857"/>
                <a:gd name="connsiteX8" fmla="*/ 7973323 w 7986981"/>
                <a:gd name="connsiteY8" fmla="*/ 6966857 h 6966857"/>
                <a:gd name="connsiteX9" fmla="*/ 4045651 w 7986981"/>
                <a:gd name="connsiteY9" fmla="*/ 6966857 h 6966857"/>
                <a:gd name="connsiteX10" fmla="*/ 2046308 w 7986981"/>
                <a:gd name="connsiteY10" fmla="*/ 6966857 h 6966857"/>
                <a:gd name="connsiteX11" fmla="*/ 2046308 w 7986981"/>
                <a:gd name="connsiteY11" fmla="*/ 6966857 h 6966857"/>
                <a:gd name="connsiteX12" fmla="*/ 713413 w 7986981"/>
                <a:gd name="connsiteY12" fmla="*/ 6966857 h 6966857"/>
                <a:gd name="connsiteX13" fmla="*/ 713414 w 7986981"/>
                <a:gd name="connsiteY13" fmla="*/ 4340693 h 6966857"/>
                <a:gd name="connsiteX14" fmla="*/ 0 w 7986981"/>
                <a:gd name="connsiteY14" fmla="*/ 3366393 h 6966857"/>
                <a:gd name="connsiteX15" fmla="*/ 697344 w 7986981"/>
                <a:gd name="connsiteY15" fmla="*/ 2493000 h 6966857"/>
                <a:gd name="connsiteX16" fmla="*/ 713413 w 7986981"/>
                <a:gd name="connsiteY16" fmla="*/ 0 h 6966857"/>
                <a:gd name="connsiteX0" fmla="*/ 713413 w 7986981"/>
                <a:gd name="connsiteY0" fmla="*/ 0 h 6966857"/>
                <a:gd name="connsiteX1" fmla="*/ 2046308 w 7986981"/>
                <a:gd name="connsiteY1" fmla="*/ 0 h 6966857"/>
                <a:gd name="connsiteX2" fmla="*/ 2046308 w 7986981"/>
                <a:gd name="connsiteY2" fmla="*/ 0 h 6966857"/>
                <a:gd name="connsiteX3" fmla="*/ 4045651 w 7986981"/>
                <a:gd name="connsiteY3" fmla="*/ 0 h 6966857"/>
                <a:gd name="connsiteX4" fmla="*/ 7959667 w 7986981"/>
                <a:gd name="connsiteY4" fmla="*/ 0 h 6966857"/>
                <a:gd name="connsiteX5" fmla="*/ 7986368 w 7986981"/>
                <a:gd name="connsiteY5" fmla="*/ 4045788 h 6966857"/>
                <a:gd name="connsiteX6" fmla="*/ 7986368 w 7986981"/>
                <a:gd name="connsiteY6" fmla="*/ 4712968 h 6966857"/>
                <a:gd name="connsiteX7" fmla="*/ 7986981 w 7986981"/>
                <a:gd name="connsiteY7" fmla="*/ 5932963 h 6966857"/>
                <a:gd name="connsiteX8" fmla="*/ 7973323 w 7986981"/>
                <a:gd name="connsiteY8" fmla="*/ 6966857 h 6966857"/>
                <a:gd name="connsiteX9" fmla="*/ 4045651 w 7986981"/>
                <a:gd name="connsiteY9" fmla="*/ 6966857 h 6966857"/>
                <a:gd name="connsiteX10" fmla="*/ 2046308 w 7986981"/>
                <a:gd name="connsiteY10" fmla="*/ 6966857 h 6966857"/>
                <a:gd name="connsiteX11" fmla="*/ 2046308 w 7986981"/>
                <a:gd name="connsiteY11" fmla="*/ 6966857 h 6966857"/>
                <a:gd name="connsiteX12" fmla="*/ 713413 w 7986981"/>
                <a:gd name="connsiteY12" fmla="*/ 6966857 h 6966857"/>
                <a:gd name="connsiteX13" fmla="*/ 713414 w 7986981"/>
                <a:gd name="connsiteY13" fmla="*/ 4340693 h 6966857"/>
                <a:gd name="connsiteX14" fmla="*/ 0 w 7986981"/>
                <a:gd name="connsiteY14" fmla="*/ 3366393 h 6966857"/>
                <a:gd name="connsiteX15" fmla="*/ 697344 w 7986981"/>
                <a:gd name="connsiteY15" fmla="*/ 2493000 h 6966857"/>
                <a:gd name="connsiteX16" fmla="*/ 713413 w 7986981"/>
                <a:gd name="connsiteY16" fmla="*/ 0 h 6966857"/>
                <a:gd name="connsiteX0" fmla="*/ 713413 w 7986981"/>
                <a:gd name="connsiteY0" fmla="*/ 12143 h 6979000"/>
                <a:gd name="connsiteX1" fmla="*/ 2046308 w 7986981"/>
                <a:gd name="connsiteY1" fmla="*/ 12143 h 6979000"/>
                <a:gd name="connsiteX2" fmla="*/ 2046308 w 7986981"/>
                <a:gd name="connsiteY2" fmla="*/ 12143 h 6979000"/>
                <a:gd name="connsiteX3" fmla="*/ 4045651 w 7986981"/>
                <a:gd name="connsiteY3" fmla="*/ 12143 h 6979000"/>
                <a:gd name="connsiteX4" fmla="*/ 7979231 w 7986981"/>
                <a:gd name="connsiteY4" fmla="*/ 0 h 6979000"/>
                <a:gd name="connsiteX5" fmla="*/ 7986368 w 7986981"/>
                <a:gd name="connsiteY5" fmla="*/ 4057931 h 6979000"/>
                <a:gd name="connsiteX6" fmla="*/ 7986368 w 7986981"/>
                <a:gd name="connsiteY6" fmla="*/ 4725111 h 6979000"/>
                <a:gd name="connsiteX7" fmla="*/ 7986981 w 7986981"/>
                <a:gd name="connsiteY7" fmla="*/ 5945106 h 6979000"/>
                <a:gd name="connsiteX8" fmla="*/ 7973323 w 7986981"/>
                <a:gd name="connsiteY8" fmla="*/ 6979000 h 6979000"/>
                <a:gd name="connsiteX9" fmla="*/ 4045651 w 7986981"/>
                <a:gd name="connsiteY9" fmla="*/ 6979000 h 6979000"/>
                <a:gd name="connsiteX10" fmla="*/ 2046308 w 7986981"/>
                <a:gd name="connsiteY10" fmla="*/ 6979000 h 6979000"/>
                <a:gd name="connsiteX11" fmla="*/ 2046308 w 7986981"/>
                <a:gd name="connsiteY11" fmla="*/ 6979000 h 6979000"/>
                <a:gd name="connsiteX12" fmla="*/ 713413 w 7986981"/>
                <a:gd name="connsiteY12" fmla="*/ 6979000 h 6979000"/>
                <a:gd name="connsiteX13" fmla="*/ 713414 w 7986981"/>
                <a:gd name="connsiteY13" fmla="*/ 4352836 h 6979000"/>
                <a:gd name="connsiteX14" fmla="*/ 0 w 7986981"/>
                <a:gd name="connsiteY14" fmla="*/ 3378536 h 6979000"/>
                <a:gd name="connsiteX15" fmla="*/ 697344 w 7986981"/>
                <a:gd name="connsiteY15" fmla="*/ 2505143 h 6979000"/>
                <a:gd name="connsiteX16" fmla="*/ 713413 w 7986981"/>
                <a:gd name="connsiteY16" fmla="*/ 12143 h 6979000"/>
                <a:gd name="connsiteX0" fmla="*/ 713413 w 7992274"/>
                <a:gd name="connsiteY0" fmla="*/ 12143 h 6979000"/>
                <a:gd name="connsiteX1" fmla="*/ 2046308 w 7992274"/>
                <a:gd name="connsiteY1" fmla="*/ 12143 h 6979000"/>
                <a:gd name="connsiteX2" fmla="*/ 2046308 w 7992274"/>
                <a:gd name="connsiteY2" fmla="*/ 12143 h 6979000"/>
                <a:gd name="connsiteX3" fmla="*/ 4045651 w 7992274"/>
                <a:gd name="connsiteY3" fmla="*/ 12143 h 6979000"/>
                <a:gd name="connsiteX4" fmla="*/ 7992274 w 7992274"/>
                <a:gd name="connsiteY4" fmla="*/ 0 h 6979000"/>
                <a:gd name="connsiteX5" fmla="*/ 7986368 w 7992274"/>
                <a:gd name="connsiteY5" fmla="*/ 4057931 h 6979000"/>
                <a:gd name="connsiteX6" fmla="*/ 7986368 w 7992274"/>
                <a:gd name="connsiteY6" fmla="*/ 4725111 h 6979000"/>
                <a:gd name="connsiteX7" fmla="*/ 7986981 w 7992274"/>
                <a:gd name="connsiteY7" fmla="*/ 5945106 h 6979000"/>
                <a:gd name="connsiteX8" fmla="*/ 7973323 w 7992274"/>
                <a:gd name="connsiteY8" fmla="*/ 6979000 h 6979000"/>
                <a:gd name="connsiteX9" fmla="*/ 4045651 w 7992274"/>
                <a:gd name="connsiteY9" fmla="*/ 6979000 h 6979000"/>
                <a:gd name="connsiteX10" fmla="*/ 2046308 w 7992274"/>
                <a:gd name="connsiteY10" fmla="*/ 6979000 h 6979000"/>
                <a:gd name="connsiteX11" fmla="*/ 2046308 w 7992274"/>
                <a:gd name="connsiteY11" fmla="*/ 6979000 h 6979000"/>
                <a:gd name="connsiteX12" fmla="*/ 713413 w 7992274"/>
                <a:gd name="connsiteY12" fmla="*/ 6979000 h 6979000"/>
                <a:gd name="connsiteX13" fmla="*/ 713414 w 7992274"/>
                <a:gd name="connsiteY13" fmla="*/ 4352836 h 6979000"/>
                <a:gd name="connsiteX14" fmla="*/ 0 w 7992274"/>
                <a:gd name="connsiteY14" fmla="*/ 3378536 h 6979000"/>
                <a:gd name="connsiteX15" fmla="*/ 697344 w 7992274"/>
                <a:gd name="connsiteY15" fmla="*/ 2505143 h 6979000"/>
                <a:gd name="connsiteX16" fmla="*/ 713413 w 7992274"/>
                <a:gd name="connsiteY16" fmla="*/ 12143 h 6979000"/>
                <a:gd name="connsiteX0" fmla="*/ 713413 w 7992274"/>
                <a:gd name="connsiteY0" fmla="*/ 12143 h 6979000"/>
                <a:gd name="connsiteX1" fmla="*/ 2046308 w 7992274"/>
                <a:gd name="connsiteY1" fmla="*/ 12143 h 6979000"/>
                <a:gd name="connsiteX2" fmla="*/ 2046308 w 7992274"/>
                <a:gd name="connsiteY2" fmla="*/ 12143 h 6979000"/>
                <a:gd name="connsiteX3" fmla="*/ 4045651 w 7992274"/>
                <a:gd name="connsiteY3" fmla="*/ 12143 h 6979000"/>
                <a:gd name="connsiteX4" fmla="*/ 7992274 w 7992274"/>
                <a:gd name="connsiteY4" fmla="*/ 0 h 6979000"/>
                <a:gd name="connsiteX5" fmla="*/ 7986368 w 7992274"/>
                <a:gd name="connsiteY5" fmla="*/ 4057931 h 6979000"/>
                <a:gd name="connsiteX6" fmla="*/ 7986368 w 7992274"/>
                <a:gd name="connsiteY6" fmla="*/ 4725111 h 6979000"/>
                <a:gd name="connsiteX7" fmla="*/ 7986981 w 7992274"/>
                <a:gd name="connsiteY7" fmla="*/ 5945106 h 6979000"/>
                <a:gd name="connsiteX8" fmla="*/ 7973323 w 7992274"/>
                <a:gd name="connsiteY8" fmla="*/ 6979000 h 6979000"/>
                <a:gd name="connsiteX9" fmla="*/ 4045651 w 7992274"/>
                <a:gd name="connsiteY9" fmla="*/ 6979000 h 6979000"/>
                <a:gd name="connsiteX10" fmla="*/ 2046308 w 7992274"/>
                <a:gd name="connsiteY10" fmla="*/ 6979000 h 6979000"/>
                <a:gd name="connsiteX11" fmla="*/ 2046308 w 7992274"/>
                <a:gd name="connsiteY11" fmla="*/ 6979000 h 6979000"/>
                <a:gd name="connsiteX12" fmla="*/ 713413 w 7992274"/>
                <a:gd name="connsiteY12" fmla="*/ 6979000 h 6979000"/>
                <a:gd name="connsiteX13" fmla="*/ 713414 w 7992274"/>
                <a:gd name="connsiteY13" fmla="*/ 4352836 h 6979000"/>
                <a:gd name="connsiteX14" fmla="*/ 0 w 7992274"/>
                <a:gd name="connsiteY14" fmla="*/ 3378536 h 6979000"/>
                <a:gd name="connsiteX15" fmla="*/ 697344 w 7992274"/>
                <a:gd name="connsiteY15" fmla="*/ 2505143 h 6979000"/>
                <a:gd name="connsiteX16" fmla="*/ 713413 w 7992274"/>
                <a:gd name="connsiteY16" fmla="*/ 12143 h 6979000"/>
                <a:gd name="connsiteX0" fmla="*/ 713413 w 7992274"/>
                <a:gd name="connsiteY0" fmla="*/ 12143 h 6979000"/>
                <a:gd name="connsiteX1" fmla="*/ 2046308 w 7992274"/>
                <a:gd name="connsiteY1" fmla="*/ 12143 h 6979000"/>
                <a:gd name="connsiteX2" fmla="*/ 2046308 w 7992274"/>
                <a:gd name="connsiteY2" fmla="*/ 12143 h 6979000"/>
                <a:gd name="connsiteX3" fmla="*/ 4045651 w 7992274"/>
                <a:gd name="connsiteY3" fmla="*/ 12143 h 6979000"/>
                <a:gd name="connsiteX4" fmla="*/ 7992274 w 7992274"/>
                <a:gd name="connsiteY4" fmla="*/ 0 h 6979000"/>
                <a:gd name="connsiteX5" fmla="*/ 7986368 w 7992274"/>
                <a:gd name="connsiteY5" fmla="*/ 4057931 h 6979000"/>
                <a:gd name="connsiteX6" fmla="*/ 7986368 w 7992274"/>
                <a:gd name="connsiteY6" fmla="*/ 4725111 h 6979000"/>
                <a:gd name="connsiteX7" fmla="*/ 7986982 w 7992274"/>
                <a:gd name="connsiteY7" fmla="*/ 5945107 h 6979000"/>
                <a:gd name="connsiteX8" fmla="*/ 7973323 w 7992274"/>
                <a:gd name="connsiteY8" fmla="*/ 6979000 h 6979000"/>
                <a:gd name="connsiteX9" fmla="*/ 4045651 w 7992274"/>
                <a:gd name="connsiteY9" fmla="*/ 6979000 h 6979000"/>
                <a:gd name="connsiteX10" fmla="*/ 2046308 w 7992274"/>
                <a:gd name="connsiteY10" fmla="*/ 6979000 h 6979000"/>
                <a:gd name="connsiteX11" fmla="*/ 2046308 w 7992274"/>
                <a:gd name="connsiteY11" fmla="*/ 6979000 h 6979000"/>
                <a:gd name="connsiteX12" fmla="*/ 713413 w 7992274"/>
                <a:gd name="connsiteY12" fmla="*/ 6979000 h 6979000"/>
                <a:gd name="connsiteX13" fmla="*/ 713414 w 7992274"/>
                <a:gd name="connsiteY13" fmla="*/ 4352836 h 6979000"/>
                <a:gd name="connsiteX14" fmla="*/ 0 w 7992274"/>
                <a:gd name="connsiteY14" fmla="*/ 3378536 h 6979000"/>
                <a:gd name="connsiteX15" fmla="*/ 697344 w 7992274"/>
                <a:gd name="connsiteY15" fmla="*/ 2505143 h 6979000"/>
                <a:gd name="connsiteX16" fmla="*/ 713413 w 7992274"/>
                <a:gd name="connsiteY16" fmla="*/ 12143 h 6979000"/>
                <a:gd name="connsiteX0" fmla="*/ 713413 w 7992887"/>
                <a:gd name="connsiteY0" fmla="*/ 12143 h 6985072"/>
                <a:gd name="connsiteX1" fmla="*/ 2046308 w 7992887"/>
                <a:gd name="connsiteY1" fmla="*/ 12143 h 6985072"/>
                <a:gd name="connsiteX2" fmla="*/ 2046308 w 7992887"/>
                <a:gd name="connsiteY2" fmla="*/ 12143 h 6985072"/>
                <a:gd name="connsiteX3" fmla="*/ 4045651 w 7992887"/>
                <a:gd name="connsiteY3" fmla="*/ 12143 h 6985072"/>
                <a:gd name="connsiteX4" fmla="*/ 7992274 w 7992887"/>
                <a:gd name="connsiteY4" fmla="*/ 0 h 6985072"/>
                <a:gd name="connsiteX5" fmla="*/ 7986368 w 7992887"/>
                <a:gd name="connsiteY5" fmla="*/ 4057931 h 6985072"/>
                <a:gd name="connsiteX6" fmla="*/ 7986368 w 7992887"/>
                <a:gd name="connsiteY6" fmla="*/ 4725111 h 6985072"/>
                <a:gd name="connsiteX7" fmla="*/ 7986982 w 7992887"/>
                <a:gd name="connsiteY7" fmla="*/ 5945107 h 6985072"/>
                <a:gd name="connsiteX8" fmla="*/ 7992887 w 7992887"/>
                <a:gd name="connsiteY8" fmla="*/ 6985072 h 6985072"/>
                <a:gd name="connsiteX9" fmla="*/ 4045651 w 7992887"/>
                <a:gd name="connsiteY9" fmla="*/ 6979000 h 6985072"/>
                <a:gd name="connsiteX10" fmla="*/ 2046308 w 7992887"/>
                <a:gd name="connsiteY10" fmla="*/ 6979000 h 6985072"/>
                <a:gd name="connsiteX11" fmla="*/ 2046308 w 7992887"/>
                <a:gd name="connsiteY11" fmla="*/ 6979000 h 6985072"/>
                <a:gd name="connsiteX12" fmla="*/ 713413 w 7992887"/>
                <a:gd name="connsiteY12" fmla="*/ 6979000 h 6985072"/>
                <a:gd name="connsiteX13" fmla="*/ 713414 w 7992887"/>
                <a:gd name="connsiteY13" fmla="*/ 4352836 h 6985072"/>
                <a:gd name="connsiteX14" fmla="*/ 0 w 7992887"/>
                <a:gd name="connsiteY14" fmla="*/ 3378536 h 6985072"/>
                <a:gd name="connsiteX15" fmla="*/ 697344 w 7992887"/>
                <a:gd name="connsiteY15" fmla="*/ 2505143 h 6985072"/>
                <a:gd name="connsiteX16" fmla="*/ 713413 w 7992887"/>
                <a:gd name="connsiteY16" fmla="*/ 12143 h 6985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992887" h="6985072">
                  <a:moveTo>
                    <a:pt x="713413" y="12143"/>
                  </a:moveTo>
                  <a:lnTo>
                    <a:pt x="2046308" y="12143"/>
                  </a:lnTo>
                  <a:lnTo>
                    <a:pt x="2046308" y="12143"/>
                  </a:lnTo>
                  <a:lnTo>
                    <a:pt x="4045651" y="12143"/>
                  </a:lnTo>
                  <a:lnTo>
                    <a:pt x="7992274" y="0"/>
                  </a:lnTo>
                  <a:cubicBezTo>
                    <a:pt x="7992274" y="1354667"/>
                    <a:pt x="7986368" y="2703264"/>
                    <a:pt x="7986368" y="4057931"/>
                  </a:cubicBezTo>
                  <a:lnTo>
                    <a:pt x="7986368" y="4725111"/>
                  </a:lnTo>
                  <a:cubicBezTo>
                    <a:pt x="7986572" y="5131776"/>
                    <a:pt x="7986778" y="5538442"/>
                    <a:pt x="7986982" y="5945107"/>
                  </a:cubicBezTo>
                  <a:cubicBezTo>
                    <a:pt x="7988950" y="6291762"/>
                    <a:pt x="7990919" y="6638417"/>
                    <a:pt x="7992887" y="6985072"/>
                  </a:cubicBezTo>
                  <a:lnTo>
                    <a:pt x="4045651" y="6979000"/>
                  </a:lnTo>
                  <a:lnTo>
                    <a:pt x="2046308" y="6979000"/>
                  </a:lnTo>
                  <a:lnTo>
                    <a:pt x="2046308" y="6979000"/>
                  </a:lnTo>
                  <a:lnTo>
                    <a:pt x="713413" y="6979000"/>
                  </a:lnTo>
                  <a:cubicBezTo>
                    <a:pt x="713413" y="6079038"/>
                    <a:pt x="713414" y="5252798"/>
                    <a:pt x="713414" y="4352836"/>
                  </a:cubicBezTo>
                  <a:cubicBezTo>
                    <a:pt x="699224" y="3831473"/>
                    <a:pt x="388453" y="3489813"/>
                    <a:pt x="0" y="3378536"/>
                  </a:cubicBezTo>
                  <a:cubicBezTo>
                    <a:pt x="388453" y="3301126"/>
                    <a:pt x="702330" y="3036643"/>
                    <a:pt x="697344" y="2505143"/>
                  </a:cubicBezTo>
                  <a:lnTo>
                    <a:pt x="713413" y="12143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i-FI"/>
            </a:p>
          </p:txBody>
        </p:sp>
        <p:grpSp>
          <p:nvGrpSpPr>
            <p:cNvPr id="7" name="Ryhmä 6">
              <a:extLst>
                <a:ext uri="{FF2B5EF4-FFF2-40B4-BE49-F238E27FC236}">
                  <a16:creationId xmlns:a16="http://schemas.microsoft.com/office/drawing/2014/main" id="{1F0E0FE2-F6D5-5D6C-B202-2BB7BDF32D9B}"/>
                </a:ext>
              </a:extLst>
            </p:cNvPr>
            <p:cNvGrpSpPr/>
            <p:nvPr userDrawn="1"/>
          </p:nvGrpSpPr>
          <p:grpSpPr>
            <a:xfrm>
              <a:off x="9132613" y="4936250"/>
              <a:ext cx="2645340" cy="1915774"/>
              <a:chOff x="9132613" y="4936250"/>
              <a:chExt cx="2645340" cy="1915774"/>
            </a:xfrm>
            <a:grpFill/>
          </p:grpSpPr>
          <p:pic>
            <p:nvPicPr>
              <p:cNvPr id="8" name="Kuva 7">
                <a:extLst>
                  <a:ext uri="{FF2B5EF4-FFF2-40B4-BE49-F238E27FC236}">
                    <a16:creationId xmlns:a16="http://schemas.microsoft.com/office/drawing/2014/main" id="{3A9F2EB8-665D-38CA-D9C0-F6668BE690DB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0621321" y="4936250"/>
                <a:ext cx="1156632" cy="1161576"/>
              </a:xfrm>
              <a:prstGeom prst="rect">
                <a:avLst/>
              </a:prstGeom>
              <a:grpFill/>
            </p:spPr>
          </p:pic>
          <p:pic>
            <p:nvPicPr>
              <p:cNvPr id="9" name="Kuva 8">
                <a:extLst>
                  <a:ext uri="{FF2B5EF4-FFF2-40B4-BE49-F238E27FC236}">
                    <a16:creationId xmlns:a16="http://schemas.microsoft.com/office/drawing/2014/main" id="{6CB21550-9C95-9CFE-1E8F-C1AD127A950D}"/>
                  </a:ext>
                </a:extLst>
              </p:cNvPr>
              <p:cNvPicPr>
                <a:picLocks noChangeAspect="1"/>
              </p:cNvPicPr>
              <p:nvPr userDrawn="1"/>
            </p:nvPicPr>
            <p:blipFill rotWithShape="1"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b="50000"/>
              <a:stretch/>
            </p:blipFill>
            <p:spPr>
              <a:xfrm>
                <a:off x="9132613" y="5795876"/>
                <a:ext cx="2103304" cy="1056148"/>
              </a:xfrm>
              <a:prstGeom prst="rect">
                <a:avLst/>
              </a:prstGeom>
              <a:grpFill/>
            </p:spPr>
          </p:pic>
        </p:grpSp>
      </p:grpSp>
    </p:spTree>
    <p:extLst>
      <p:ext uri="{BB962C8B-B14F-4D97-AF65-F5344CB8AC3E}">
        <p14:creationId xmlns:p14="http://schemas.microsoft.com/office/powerpoint/2010/main" val="31090844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656FBB34-DB29-BA19-D16A-3BC6A0E5EB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911" y="1274457"/>
            <a:ext cx="3914239" cy="3368108"/>
          </a:xfrm>
        </p:spPr>
        <p:txBody>
          <a:bodyPr>
            <a:normAutofit/>
          </a:bodyPr>
          <a:lstStyle/>
          <a:p>
            <a:r>
              <a:rPr lang="fi-FI" sz="4400">
                <a:solidFill>
                  <a:srgbClr val="FFFFFF"/>
                </a:solidFill>
              </a:rPr>
              <a:t>Pidetään</a:t>
            </a:r>
            <a:br>
              <a:rPr lang="fi-FI" sz="4400">
                <a:solidFill>
                  <a:srgbClr val="FFFFFF"/>
                </a:solidFill>
              </a:rPr>
            </a:br>
            <a:r>
              <a:rPr lang="fi-FI" sz="4400">
                <a:solidFill>
                  <a:srgbClr val="FFFFFF"/>
                </a:solidFill>
              </a:rPr>
              <a:t>lähetys käynnissä</a:t>
            </a:r>
          </a:p>
        </p:txBody>
      </p:sp>
      <p:pic>
        <p:nvPicPr>
          <p:cNvPr id="3" name="Kuva 2">
            <a:extLst>
              <a:ext uri="{FF2B5EF4-FFF2-40B4-BE49-F238E27FC236}">
                <a16:creationId xmlns:a16="http://schemas.microsoft.com/office/drawing/2014/main" id="{B4829FFC-5EE5-001C-D400-6004A7B97D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2653" y="-2683"/>
            <a:ext cx="2311032" cy="2562728"/>
          </a:xfrm>
          <a:prstGeom prst="rect">
            <a:avLst/>
          </a:prstGeom>
        </p:spPr>
      </p:pic>
      <p:pic>
        <p:nvPicPr>
          <p:cNvPr id="5" name="Kuva 4">
            <a:hlinkClick r:id="rId3"/>
            <a:extLst>
              <a:ext uri="{FF2B5EF4-FFF2-40B4-BE49-F238E27FC236}">
                <a16:creationId xmlns:a16="http://schemas.microsoft.com/office/drawing/2014/main" id="{E1FDEDEA-4106-75CF-F247-F1E3D629D00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474862" y="3365364"/>
            <a:ext cx="709558" cy="709559"/>
          </a:xfrm>
          <a:prstGeom prst="rect">
            <a:avLst/>
          </a:prstGeom>
        </p:spPr>
      </p:pic>
      <p:pic>
        <p:nvPicPr>
          <p:cNvPr id="6" name="Kuva 5">
            <a:hlinkClick r:id="rId6"/>
            <a:extLst>
              <a:ext uri="{FF2B5EF4-FFF2-40B4-BE49-F238E27FC236}">
                <a16:creationId xmlns:a16="http://schemas.microsoft.com/office/drawing/2014/main" id="{26E3D244-F58F-ED7A-CE4E-1DF66DCC1A47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504472" y="3372251"/>
            <a:ext cx="709558" cy="709559"/>
          </a:xfrm>
          <a:prstGeom prst="rect">
            <a:avLst/>
          </a:prstGeom>
        </p:spPr>
      </p:pic>
      <p:grpSp>
        <p:nvGrpSpPr>
          <p:cNvPr id="7" name="Ryhmä 6">
            <a:extLst>
              <a:ext uri="{FF2B5EF4-FFF2-40B4-BE49-F238E27FC236}">
                <a16:creationId xmlns:a16="http://schemas.microsoft.com/office/drawing/2014/main" id="{B43206AD-E15B-3CF6-EAFC-68E19C59D9C3}"/>
              </a:ext>
            </a:extLst>
          </p:cNvPr>
          <p:cNvGrpSpPr/>
          <p:nvPr userDrawn="1"/>
        </p:nvGrpSpPr>
        <p:grpSpPr>
          <a:xfrm>
            <a:off x="9534081" y="3380214"/>
            <a:ext cx="709559" cy="709559"/>
            <a:chOff x="5185438" y="4125922"/>
            <a:chExt cx="919976" cy="919976"/>
          </a:xfrm>
        </p:grpSpPr>
        <p:sp>
          <p:nvSpPr>
            <p:cNvPr id="9" name="Ellipsi 8">
              <a:extLst>
                <a:ext uri="{FF2B5EF4-FFF2-40B4-BE49-F238E27FC236}">
                  <a16:creationId xmlns:a16="http://schemas.microsoft.com/office/drawing/2014/main" id="{906C31A3-F88B-D495-B7E6-F669F70ADA25}"/>
                </a:ext>
              </a:extLst>
            </p:cNvPr>
            <p:cNvSpPr/>
            <p:nvPr userDrawn="1"/>
          </p:nvSpPr>
          <p:spPr>
            <a:xfrm>
              <a:off x="5185438" y="4125922"/>
              <a:ext cx="919976" cy="9199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i-FI"/>
            </a:p>
          </p:txBody>
        </p:sp>
        <p:pic>
          <p:nvPicPr>
            <p:cNvPr id="10" name="Kuva 9">
              <a:hlinkClick r:id="rId9"/>
              <a:extLst>
                <a:ext uri="{FF2B5EF4-FFF2-40B4-BE49-F238E27FC236}">
                  <a16:creationId xmlns:a16="http://schemas.microsoft.com/office/drawing/2014/main" id="{09DF953F-24C1-E633-1BB7-E1E1543D321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0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5275487" y="4179843"/>
              <a:ext cx="791485" cy="791485"/>
            </a:xfrm>
            <a:prstGeom prst="rect">
              <a:avLst/>
            </a:prstGeom>
          </p:spPr>
        </p:pic>
      </p:grpSp>
      <p:sp>
        <p:nvSpPr>
          <p:cNvPr id="8" name="Ellipsi 7">
            <a:hlinkClick r:id="rId12"/>
            <a:extLst>
              <a:ext uri="{FF2B5EF4-FFF2-40B4-BE49-F238E27FC236}">
                <a16:creationId xmlns:a16="http://schemas.microsoft.com/office/drawing/2014/main" id="{7DC52209-E1B2-E04B-889D-02D2A8230067}"/>
              </a:ext>
            </a:extLst>
          </p:cNvPr>
          <p:cNvSpPr/>
          <p:nvPr userDrawn="1"/>
        </p:nvSpPr>
        <p:spPr>
          <a:xfrm>
            <a:off x="6375798" y="3380214"/>
            <a:ext cx="709559" cy="70955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i-FI" sz="2000" b="1">
                <a:solidFill>
                  <a:schemeClr val="accent1"/>
                </a:solidFill>
              </a:rPr>
              <a:t>W</a:t>
            </a:r>
          </a:p>
        </p:txBody>
      </p:sp>
    </p:spTree>
    <p:extLst>
      <p:ext uri="{BB962C8B-B14F-4D97-AF65-F5344CB8AC3E}">
        <p14:creationId xmlns:p14="http://schemas.microsoft.com/office/powerpoint/2010/main" val="72226243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tsikko 4">
            <a:extLst>
              <a:ext uri="{FF2B5EF4-FFF2-40B4-BE49-F238E27FC236}">
                <a16:creationId xmlns:a16="http://schemas.microsoft.com/office/drawing/2014/main" id="{C01CF335-4A80-ECD1-167B-930AD9973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Elementtejä</a:t>
            </a:r>
          </a:p>
        </p:txBody>
      </p:sp>
      <p:sp>
        <p:nvSpPr>
          <p:cNvPr id="6" name="Suorakulmio: Pyöristetyt kulmat 5">
            <a:hlinkClick r:id="rId2"/>
            <a:extLst>
              <a:ext uri="{FF2B5EF4-FFF2-40B4-BE49-F238E27FC236}">
                <a16:creationId xmlns:a16="http://schemas.microsoft.com/office/drawing/2014/main" id="{286886F9-E449-DB7E-C3A9-9F2ECD8EF8AA}"/>
              </a:ext>
            </a:extLst>
          </p:cNvPr>
          <p:cNvSpPr/>
          <p:nvPr/>
        </p:nvSpPr>
        <p:spPr>
          <a:xfrm>
            <a:off x="958971" y="1899641"/>
            <a:ext cx="1394469" cy="587998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24000" tIns="108000" rIns="288000" bIns="144000" rtlCol="0" anchor="ctr">
            <a:spAutoFit/>
          </a:bodyPr>
          <a:lstStyle/>
          <a:p>
            <a:pPr algn="ctr"/>
            <a:r>
              <a:rPr lang="fi-FI" b="1">
                <a:solidFill>
                  <a:schemeClr val="bg1"/>
                </a:solidFill>
                <a:latin typeface="Lato" panose="020F0502020204030203" pitchFamily="34" charset="0"/>
              </a:rPr>
              <a:t>Button</a:t>
            </a:r>
            <a:endParaRPr lang="fi-FI">
              <a:solidFill>
                <a:schemeClr val="bg1"/>
              </a:solidFill>
            </a:endParaRPr>
          </a:p>
        </p:txBody>
      </p:sp>
      <p:pic>
        <p:nvPicPr>
          <p:cNvPr id="8" name="Kuva 7">
            <a:extLst>
              <a:ext uri="{FF2B5EF4-FFF2-40B4-BE49-F238E27FC236}">
                <a16:creationId xmlns:a16="http://schemas.microsoft.com/office/drawing/2014/main" id="{7A6CB329-3B9F-8C93-6630-36B88D6E5D8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6051" y="1822798"/>
            <a:ext cx="4674221" cy="114426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9" name="Tekstiruutu 8">
            <a:extLst>
              <a:ext uri="{FF2B5EF4-FFF2-40B4-BE49-F238E27FC236}">
                <a16:creationId xmlns:a16="http://schemas.microsoft.com/office/drawing/2014/main" id="{F2C4762E-064A-F030-0899-534C3F6F27CE}"/>
              </a:ext>
            </a:extLst>
          </p:cNvPr>
          <p:cNvSpPr txBox="1"/>
          <p:nvPr/>
        </p:nvSpPr>
        <p:spPr>
          <a:xfrm>
            <a:off x="3201839" y="1449266"/>
            <a:ext cx="3657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sz="2000"/>
              <a:t>Lisää linkki täältä:</a:t>
            </a:r>
          </a:p>
        </p:txBody>
      </p:sp>
      <p:graphicFrame>
        <p:nvGraphicFramePr>
          <p:cNvPr id="13" name="Kaavio 12">
            <a:extLst>
              <a:ext uri="{FF2B5EF4-FFF2-40B4-BE49-F238E27FC236}">
                <a16:creationId xmlns:a16="http://schemas.microsoft.com/office/drawing/2014/main" id="{DB35DE69-6FE0-91EE-3E68-AAA4004AA48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75382023"/>
              </p:ext>
            </p:extLst>
          </p:nvPr>
        </p:nvGraphicFramePr>
        <p:xfrm>
          <a:off x="1324391" y="3510633"/>
          <a:ext cx="4627592" cy="30850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4" name="Kaavio 13">
            <a:extLst>
              <a:ext uri="{FF2B5EF4-FFF2-40B4-BE49-F238E27FC236}">
                <a16:creationId xmlns:a16="http://schemas.microsoft.com/office/drawing/2014/main" id="{DB5C4189-E103-B496-DF7A-A89D4E8635C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18095691"/>
              </p:ext>
            </p:extLst>
          </p:nvPr>
        </p:nvGraphicFramePr>
        <p:xfrm>
          <a:off x="6283797" y="3760741"/>
          <a:ext cx="5703587" cy="29881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5" name="Nuoli: Oikea 14">
            <a:extLst>
              <a:ext uri="{FF2B5EF4-FFF2-40B4-BE49-F238E27FC236}">
                <a16:creationId xmlns:a16="http://schemas.microsoft.com/office/drawing/2014/main" id="{81DCCD52-CEEE-D1A4-2620-0B91EDC6349C}"/>
              </a:ext>
            </a:extLst>
          </p:cNvPr>
          <p:cNvSpPr/>
          <p:nvPr/>
        </p:nvSpPr>
        <p:spPr>
          <a:xfrm>
            <a:off x="2559429" y="1917748"/>
            <a:ext cx="590633" cy="47718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0104187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tsikko 4">
            <a:extLst>
              <a:ext uri="{FF2B5EF4-FFF2-40B4-BE49-F238E27FC236}">
                <a16:creationId xmlns:a16="http://schemas.microsoft.com/office/drawing/2014/main" id="{C01CF335-4A80-ECD1-167B-930AD9973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i-FI" sz="3200"/>
              <a:t>Kortteja, joita voi käyttää </a:t>
            </a:r>
            <a:r>
              <a:rPr lang="fi-FI" sz="3200" err="1"/>
              <a:t>esim</a:t>
            </a:r>
            <a:r>
              <a:rPr lang="fi-FI" sz="3200"/>
              <a:t> pieneen info-iskuun</a:t>
            </a:r>
          </a:p>
        </p:txBody>
      </p:sp>
      <p:grpSp>
        <p:nvGrpSpPr>
          <p:cNvPr id="20" name="Ryhmä 19">
            <a:extLst>
              <a:ext uri="{FF2B5EF4-FFF2-40B4-BE49-F238E27FC236}">
                <a16:creationId xmlns:a16="http://schemas.microsoft.com/office/drawing/2014/main" id="{460D87BF-3051-44F0-2AFA-68C2BF507DF8}"/>
              </a:ext>
            </a:extLst>
          </p:cNvPr>
          <p:cNvGrpSpPr/>
          <p:nvPr/>
        </p:nvGrpSpPr>
        <p:grpSpPr>
          <a:xfrm>
            <a:off x="273868" y="1494025"/>
            <a:ext cx="2944276" cy="4518007"/>
            <a:chOff x="997756" y="1690688"/>
            <a:chExt cx="2944276" cy="4518007"/>
          </a:xfrm>
        </p:grpSpPr>
        <p:grpSp>
          <p:nvGrpSpPr>
            <p:cNvPr id="2" name="Ryhmä 1">
              <a:extLst>
                <a:ext uri="{FF2B5EF4-FFF2-40B4-BE49-F238E27FC236}">
                  <a16:creationId xmlns:a16="http://schemas.microsoft.com/office/drawing/2014/main" id="{052F3A52-1B07-2C2E-0C5B-18FD4476910E}"/>
                </a:ext>
              </a:extLst>
            </p:cNvPr>
            <p:cNvGrpSpPr/>
            <p:nvPr/>
          </p:nvGrpSpPr>
          <p:grpSpPr>
            <a:xfrm>
              <a:off x="997756" y="1690688"/>
              <a:ext cx="2944276" cy="4518007"/>
              <a:chOff x="1901169" y="1041284"/>
              <a:chExt cx="2619632" cy="3982201"/>
            </a:xfrm>
            <a:effectLst>
              <a:outerShdw blurRad="228600" dist="38100" dir="5400000" sx="99000" sy="99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3" name="Suorakulmio: Pyöristetyt kulmat 2">
                <a:extLst>
                  <a:ext uri="{FF2B5EF4-FFF2-40B4-BE49-F238E27FC236}">
                    <a16:creationId xmlns:a16="http://schemas.microsoft.com/office/drawing/2014/main" id="{A9A490D8-1C91-1C7C-AC08-8C57E277A2C4}"/>
                  </a:ext>
                </a:extLst>
              </p:cNvPr>
              <p:cNvSpPr/>
              <p:nvPr userDrawn="1"/>
            </p:nvSpPr>
            <p:spPr>
              <a:xfrm>
                <a:off x="1901169" y="1041284"/>
                <a:ext cx="2619632" cy="1481040"/>
              </a:xfrm>
              <a:prstGeom prst="roundRect">
                <a:avLst>
                  <a:gd name="adj" fmla="val 6655"/>
                </a:avLst>
              </a:prstGeom>
              <a:blipFill dpi="0" rotWithShape="1">
                <a:blip r:embed="rId2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i-FI"/>
              </a:p>
            </p:txBody>
          </p:sp>
          <p:sp>
            <p:nvSpPr>
              <p:cNvPr id="4" name="Suorakulmio: Pyöristetyt kulmat 10">
                <a:extLst>
                  <a:ext uri="{FF2B5EF4-FFF2-40B4-BE49-F238E27FC236}">
                    <a16:creationId xmlns:a16="http://schemas.microsoft.com/office/drawing/2014/main" id="{22EAE725-EC0D-1D74-A147-DC194C9ACA79}"/>
                  </a:ext>
                </a:extLst>
              </p:cNvPr>
              <p:cNvSpPr/>
              <p:nvPr userDrawn="1"/>
            </p:nvSpPr>
            <p:spPr>
              <a:xfrm>
                <a:off x="1901169" y="2295447"/>
                <a:ext cx="2619632" cy="2728038"/>
              </a:xfrm>
              <a:custGeom>
                <a:avLst/>
                <a:gdLst>
                  <a:gd name="connsiteX0" fmla="*/ 0 w 2619632"/>
                  <a:gd name="connsiteY0" fmla="*/ 174337 h 2776953"/>
                  <a:gd name="connsiteX1" fmla="*/ 174337 w 2619632"/>
                  <a:gd name="connsiteY1" fmla="*/ 0 h 2776953"/>
                  <a:gd name="connsiteX2" fmla="*/ 2445295 w 2619632"/>
                  <a:gd name="connsiteY2" fmla="*/ 0 h 2776953"/>
                  <a:gd name="connsiteX3" fmla="*/ 2619632 w 2619632"/>
                  <a:gd name="connsiteY3" fmla="*/ 174337 h 2776953"/>
                  <a:gd name="connsiteX4" fmla="*/ 2619632 w 2619632"/>
                  <a:gd name="connsiteY4" fmla="*/ 2602616 h 2776953"/>
                  <a:gd name="connsiteX5" fmla="*/ 2445295 w 2619632"/>
                  <a:gd name="connsiteY5" fmla="*/ 2776953 h 2776953"/>
                  <a:gd name="connsiteX6" fmla="*/ 174337 w 2619632"/>
                  <a:gd name="connsiteY6" fmla="*/ 2776953 h 2776953"/>
                  <a:gd name="connsiteX7" fmla="*/ 0 w 2619632"/>
                  <a:gd name="connsiteY7" fmla="*/ 2602616 h 2776953"/>
                  <a:gd name="connsiteX8" fmla="*/ 0 w 2619632"/>
                  <a:gd name="connsiteY8" fmla="*/ 174337 h 2776953"/>
                  <a:gd name="connsiteX0" fmla="*/ 0 w 2619632"/>
                  <a:gd name="connsiteY0" fmla="*/ 179075 h 2781691"/>
                  <a:gd name="connsiteX1" fmla="*/ 174337 w 2619632"/>
                  <a:gd name="connsiteY1" fmla="*/ 4738 h 2781691"/>
                  <a:gd name="connsiteX2" fmla="*/ 1853067 w 2619632"/>
                  <a:gd name="connsiteY2" fmla="*/ 0 h 2781691"/>
                  <a:gd name="connsiteX3" fmla="*/ 2619632 w 2619632"/>
                  <a:gd name="connsiteY3" fmla="*/ 179075 h 2781691"/>
                  <a:gd name="connsiteX4" fmla="*/ 2619632 w 2619632"/>
                  <a:gd name="connsiteY4" fmla="*/ 2607354 h 2781691"/>
                  <a:gd name="connsiteX5" fmla="*/ 2445295 w 2619632"/>
                  <a:gd name="connsiteY5" fmla="*/ 2781691 h 2781691"/>
                  <a:gd name="connsiteX6" fmla="*/ 174337 w 2619632"/>
                  <a:gd name="connsiteY6" fmla="*/ 2781691 h 2781691"/>
                  <a:gd name="connsiteX7" fmla="*/ 0 w 2619632"/>
                  <a:gd name="connsiteY7" fmla="*/ 2607354 h 2781691"/>
                  <a:gd name="connsiteX8" fmla="*/ 0 w 2619632"/>
                  <a:gd name="connsiteY8" fmla="*/ 179075 h 2781691"/>
                  <a:gd name="connsiteX0" fmla="*/ 0 w 2619632"/>
                  <a:gd name="connsiteY0" fmla="*/ 179075 h 2781691"/>
                  <a:gd name="connsiteX1" fmla="*/ 1093475 w 2619632"/>
                  <a:gd name="connsiteY1" fmla="*/ 4738 h 2781691"/>
                  <a:gd name="connsiteX2" fmla="*/ 1853067 w 2619632"/>
                  <a:gd name="connsiteY2" fmla="*/ 0 h 2781691"/>
                  <a:gd name="connsiteX3" fmla="*/ 2619632 w 2619632"/>
                  <a:gd name="connsiteY3" fmla="*/ 179075 h 2781691"/>
                  <a:gd name="connsiteX4" fmla="*/ 2619632 w 2619632"/>
                  <a:gd name="connsiteY4" fmla="*/ 2607354 h 2781691"/>
                  <a:gd name="connsiteX5" fmla="*/ 2445295 w 2619632"/>
                  <a:gd name="connsiteY5" fmla="*/ 2781691 h 2781691"/>
                  <a:gd name="connsiteX6" fmla="*/ 174337 w 2619632"/>
                  <a:gd name="connsiteY6" fmla="*/ 2781691 h 2781691"/>
                  <a:gd name="connsiteX7" fmla="*/ 0 w 2619632"/>
                  <a:gd name="connsiteY7" fmla="*/ 2607354 h 2781691"/>
                  <a:gd name="connsiteX8" fmla="*/ 0 w 2619632"/>
                  <a:gd name="connsiteY8" fmla="*/ 179075 h 2781691"/>
                  <a:gd name="connsiteX0" fmla="*/ 0 w 2619632"/>
                  <a:gd name="connsiteY0" fmla="*/ 179075 h 2781691"/>
                  <a:gd name="connsiteX1" fmla="*/ 1093475 w 2619632"/>
                  <a:gd name="connsiteY1" fmla="*/ 4738 h 2781691"/>
                  <a:gd name="connsiteX2" fmla="*/ 1853067 w 2619632"/>
                  <a:gd name="connsiteY2" fmla="*/ 0 h 2781691"/>
                  <a:gd name="connsiteX3" fmla="*/ 2619632 w 2619632"/>
                  <a:gd name="connsiteY3" fmla="*/ 179075 h 2781691"/>
                  <a:gd name="connsiteX4" fmla="*/ 2619632 w 2619632"/>
                  <a:gd name="connsiteY4" fmla="*/ 2607354 h 2781691"/>
                  <a:gd name="connsiteX5" fmla="*/ 2445295 w 2619632"/>
                  <a:gd name="connsiteY5" fmla="*/ 2781691 h 2781691"/>
                  <a:gd name="connsiteX6" fmla="*/ 174337 w 2619632"/>
                  <a:gd name="connsiteY6" fmla="*/ 2781691 h 2781691"/>
                  <a:gd name="connsiteX7" fmla="*/ 0 w 2619632"/>
                  <a:gd name="connsiteY7" fmla="*/ 2607354 h 2781691"/>
                  <a:gd name="connsiteX8" fmla="*/ 0 w 2619632"/>
                  <a:gd name="connsiteY8" fmla="*/ 179075 h 2781691"/>
                  <a:gd name="connsiteX0" fmla="*/ 0 w 2619632"/>
                  <a:gd name="connsiteY0" fmla="*/ 174531 h 2777147"/>
                  <a:gd name="connsiteX1" fmla="*/ 1093475 w 2619632"/>
                  <a:gd name="connsiteY1" fmla="*/ 194 h 2777147"/>
                  <a:gd name="connsiteX2" fmla="*/ 1450352 w 2619632"/>
                  <a:gd name="connsiteY2" fmla="*/ 193 h 2777147"/>
                  <a:gd name="connsiteX3" fmla="*/ 2619632 w 2619632"/>
                  <a:gd name="connsiteY3" fmla="*/ 174531 h 2777147"/>
                  <a:gd name="connsiteX4" fmla="*/ 2619632 w 2619632"/>
                  <a:gd name="connsiteY4" fmla="*/ 2602810 h 2777147"/>
                  <a:gd name="connsiteX5" fmla="*/ 2445295 w 2619632"/>
                  <a:gd name="connsiteY5" fmla="*/ 2777147 h 2777147"/>
                  <a:gd name="connsiteX6" fmla="*/ 174337 w 2619632"/>
                  <a:gd name="connsiteY6" fmla="*/ 2777147 h 2777147"/>
                  <a:gd name="connsiteX7" fmla="*/ 0 w 2619632"/>
                  <a:gd name="connsiteY7" fmla="*/ 2602810 h 2777147"/>
                  <a:gd name="connsiteX8" fmla="*/ 0 w 2619632"/>
                  <a:gd name="connsiteY8" fmla="*/ 174531 h 2777147"/>
                  <a:gd name="connsiteX0" fmla="*/ 0 w 2619632"/>
                  <a:gd name="connsiteY0" fmla="*/ 175042 h 2777658"/>
                  <a:gd name="connsiteX1" fmla="*/ 1093475 w 2619632"/>
                  <a:gd name="connsiteY1" fmla="*/ 705 h 2777658"/>
                  <a:gd name="connsiteX2" fmla="*/ 1450352 w 2619632"/>
                  <a:gd name="connsiteY2" fmla="*/ 704 h 2777658"/>
                  <a:gd name="connsiteX3" fmla="*/ 2619632 w 2619632"/>
                  <a:gd name="connsiteY3" fmla="*/ 175042 h 2777658"/>
                  <a:gd name="connsiteX4" fmla="*/ 2619632 w 2619632"/>
                  <a:gd name="connsiteY4" fmla="*/ 2603321 h 2777658"/>
                  <a:gd name="connsiteX5" fmla="*/ 2445295 w 2619632"/>
                  <a:gd name="connsiteY5" fmla="*/ 2777658 h 2777658"/>
                  <a:gd name="connsiteX6" fmla="*/ 174337 w 2619632"/>
                  <a:gd name="connsiteY6" fmla="*/ 2777658 h 2777658"/>
                  <a:gd name="connsiteX7" fmla="*/ 0 w 2619632"/>
                  <a:gd name="connsiteY7" fmla="*/ 2603321 h 2777658"/>
                  <a:gd name="connsiteX8" fmla="*/ 0 w 2619632"/>
                  <a:gd name="connsiteY8" fmla="*/ 175042 h 2777658"/>
                  <a:gd name="connsiteX0" fmla="*/ 0 w 2619632"/>
                  <a:gd name="connsiteY0" fmla="*/ 175042 h 2777658"/>
                  <a:gd name="connsiteX1" fmla="*/ 1112525 w 2619632"/>
                  <a:gd name="connsiteY1" fmla="*/ 51505 h 2777658"/>
                  <a:gd name="connsiteX2" fmla="*/ 1450352 w 2619632"/>
                  <a:gd name="connsiteY2" fmla="*/ 704 h 2777658"/>
                  <a:gd name="connsiteX3" fmla="*/ 2619632 w 2619632"/>
                  <a:gd name="connsiteY3" fmla="*/ 175042 h 2777658"/>
                  <a:gd name="connsiteX4" fmla="*/ 2619632 w 2619632"/>
                  <a:gd name="connsiteY4" fmla="*/ 2603321 h 2777658"/>
                  <a:gd name="connsiteX5" fmla="*/ 2445295 w 2619632"/>
                  <a:gd name="connsiteY5" fmla="*/ 2777658 h 2777658"/>
                  <a:gd name="connsiteX6" fmla="*/ 174337 w 2619632"/>
                  <a:gd name="connsiteY6" fmla="*/ 2777658 h 2777658"/>
                  <a:gd name="connsiteX7" fmla="*/ 0 w 2619632"/>
                  <a:gd name="connsiteY7" fmla="*/ 2603321 h 2777658"/>
                  <a:gd name="connsiteX8" fmla="*/ 0 w 2619632"/>
                  <a:gd name="connsiteY8" fmla="*/ 175042 h 2777658"/>
                  <a:gd name="connsiteX0" fmla="*/ 0 w 2619632"/>
                  <a:gd name="connsiteY0" fmla="*/ 124982 h 2727598"/>
                  <a:gd name="connsiteX1" fmla="*/ 1112525 w 2619632"/>
                  <a:gd name="connsiteY1" fmla="*/ 1445 h 2727598"/>
                  <a:gd name="connsiteX2" fmla="*/ 1361452 w 2619632"/>
                  <a:gd name="connsiteY2" fmla="*/ 1444 h 2727598"/>
                  <a:gd name="connsiteX3" fmla="*/ 2619632 w 2619632"/>
                  <a:gd name="connsiteY3" fmla="*/ 124982 h 2727598"/>
                  <a:gd name="connsiteX4" fmla="*/ 2619632 w 2619632"/>
                  <a:gd name="connsiteY4" fmla="*/ 2553261 h 2727598"/>
                  <a:gd name="connsiteX5" fmla="*/ 2445295 w 2619632"/>
                  <a:gd name="connsiteY5" fmla="*/ 2727598 h 2727598"/>
                  <a:gd name="connsiteX6" fmla="*/ 174337 w 2619632"/>
                  <a:gd name="connsiteY6" fmla="*/ 2727598 h 2727598"/>
                  <a:gd name="connsiteX7" fmla="*/ 0 w 2619632"/>
                  <a:gd name="connsiteY7" fmla="*/ 2553261 h 2727598"/>
                  <a:gd name="connsiteX8" fmla="*/ 0 w 2619632"/>
                  <a:gd name="connsiteY8" fmla="*/ 124982 h 2727598"/>
                  <a:gd name="connsiteX0" fmla="*/ 0 w 2619632"/>
                  <a:gd name="connsiteY0" fmla="*/ 124982 h 2727598"/>
                  <a:gd name="connsiteX1" fmla="*/ 1169675 w 2619632"/>
                  <a:gd name="connsiteY1" fmla="*/ 1445 h 2727598"/>
                  <a:gd name="connsiteX2" fmla="*/ 1361452 w 2619632"/>
                  <a:gd name="connsiteY2" fmla="*/ 1444 h 2727598"/>
                  <a:gd name="connsiteX3" fmla="*/ 2619632 w 2619632"/>
                  <a:gd name="connsiteY3" fmla="*/ 124982 h 2727598"/>
                  <a:gd name="connsiteX4" fmla="*/ 2619632 w 2619632"/>
                  <a:gd name="connsiteY4" fmla="*/ 2553261 h 2727598"/>
                  <a:gd name="connsiteX5" fmla="*/ 2445295 w 2619632"/>
                  <a:gd name="connsiteY5" fmla="*/ 2727598 h 2727598"/>
                  <a:gd name="connsiteX6" fmla="*/ 174337 w 2619632"/>
                  <a:gd name="connsiteY6" fmla="*/ 2727598 h 2727598"/>
                  <a:gd name="connsiteX7" fmla="*/ 0 w 2619632"/>
                  <a:gd name="connsiteY7" fmla="*/ 2553261 h 2727598"/>
                  <a:gd name="connsiteX8" fmla="*/ 0 w 2619632"/>
                  <a:gd name="connsiteY8" fmla="*/ 124982 h 2727598"/>
                  <a:gd name="connsiteX0" fmla="*/ 0 w 2619632"/>
                  <a:gd name="connsiteY0" fmla="*/ 125422 h 2728038"/>
                  <a:gd name="connsiteX1" fmla="*/ 1169675 w 2619632"/>
                  <a:gd name="connsiteY1" fmla="*/ 1885 h 2728038"/>
                  <a:gd name="connsiteX2" fmla="*/ 1361452 w 2619632"/>
                  <a:gd name="connsiteY2" fmla="*/ 1884 h 2728038"/>
                  <a:gd name="connsiteX3" fmla="*/ 2619632 w 2619632"/>
                  <a:gd name="connsiteY3" fmla="*/ 125422 h 2728038"/>
                  <a:gd name="connsiteX4" fmla="*/ 2619632 w 2619632"/>
                  <a:gd name="connsiteY4" fmla="*/ 2553701 h 2728038"/>
                  <a:gd name="connsiteX5" fmla="*/ 2445295 w 2619632"/>
                  <a:gd name="connsiteY5" fmla="*/ 2728038 h 2728038"/>
                  <a:gd name="connsiteX6" fmla="*/ 174337 w 2619632"/>
                  <a:gd name="connsiteY6" fmla="*/ 2728038 h 2728038"/>
                  <a:gd name="connsiteX7" fmla="*/ 0 w 2619632"/>
                  <a:gd name="connsiteY7" fmla="*/ 2553701 h 2728038"/>
                  <a:gd name="connsiteX8" fmla="*/ 0 w 2619632"/>
                  <a:gd name="connsiteY8" fmla="*/ 125422 h 2728038"/>
                  <a:gd name="connsiteX0" fmla="*/ 0 w 2619632"/>
                  <a:gd name="connsiteY0" fmla="*/ 125422 h 2728038"/>
                  <a:gd name="connsiteX1" fmla="*/ 1169675 w 2619632"/>
                  <a:gd name="connsiteY1" fmla="*/ 1885 h 2728038"/>
                  <a:gd name="connsiteX2" fmla="*/ 1361452 w 2619632"/>
                  <a:gd name="connsiteY2" fmla="*/ 1884 h 2728038"/>
                  <a:gd name="connsiteX3" fmla="*/ 2619632 w 2619632"/>
                  <a:gd name="connsiteY3" fmla="*/ 125422 h 2728038"/>
                  <a:gd name="connsiteX4" fmla="*/ 2619632 w 2619632"/>
                  <a:gd name="connsiteY4" fmla="*/ 2553701 h 2728038"/>
                  <a:gd name="connsiteX5" fmla="*/ 2445295 w 2619632"/>
                  <a:gd name="connsiteY5" fmla="*/ 2728038 h 2728038"/>
                  <a:gd name="connsiteX6" fmla="*/ 174337 w 2619632"/>
                  <a:gd name="connsiteY6" fmla="*/ 2728038 h 2728038"/>
                  <a:gd name="connsiteX7" fmla="*/ 0 w 2619632"/>
                  <a:gd name="connsiteY7" fmla="*/ 2553701 h 2728038"/>
                  <a:gd name="connsiteX8" fmla="*/ 0 w 2619632"/>
                  <a:gd name="connsiteY8" fmla="*/ 125422 h 2728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19632" h="2728038">
                    <a:moveTo>
                      <a:pt x="0" y="125422"/>
                    </a:moveTo>
                    <a:cubicBezTo>
                      <a:pt x="488950" y="22788"/>
                      <a:pt x="841238" y="-2853"/>
                      <a:pt x="1169675" y="1885"/>
                    </a:cubicBezTo>
                    <a:lnTo>
                      <a:pt x="1361452" y="1884"/>
                    </a:lnTo>
                    <a:cubicBezTo>
                      <a:pt x="1675675" y="-7592"/>
                      <a:pt x="2156082" y="16438"/>
                      <a:pt x="2619632" y="125422"/>
                    </a:cubicBezTo>
                    <a:lnTo>
                      <a:pt x="2619632" y="2553701"/>
                    </a:lnTo>
                    <a:cubicBezTo>
                      <a:pt x="2619632" y="2649985"/>
                      <a:pt x="2541579" y="2728038"/>
                      <a:pt x="2445295" y="2728038"/>
                    </a:cubicBezTo>
                    <a:lnTo>
                      <a:pt x="174337" y="2728038"/>
                    </a:lnTo>
                    <a:cubicBezTo>
                      <a:pt x="78053" y="2728038"/>
                      <a:pt x="0" y="2649985"/>
                      <a:pt x="0" y="2553701"/>
                    </a:cubicBezTo>
                    <a:lnTo>
                      <a:pt x="0" y="125422"/>
                    </a:lnTo>
                    <a:close/>
                  </a:path>
                </a:pathLst>
              </a:custGeom>
              <a:solidFill>
                <a:schemeClr val="tx1">
                  <a:lumMod val="10000"/>
                  <a:lumOff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i-FI"/>
              </a:p>
            </p:txBody>
          </p:sp>
        </p:grpSp>
        <p:sp>
          <p:nvSpPr>
            <p:cNvPr id="12" name="Tekstiruutu 11">
              <a:extLst>
                <a:ext uri="{FF2B5EF4-FFF2-40B4-BE49-F238E27FC236}">
                  <a16:creationId xmlns:a16="http://schemas.microsoft.com/office/drawing/2014/main" id="{4E3E51F4-FBA7-875A-A86F-C57C14D9E345}"/>
                </a:ext>
              </a:extLst>
            </p:cNvPr>
            <p:cNvSpPr txBox="1"/>
            <p:nvPr/>
          </p:nvSpPr>
          <p:spPr>
            <a:xfrm>
              <a:off x="1279921" y="3506074"/>
              <a:ext cx="237994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i-FI" sz="2000" b="1">
                  <a:latin typeface="+mj-lt"/>
                </a:rPr>
                <a:t>Otsikko</a:t>
              </a:r>
            </a:p>
          </p:txBody>
        </p:sp>
        <p:sp>
          <p:nvSpPr>
            <p:cNvPr id="13" name="Tekstiruutu 12">
              <a:extLst>
                <a:ext uri="{FF2B5EF4-FFF2-40B4-BE49-F238E27FC236}">
                  <a16:creationId xmlns:a16="http://schemas.microsoft.com/office/drawing/2014/main" id="{3174CBFA-B436-4524-5A7A-E53F03CCC1C9}"/>
                </a:ext>
              </a:extLst>
            </p:cNvPr>
            <p:cNvSpPr txBox="1"/>
            <p:nvPr/>
          </p:nvSpPr>
          <p:spPr>
            <a:xfrm>
              <a:off x="1279921" y="3941715"/>
              <a:ext cx="237994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i-FI" sz="1600"/>
                <a:t>Leipäteksti</a:t>
              </a:r>
            </a:p>
          </p:txBody>
        </p:sp>
      </p:grpSp>
      <p:grpSp>
        <p:nvGrpSpPr>
          <p:cNvPr id="21" name="Ryhmä 20">
            <a:extLst>
              <a:ext uri="{FF2B5EF4-FFF2-40B4-BE49-F238E27FC236}">
                <a16:creationId xmlns:a16="http://schemas.microsoft.com/office/drawing/2014/main" id="{156534DB-6747-26E5-76BD-56C3BD23E159}"/>
              </a:ext>
            </a:extLst>
          </p:cNvPr>
          <p:cNvGrpSpPr/>
          <p:nvPr/>
        </p:nvGrpSpPr>
        <p:grpSpPr>
          <a:xfrm>
            <a:off x="2361394" y="1502002"/>
            <a:ext cx="2944278" cy="4518007"/>
            <a:chOff x="7548422" y="1690688"/>
            <a:chExt cx="2944278" cy="4518007"/>
          </a:xfrm>
        </p:grpSpPr>
        <p:grpSp>
          <p:nvGrpSpPr>
            <p:cNvPr id="15" name="Ryhmä 14">
              <a:extLst>
                <a:ext uri="{FF2B5EF4-FFF2-40B4-BE49-F238E27FC236}">
                  <a16:creationId xmlns:a16="http://schemas.microsoft.com/office/drawing/2014/main" id="{0FB04FA4-5810-99A1-151A-69A619CCC598}"/>
                </a:ext>
              </a:extLst>
            </p:cNvPr>
            <p:cNvGrpSpPr/>
            <p:nvPr/>
          </p:nvGrpSpPr>
          <p:grpSpPr>
            <a:xfrm>
              <a:off x="7548422" y="1690688"/>
              <a:ext cx="2944278" cy="4518007"/>
              <a:chOff x="1901168" y="1041284"/>
              <a:chExt cx="2619633" cy="3982201"/>
            </a:xfrm>
            <a:effectLst>
              <a:outerShdw blurRad="228600" dist="38100" dir="5400000" sx="99000" sy="99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16" name="Suorakulmio: Pyöristetyt kulmat 15">
                <a:extLst>
                  <a:ext uri="{FF2B5EF4-FFF2-40B4-BE49-F238E27FC236}">
                    <a16:creationId xmlns:a16="http://schemas.microsoft.com/office/drawing/2014/main" id="{096F33FD-8042-1384-D639-8373233E1267}"/>
                  </a:ext>
                </a:extLst>
              </p:cNvPr>
              <p:cNvSpPr/>
              <p:nvPr userDrawn="1"/>
            </p:nvSpPr>
            <p:spPr>
              <a:xfrm>
                <a:off x="1901169" y="1041284"/>
                <a:ext cx="2619632" cy="1481040"/>
              </a:xfrm>
              <a:prstGeom prst="roundRect">
                <a:avLst>
                  <a:gd name="adj" fmla="val 6655"/>
                </a:avLst>
              </a:prstGeom>
              <a:blipFill dpi="0" rotWithShape="1">
                <a:blip r:embed="rId3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 b="-14002"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i-FI"/>
              </a:p>
            </p:txBody>
          </p:sp>
          <p:sp>
            <p:nvSpPr>
              <p:cNvPr id="17" name="Suorakulmio: Pyöristetyt kulmat 10">
                <a:extLst>
                  <a:ext uri="{FF2B5EF4-FFF2-40B4-BE49-F238E27FC236}">
                    <a16:creationId xmlns:a16="http://schemas.microsoft.com/office/drawing/2014/main" id="{E20ABA60-6E97-040B-B3E0-C20AA51A2ECC}"/>
                  </a:ext>
                </a:extLst>
              </p:cNvPr>
              <p:cNvSpPr/>
              <p:nvPr userDrawn="1"/>
            </p:nvSpPr>
            <p:spPr>
              <a:xfrm>
                <a:off x="1901168" y="2420870"/>
                <a:ext cx="2619632" cy="2602615"/>
              </a:xfrm>
              <a:custGeom>
                <a:avLst/>
                <a:gdLst>
                  <a:gd name="connsiteX0" fmla="*/ 0 w 2619632"/>
                  <a:gd name="connsiteY0" fmla="*/ 174337 h 2776953"/>
                  <a:gd name="connsiteX1" fmla="*/ 174337 w 2619632"/>
                  <a:gd name="connsiteY1" fmla="*/ 0 h 2776953"/>
                  <a:gd name="connsiteX2" fmla="*/ 2445295 w 2619632"/>
                  <a:gd name="connsiteY2" fmla="*/ 0 h 2776953"/>
                  <a:gd name="connsiteX3" fmla="*/ 2619632 w 2619632"/>
                  <a:gd name="connsiteY3" fmla="*/ 174337 h 2776953"/>
                  <a:gd name="connsiteX4" fmla="*/ 2619632 w 2619632"/>
                  <a:gd name="connsiteY4" fmla="*/ 2602616 h 2776953"/>
                  <a:gd name="connsiteX5" fmla="*/ 2445295 w 2619632"/>
                  <a:gd name="connsiteY5" fmla="*/ 2776953 h 2776953"/>
                  <a:gd name="connsiteX6" fmla="*/ 174337 w 2619632"/>
                  <a:gd name="connsiteY6" fmla="*/ 2776953 h 2776953"/>
                  <a:gd name="connsiteX7" fmla="*/ 0 w 2619632"/>
                  <a:gd name="connsiteY7" fmla="*/ 2602616 h 2776953"/>
                  <a:gd name="connsiteX8" fmla="*/ 0 w 2619632"/>
                  <a:gd name="connsiteY8" fmla="*/ 174337 h 2776953"/>
                  <a:gd name="connsiteX0" fmla="*/ 0 w 2619632"/>
                  <a:gd name="connsiteY0" fmla="*/ 179075 h 2781691"/>
                  <a:gd name="connsiteX1" fmla="*/ 174337 w 2619632"/>
                  <a:gd name="connsiteY1" fmla="*/ 4738 h 2781691"/>
                  <a:gd name="connsiteX2" fmla="*/ 1853067 w 2619632"/>
                  <a:gd name="connsiteY2" fmla="*/ 0 h 2781691"/>
                  <a:gd name="connsiteX3" fmla="*/ 2619632 w 2619632"/>
                  <a:gd name="connsiteY3" fmla="*/ 179075 h 2781691"/>
                  <a:gd name="connsiteX4" fmla="*/ 2619632 w 2619632"/>
                  <a:gd name="connsiteY4" fmla="*/ 2607354 h 2781691"/>
                  <a:gd name="connsiteX5" fmla="*/ 2445295 w 2619632"/>
                  <a:gd name="connsiteY5" fmla="*/ 2781691 h 2781691"/>
                  <a:gd name="connsiteX6" fmla="*/ 174337 w 2619632"/>
                  <a:gd name="connsiteY6" fmla="*/ 2781691 h 2781691"/>
                  <a:gd name="connsiteX7" fmla="*/ 0 w 2619632"/>
                  <a:gd name="connsiteY7" fmla="*/ 2607354 h 2781691"/>
                  <a:gd name="connsiteX8" fmla="*/ 0 w 2619632"/>
                  <a:gd name="connsiteY8" fmla="*/ 179075 h 2781691"/>
                  <a:gd name="connsiteX0" fmla="*/ 0 w 2619632"/>
                  <a:gd name="connsiteY0" fmla="*/ 179075 h 2781691"/>
                  <a:gd name="connsiteX1" fmla="*/ 1093475 w 2619632"/>
                  <a:gd name="connsiteY1" fmla="*/ 4738 h 2781691"/>
                  <a:gd name="connsiteX2" fmla="*/ 1853067 w 2619632"/>
                  <a:gd name="connsiteY2" fmla="*/ 0 h 2781691"/>
                  <a:gd name="connsiteX3" fmla="*/ 2619632 w 2619632"/>
                  <a:gd name="connsiteY3" fmla="*/ 179075 h 2781691"/>
                  <a:gd name="connsiteX4" fmla="*/ 2619632 w 2619632"/>
                  <a:gd name="connsiteY4" fmla="*/ 2607354 h 2781691"/>
                  <a:gd name="connsiteX5" fmla="*/ 2445295 w 2619632"/>
                  <a:gd name="connsiteY5" fmla="*/ 2781691 h 2781691"/>
                  <a:gd name="connsiteX6" fmla="*/ 174337 w 2619632"/>
                  <a:gd name="connsiteY6" fmla="*/ 2781691 h 2781691"/>
                  <a:gd name="connsiteX7" fmla="*/ 0 w 2619632"/>
                  <a:gd name="connsiteY7" fmla="*/ 2607354 h 2781691"/>
                  <a:gd name="connsiteX8" fmla="*/ 0 w 2619632"/>
                  <a:gd name="connsiteY8" fmla="*/ 179075 h 2781691"/>
                  <a:gd name="connsiteX0" fmla="*/ 0 w 2619632"/>
                  <a:gd name="connsiteY0" fmla="*/ 179075 h 2781691"/>
                  <a:gd name="connsiteX1" fmla="*/ 1093475 w 2619632"/>
                  <a:gd name="connsiteY1" fmla="*/ 4738 h 2781691"/>
                  <a:gd name="connsiteX2" fmla="*/ 1853067 w 2619632"/>
                  <a:gd name="connsiteY2" fmla="*/ 0 h 2781691"/>
                  <a:gd name="connsiteX3" fmla="*/ 2619632 w 2619632"/>
                  <a:gd name="connsiteY3" fmla="*/ 179075 h 2781691"/>
                  <a:gd name="connsiteX4" fmla="*/ 2619632 w 2619632"/>
                  <a:gd name="connsiteY4" fmla="*/ 2607354 h 2781691"/>
                  <a:gd name="connsiteX5" fmla="*/ 2445295 w 2619632"/>
                  <a:gd name="connsiteY5" fmla="*/ 2781691 h 2781691"/>
                  <a:gd name="connsiteX6" fmla="*/ 174337 w 2619632"/>
                  <a:gd name="connsiteY6" fmla="*/ 2781691 h 2781691"/>
                  <a:gd name="connsiteX7" fmla="*/ 0 w 2619632"/>
                  <a:gd name="connsiteY7" fmla="*/ 2607354 h 2781691"/>
                  <a:gd name="connsiteX8" fmla="*/ 0 w 2619632"/>
                  <a:gd name="connsiteY8" fmla="*/ 179075 h 2781691"/>
                  <a:gd name="connsiteX0" fmla="*/ 0 w 2619632"/>
                  <a:gd name="connsiteY0" fmla="*/ 174531 h 2777147"/>
                  <a:gd name="connsiteX1" fmla="*/ 1093475 w 2619632"/>
                  <a:gd name="connsiteY1" fmla="*/ 194 h 2777147"/>
                  <a:gd name="connsiteX2" fmla="*/ 1450352 w 2619632"/>
                  <a:gd name="connsiteY2" fmla="*/ 193 h 2777147"/>
                  <a:gd name="connsiteX3" fmla="*/ 2619632 w 2619632"/>
                  <a:gd name="connsiteY3" fmla="*/ 174531 h 2777147"/>
                  <a:gd name="connsiteX4" fmla="*/ 2619632 w 2619632"/>
                  <a:gd name="connsiteY4" fmla="*/ 2602810 h 2777147"/>
                  <a:gd name="connsiteX5" fmla="*/ 2445295 w 2619632"/>
                  <a:gd name="connsiteY5" fmla="*/ 2777147 h 2777147"/>
                  <a:gd name="connsiteX6" fmla="*/ 174337 w 2619632"/>
                  <a:gd name="connsiteY6" fmla="*/ 2777147 h 2777147"/>
                  <a:gd name="connsiteX7" fmla="*/ 0 w 2619632"/>
                  <a:gd name="connsiteY7" fmla="*/ 2602810 h 2777147"/>
                  <a:gd name="connsiteX8" fmla="*/ 0 w 2619632"/>
                  <a:gd name="connsiteY8" fmla="*/ 174531 h 2777147"/>
                  <a:gd name="connsiteX0" fmla="*/ 0 w 2619632"/>
                  <a:gd name="connsiteY0" fmla="*/ 175042 h 2777658"/>
                  <a:gd name="connsiteX1" fmla="*/ 1093475 w 2619632"/>
                  <a:gd name="connsiteY1" fmla="*/ 705 h 2777658"/>
                  <a:gd name="connsiteX2" fmla="*/ 1450352 w 2619632"/>
                  <a:gd name="connsiteY2" fmla="*/ 704 h 2777658"/>
                  <a:gd name="connsiteX3" fmla="*/ 2619632 w 2619632"/>
                  <a:gd name="connsiteY3" fmla="*/ 175042 h 2777658"/>
                  <a:gd name="connsiteX4" fmla="*/ 2619632 w 2619632"/>
                  <a:gd name="connsiteY4" fmla="*/ 2603321 h 2777658"/>
                  <a:gd name="connsiteX5" fmla="*/ 2445295 w 2619632"/>
                  <a:gd name="connsiteY5" fmla="*/ 2777658 h 2777658"/>
                  <a:gd name="connsiteX6" fmla="*/ 174337 w 2619632"/>
                  <a:gd name="connsiteY6" fmla="*/ 2777658 h 2777658"/>
                  <a:gd name="connsiteX7" fmla="*/ 0 w 2619632"/>
                  <a:gd name="connsiteY7" fmla="*/ 2603321 h 2777658"/>
                  <a:gd name="connsiteX8" fmla="*/ 0 w 2619632"/>
                  <a:gd name="connsiteY8" fmla="*/ 175042 h 2777658"/>
                  <a:gd name="connsiteX0" fmla="*/ 0 w 2619632"/>
                  <a:gd name="connsiteY0" fmla="*/ 175042 h 2777658"/>
                  <a:gd name="connsiteX1" fmla="*/ 1112525 w 2619632"/>
                  <a:gd name="connsiteY1" fmla="*/ 51505 h 2777658"/>
                  <a:gd name="connsiteX2" fmla="*/ 1450352 w 2619632"/>
                  <a:gd name="connsiteY2" fmla="*/ 704 h 2777658"/>
                  <a:gd name="connsiteX3" fmla="*/ 2619632 w 2619632"/>
                  <a:gd name="connsiteY3" fmla="*/ 175042 h 2777658"/>
                  <a:gd name="connsiteX4" fmla="*/ 2619632 w 2619632"/>
                  <a:gd name="connsiteY4" fmla="*/ 2603321 h 2777658"/>
                  <a:gd name="connsiteX5" fmla="*/ 2445295 w 2619632"/>
                  <a:gd name="connsiteY5" fmla="*/ 2777658 h 2777658"/>
                  <a:gd name="connsiteX6" fmla="*/ 174337 w 2619632"/>
                  <a:gd name="connsiteY6" fmla="*/ 2777658 h 2777658"/>
                  <a:gd name="connsiteX7" fmla="*/ 0 w 2619632"/>
                  <a:gd name="connsiteY7" fmla="*/ 2603321 h 2777658"/>
                  <a:gd name="connsiteX8" fmla="*/ 0 w 2619632"/>
                  <a:gd name="connsiteY8" fmla="*/ 175042 h 2777658"/>
                  <a:gd name="connsiteX0" fmla="*/ 0 w 2619632"/>
                  <a:gd name="connsiteY0" fmla="*/ 124982 h 2727598"/>
                  <a:gd name="connsiteX1" fmla="*/ 1112525 w 2619632"/>
                  <a:gd name="connsiteY1" fmla="*/ 1445 h 2727598"/>
                  <a:gd name="connsiteX2" fmla="*/ 1361452 w 2619632"/>
                  <a:gd name="connsiteY2" fmla="*/ 1444 h 2727598"/>
                  <a:gd name="connsiteX3" fmla="*/ 2619632 w 2619632"/>
                  <a:gd name="connsiteY3" fmla="*/ 124982 h 2727598"/>
                  <a:gd name="connsiteX4" fmla="*/ 2619632 w 2619632"/>
                  <a:gd name="connsiteY4" fmla="*/ 2553261 h 2727598"/>
                  <a:gd name="connsiteX5" fmla="*/ 2445295 w 2619632"/>
                  <a:gd name="connsiteY5" fmla="*/ 2727598 h 2727598"/>
                  <a:gd name="connsiteX6" fmla="*/ 174337 w 2619632"/>
                  <a:gd name="connsiteY6" fmla="*/ 2727598 h 2727598"/>
                  <a:gd name="connsiteX7" fmla="*/ 0 w 2619632"/>
                  <a:gd name="connsiteY7" fmla="*/ 2553261 h 2727598"/>
                  <a:gd name="connsiteX8" fmla="*/ 0 w 2619632"/>
                  <a:gd name="connsiteY8" fmla="*/ 124982 h 2727598"/>
                  <a:gd name="connsiteX0" fmla="*/ 0 w 2619632"/>
                  <a:gd name="connsiteY0" fmla="*/ 124982 h 2727598"/>
                  <a:gd name="connsiteX1" fmla="*/ 1169675 w 2619632"/>
                  <a:gd name="connsiteY1" fmla="*/ 1445 h 2727598"/>
                  <a:gd name="connsiteX2" fmla="*/ 1361452 w 2619632"/>
                  <a:gd name="connsiteY2" fmla="*/ 1444 h 2727598"/>
                  <a:gd name="connsiteX3" fmla="*/ 2619632 w 2619632"/>
                  <a:gd name="connsiteY3" fmla="*/ 124982 h 2727598"/>
                  <a:gd name="connsiteX4" fmla="*/ 2619632 w 2619632"/>
                  <a:gd name="connsiteY4" fmla="*/ 2553261 h 2727598"/>
                  <a:gd name="connsiteX5" fmla="*/ 2445295 w 2619632"/>
                  <a:gd name="connsiteY5" fmla="*/ 2727598 h 2727598"/>
                  <a:gd name="connsiteX6" fmla="*/ 174337 w 2619632"/>
                  <a:gd name="connsiteY6" fmla="*/ 2727598 h 2727598"/>
                  <a:gd name="connsiteX7" fmla="*/ 0 w 2619632"/>
                  <a:gd name="connsiteY7" fmla="*/ 2553261 h 2727598"/>
                  <a:gd name="connsiteX8" fmla="*/ 0 w 2619632"/>
                  <a:gd name="connsiteY8" fmla="*/ 124982 h 2727598"/>
                  <a:gd name="connsiteX0" fmla="*/ 0 w 2619632"/>
                  <a:gd name="connsiteY0" fmla="*/ 125422 h 2728038"/>
                  <a:gd name="connsiteX1" fmla="*/ 1169675 w 2619632"/>
                  <a:gd name="connsiteY1" fmla="*/ 1885 h 2728038"/>
                  <a:gd name="connsiteX2" fmla="*/ 1361452 w 2619632"/>
                  <a:gd name="connsiteY2" fmla="*/ 1884 h 2728038"/>
                  <a:gd name="connsiteX3" fmla="*/ 2619632 w 2619632"/>
                  <a:gd name="connsiteY3" fmla="*/ 125422 h 2728038"/>
                  <a:gd name="connsiteX4" fmla="*/ 2619632 w 2619632"/>
                  <a:gd name="connsiteY4" fmla="*/ 2553701 h 2728038"/>
                  <a:gd name="connsiteX5" fmla="*/ 2445295 w 2619632"/>
                  <a:gd name="connsiteY5" fmla="*/ 2728038 h 2728038"/>
                  <a:gd name="connsiteX6" fmla="*/ 174337 w 2619632"/>
                  <a:gd name="connsiteY6" fmla="*/ 2728038 h 2728038"/>
                  <a:gd name="connsiteX7" fmla="*/ 0 w 2619632"/>
                  <a:gd name="connsiteY7" fmla="*/ 2553701 h 2728038"/>
                  <a:gd name="connsiteX8" fmla="*/ 0 w 2619632"/>
                  <a:gd name="connsiteY8" fmla="*/ 125422 h 2728038"/>
                  <a:gd name="connsiteX0" fmla="*/ 0 w 2619632"/>
                  <a:gd name="connsiteY0" fmla="*/ 125422 h 2728038"/>
                  <a:gd name="connsiteX1" fmla="*/ 1169675 w 2619632"/>
                  <a:gd name="connsiteY1" fmla="*/ 1885 h 2728038"/>
                  <a:gd name="connsiteX2" fmla="*/ 1361452 w 2619632"/>
                  <a:gd name="connsiteY2" fmla="*/ 1884 h 2728038"/>
                  <a:gd name="connsiteX3" fmla="*/ 2619632 w 2619632"/>
                  <a:gd name="connsiteY3" fmla="*/ 125422 h 2728038"/>
                  <a:gd name="connsiteX4" fmla="*/ 2619632 w 2619632"/>
                  <a:gd name="connsiteY4" fmla="*/ 2553701 h 2728038"/>
                  <a:gd name="connsiteX5" fmla="*/ 2445295 w 2619632"/>
                  <a:gd name="connsiteY5" fmla="*/ 2728038 h 2728038"/>
                  <a:gd name="connsiteX6" fmla="*/ 174337 w 2619632"/>
                  <a:gd name="connsiteY6" fmla="*/ 2728038 h 2728038"/>
                  <a:gd name="connsiteX7" fmla="*/ 0 w 2619632"/>
                  <a:gd name="connsiteY7" fmla="*/ 2553701 h 2728038"/>
                  <a:gd name="connsiteX8" fmla="*/ 0 w 2619632"/>
                  <a:gd name="connsiteY8" fmla="*/ 125422 h 2728038"/>
                  <a:gd name="connsiteX0" fmla="*/ 0 w 2619632"/>
                  <a:gd name="connsiteY0" fmla="*/ 124071 h 2726687"/>
                  <a:gd name="connsiteX1" fmla="*/ 1169675 w 2619632"/>
                  <a:gd name="connsiteY1" fmla="*/ 534 h 2726687"/>
                  <a:gd name="connsiteX2" fmla="*/ 1361452 w 2619632"/>
                  <a:gd name="connsiteY2" fmla="*/ 126464 h 2726687"/>
                  <a:gd name="connsiteX3" fmla="*/ 2619632 w 2619632"/>
                  <a:gd name="connsiteY3" fmla="*/ 124071 h 2726687"/>
                  <a:gd name="connsiteX4" fmla="*/ 2619632 w 2619632"/>
                  <a:gd name="connsiteY4" fmla="*/ 2552350 h 2726687"/>
                  <a:gd name="connsiteX5" fmla="*/ 2445295 w 2619632"/>
                  <a:gd name="connsiteY5" fmla="*/ 2726687 h 2726687"/>
                  <a:gd name="connsiteX6" fmla="*/ 174337 w 2619632"/>
                  <a:gd name="connsiteY6" fmla="*/ 2726687 h 2726687"/>
                  <a:gd name="connsiteX7" fmla="*/ 0 w 2619632"/>
                  <a:gd name="connsiteY7" fmla="*/ 2552350 h 2726687"/>
                  <a:gd name="connsiteX8" fmla="*/ 0 w 2619632"/>
                  <a:gd name="connsiteY8" fmla="*/ 124071 h 2726687"/>
                  <a:gd name="connsiteX0" fmla="*/ 0 w 2619632"/>
                  <a:gd name="connsiteY0" fmla="*/ 124071 h 2726687"/>
                  <a:gd name="connsiteX1" fmla="*/ 1169675 w 2619632"/>
                  <a:gd name="connsiteY1" fmla="*/ 534 h 2726687"/>
                  <a:gd name="connsiteX2" fmla="*/ 1361452 w 2619632"/>
                  <a:gd name="connsiteY2" fmla="*/ 126464 h 2726687"/>
                  <a:gd name="connsiteX3" fmla="*/ 2619632 w 2619632"/>
                  <a:gd name="connsiteY3" fmla="*/ 124071 h 2726687"/>
                  <a:gd name="connsiteX4" fmla="*/ 2619632 w 2619632"/>
                  <a:gd name="connsiteY4" fmla="*/ 2552350 h 2726687"/>
                  <a:gd name="connsiteX5" fmla="*/ 2445295 w 2619632"/>
                  <a:gd name="connsiteY5" fmla="*/ 2726687 h 2726687"/>
                  <a:gd name="connsiteX6" fmla="*/ 174337 w 2619632"/>
                  <a:gd name="connsiteY6" fmla="*/ 2726687 h 2726687"/>
                  <a:gd name="connsiteX7" fmla="*/ 0 w 2619632"/>
                  <a:gd name="connsiteY7" fmla="*/ 2552350 h 2726687"/>
                  <a:gd name="connsiteX8" fmla="*/ 0 w 2619632"/>
                  <a:gd name="connsiteY8" fmla="*/ 124071 h 2726687"/>
                  <a:gd name="connsiteX0" fmla="*/ 0 w 2619632"/>
                  <a:gd name="connsiteY0" fmla="*/ 124071 h 2726687"/>
                  <a:gd name="connsiteX1" fmla="*/ 1169675 w 2619632"/>
                  <a:gd name="connsiteY1" fmla="*/ 534 h 2726687"/>
                  <a:gd name="connsiteX2" fmla="*/ 1361452 w 2619632"/>
                  <a:gd name="connsiteY2" fmla="*/ 126464 h 2726687"/>
                  <a:gd name="connsiteX3" fmla="*/ 2619632 w 2619632"/>
                  <a:gd name="connsiteY3" fmla="*/ 124071 h 2726687"/>
                  <a:gd name="connsiteX4" fmla="*/ 2619632 w 2619632"/>
                  <a:gd name="connsiteY4" fmla="*/ 2552350 h 2726687"/>
                  <a:gd name="connsiteX5" fmla="*/ 2445295 w 2619632"/>
                  <a:gd name="connsiteY5" fmla="*/ 2726687 h 2726687"/>
                  <a:gd name="connsiteX6" fmla="*/ 174337 w 2619632"/>
                  <a:gd name="connsiteY6" fmla="*/ 2726687 h 2726687"/>
                  <a:gd name="connsiteX7" fmla="*/ 0 w 2619632"/>
                  <a:gd name="connsiteY7" fmla="*/ 2552350 h 2726687"/>
                  <a:gd name="connsiteX8" fmla="*/ 0 w 2619632"/>
                  <a:gd name="connsiteY8" fmla="*/ 124071 h 2726687"/>
                  <a:gd name="connsiteX0" fmla="*/ 0 w 2619632"/>
                  <a:gd name="connsiteY0" fmla="*/ 46050 h 2648666"/>
                  <a:gd name="connsiteX1" fmla="*/ 1178150 w 2619632"/>
                  <a:gd name="connsiteY1" fmla="*/ 48444 h 2648666"/>
                  <a:gd name="connsiteX2" fmla="*/ 1361452 w 2619632"/>
                  <a:gd name="connsiteY2" fmla="*/ 48443 h 2648666"/>
                  <a:gd name="connsiteX3" fmla="*/ 2619632 w 2619632"/>
                  <a:gd name="connsiteY3" fmla="*/ 46050 h 2648666"/>
                  <a:gd name="connsiteX4" fmla="*/ 2619632 w 2619632"/>
                  <a:gd name="connsiteY4" fmla="*/ 2474329 h 2648666"/>
                  <a:gd name="connsiteX5" fmla="*/ 2445295 w 2619632"/>
                  <a:gd name="connsiteY5" fmla="*/ 2648666 h 2648666"/>
                  <a:gd name="connsiteX6" fmla="*/ 174337 w 2619632"/>
                  <a:gd name="connsiteY6" fmla="*/ 2648666 h 2648666"/>
                  <a:gd name="connsiteX7" fmla="*/ 0 w 2619632"/>
                  <a:gd name="connsiteY7" fmla="*/ 2474329 h 2648666"/>
                  <a:gd name="connsiteX8" fmla="*/ 0 w 2619632"/>
                  <a:gd name="connsiteY8" fmla="*/ 46050 h 2648666"/>
                  <a:gd name="connsiteX0" fmla="*/ 0 w 2619632"/>
                  <a:gd name="connsiteY0" fmla="*/ 2499 h 2605115"/>
                  <a:gd name="connsiteX1" fmla="*/ 1178150 w 2619632"/>
                  <a:gd name="connsiteY1" fmla="*/ 4893 h 2605115"/>
                  <a:gd name="connsiteX2" fmla="*/ 1361452 w 2619632"/>
                  <a:gd name="connsiteY2" fmla="*/ 4892 h 2605115"/>
                  <a:gd name="connsiteX3" fmla="*/ 2619632 w 2619632"/>
                  <a:gd name="connsiteY3" fmla="*/ 2499 h 2605115"/>
                  <a:gd name="connsiteX4" fmla="*/ 2619632 w 2619632"/>
                  <a:gd name="connsiteY4" fmla="*/ 2430778 h 2605115"/>
                  <a:gd name="connsiteX5" fmla="*/ 2445295 w 2619632"/>
                  <a:gd name="connsiteY5" fmla="*/ 2605115 h 2605115"/>
                  <a:gd name="connsiteX6" fmla="*/ 174337 w 2619632"/>
                  <a:gd name="connsiteY6" fmla="*/ 2605115 h 2605115"/>
                  <a:gd name="connsiteX7" fmla="*/ 0 w 2619632"/>
                  <a:gd name="connsiteY7" fmla="*/ 2430778 h 2605115"/>
                  <a:gd name="connsiteX8" fmla="*/ 0 w 2619632"/>
                  <a:gd name="connsiteY8" fmla="*/ 2499 h 2605115"/>
                  <a:gd name="connsiteX0" fmla="*/ 0 w 2619632"/>
                  <a:gd name="connsiteY0" fmla="*/ 2499 h 2605115"/>
                  <a:gd name="connsiteX1" fmla="*/ 1178150 w 2619632"/>
                  <a:gd name="connsiteY1" fmla="*/ 4893 h 2605115"/>
                  <a:gd name="connsiteX2" fmla="*/ 1361452 w 2619632"/>
                  <a:gd name="connsiteY2" fmla="*/ 4892 h 2605115"/>
                  <a:gd name="connsiteX3" fmla="*/ 2619632 w 2619632"/>
                  <a:gd name="connsiteY3" fmla="*/ 2499 h 2605115"/>
                  <a:gd name="connsiteX4" fmla="*/ 2619632 w 2619632"/>
                  <a:gd name="connsiteY4" fmla="*/ 2430778 h 2605115"/>
                  <a:gd name="connsiteX5" fmla="*/ 2445295 w 2619632"/>
                  <a:gd name="connsiteY5" fmla="*/ 2605115 h 2605115"/>
                  <a:gd name="connsiteX6" fmla="*/ 174337 w 2619632"/>
                  <a:gd name="connsiteY6" fmla="*/ 2605115 h 2605115"/>
                  <a:gd name="connsiteX7" fmla="*/ 0 w 2619632"/>
                  <a:gd name="connsiteY7" fmla="*/ 2430778 h 2605115"/>
                  <a:gd name="connsiteX8" fmla="*/ 0 w 2619632"/>
                  <a:gd name="connsiteY8" fmla="*/ 2499 h 2605115"/>
                  <a:gd name="connsiteX0" fmla="*/ 0 w 2619632"/>
                  <a:gd name="connsiteY0" fmla="*/ 2499 h 2605115"/>
                  <a:gd name="connsiteX1" fmla="*/ 1178150 w 2619632"/>
                  <a:gd name="connsiteY1" fmla="*/ 4893 h 2605115"/>
                  <a:gd name="connsiteX2" fmla="*/ 1395351 w 2619632"/>
                  <a:gd name="connsiteY2" fmla="*/ 4892 h 2605115"/>
                  <a:gd name="connsiteX3" fmla="*/ 2619632 w 2619632"/>
                  <a:gd name="connsiteY3" fmla="*/ 2499 h 2605115"/>
                  <a:gd name="connsiteX4" fmla="*/ 2619632 w 2619632"/>
                  <a:gd name="connsiteY4" fmla="*/ 2430778 h 2605115"/>
                  <a:gd name="connsiteX5" fmla="*/ 2445295 w 2619632"/>
                  <a:gd name="connsiteY5" fmla="*/ 2605115 h 2605115"/>
                  <a:gd name="connsiteX6" fmla="*/ 174337 w 2619632"/>
                  <a:gd name="connsiteY6" fmla="*/ 2605115 h 2605115"/>
                  <a:gd name="connsiteX7" fmla="*/ 0 w 2619632"/>
                  <a:gd name="connsiteY7" fmla="*/ 2430778 h 2605115"/>
                  <a:gd name="connsiteX8" fmla="*/ 0 w 2619632"/>
                  <a:gd name="connsiteY8" fmla="*/ 2499 h 2605115"/>
                  <a:gd name="connsiteX0" fmla="*/ 0 w 2619632"/>
                  <a:gd name="connsiteY0" fmla="*/ 0 h 2602616"/>
                  <a:gd name="connsiteX1" fmla="*/ 1178150 w 2619632"/>
                  <a:gd name="connsiteY1" fmla="*/ 2394 h 2602616"/>
                  <a:gd name="connsiteX2" fmla="*/ 1395351 w 2619632"/>
                  <a:gd name="connsiteY2" fmla="*/ 2393 h 2602616"/>
                  <a:gd name="connsiteX3" fmla="*/ 2619632 w 2619632"/>
                  <a:gd name="connsiteY3" fmla="*/ 0 h 2602616"/>
                  <a:gd name="connsiteX4" fmla="*/ 2619632 w 2619632"/>
                  <a:gd name="connsiteY4" fmla="*/ 2428279 h 2602616"/>
                  <a:gd name="connsiteX5" fmla="*/ 2445295 w 2619632"/>
                  <a:gd name="connsiteY5" fmla="*/ 2602616 h 2602616"/>
                  <a:gd name="connsiteX6" fmla="*/ 174337 w 2619632"/>
                  <a:gd name="connsiteY6" fmla="*/ 2602616 h 2602616"/>
                  <a:gd name="connsiteX7" fmla="*/ 0 w 2619632"/>
                  <a:gd name="connsiteY7" fmla="*/ 2428279 h 2602616"/>
                  <a:gd name="connsiteX8" fmla="*/ 0 w 2619632"/>
                  <a:gd name="connsiteY8" fmla="*/ 0 h 2602616"/>
                  <a:gd name="connsiteX0" fmla="*/ 0 w 2619632"/>
                  <a:gd name="connsiteY0" fmla="*/ 2687 h 2605303"/>
                  <a:gd name="connsiteX1" fmla="*/ 1178150 w 2619632"/>
                  <a:gd name="connsiteY1" fmla="*/ 5081 h 2605303"/>
                  <a:gd name="connsiteX2" fmla="*/ 1395351 w 2619632"/>
                  <a:gd name="connsiteY2" fmla="*/ 5080 h 2605303"/>
                  <a:gd name="connsiteX3" fmla="*/ 2619632 w 2619632"/>
                  <a:gd name="connsiteY3" fmla="*/ 2687 h 2605303"/>
                  <a:gd name="connsiteX4" fmla="*/ 2619632 w 2619632"/>
                  <a:gd name="connsiteY4" fmla="*/ 2430966 h 2605303"/>
                  <a:gd name="connsiteX5" fmla="*/ 2445295 w 2619632"/>
                  <a:gd name="connsiteY5" fmla="*/ 2605303 h 2605303"/>
                  <a:gd name="connsiteX6" fmla="*/ 174337 w 2619632"/>
                  <a:gd name="connsiteY6" fmla="*/ 2605303 h 2605303"/>
                  <a:gd name="connsiteX7" fmla="*/ 0 w 2619632"/>
                  <a:gd name="connsiteY7" fmla="*/ 2430966 h 2605303"/>
                  <a:gd name="connsiteX8" fmla="*/ 0 w 2619632"/>
                  <a:gd name="connsiteY8" fmla="*/ 2687 h 2605303"/>
                  <a:gd name="connsiteX0" fmla="*/ 0 w 2619632"/>
                  <a:gd name="connsiteY0" fmla="*/ 0 h 2602616"/>
                  <a:gd name="connsiteX1" fmla="*/ 1178150 w 2619632"/>
                  <a:gd name="connsiteY1" fmla="*/ 2394 h 2602616"/>
                  <a:gd name="connsiteX2" fmla="*/ 1395351 w 2619632"/>
                  <a:gd name="connsiteY2" fmla="*/ 2393 h 2602616"/>
                  <a:gd name="connsiteX3" fmla="*/ 2619632 w 2619632"/>
                  <a:gd name="connsiteY3" fmla="*/ 0 h 2602616"/>
                  <a:gd name="connsiteX4" fmla="*/ 2619632 w 2619632"/>
                  <a:gd name="connsiteY4" fmla="*/ 2428279 h 2602616"/>
                  <a:gd name="connsiteX5" fmla="*/ 2445295 w 2619632"/>
                  <a:gd name="connsiteY5" fmla="*/ 2602616 h 2602616"/>
                  <a:gd name="connsiteX6" fmla="*/ 174337 w 2619632"/>
                  <a:gd name="connsiteY6" fmla="*/ 2602616 h 2602616"/>
                  <a:gd name="connsiteX7" fmla="*/ 0 w 2619632"/>
                  <a:gd name="connsiteY7" fmla="*/ 2428279 h 2602616"/>
                  <a:gd name="connsiteX8" fmla="*/ 0 w 2619632"/>
                  <a:gd name="connsiteY8" fmla="*/ 0 h 2602616"/>
                  <a:gd name="connsiteX0" fmla="*/ 0 w 2619632"/>
                  <a:gd name="connsiteY0" fmla="*/ 1337 h 2603953"/>
                  <a:gd name="connsiteX1" fmla="*/ 1178150 w 2619632"/>
                  <a:gd name="connsiteY1" fmla="*/ 3731 h 2603953"/>
                  <a:gd name="connsiteX2" fmla="*/ 1395351 w 2619632"/>
                  <a:gd name="connsiteY2" fmla="*/ 3730 h 2603953"/>
                  <a:gd name="connsiteX3" fmla="*/ 2619632 w 2619632"/>
                  <a:gd name="connsiteY3" fmla="*/ 1337 h 2603953"/>
                  <a:gd name="connsiteX4" fmla="*/ 2619632 w 2619632"/>
                  <a:gd name="connsiteY4" fmla="*/ 2429616 h 2603953"/>
                  <a:gd name="connsiteX5" fmla="*/ 2445295 w 2619632"/>
                  <a:gd name="connsiteY5" fmla="*/ 2603953 h 2603953"/>
                  <a:gd name="connsiteX6" fmla="*/ 174337 w 2619632"/>
                  <a:gd name="connsiteY6" fmla="*/ 2603953 h 2603953"/>
                  <a:gd name="connsiteX7" fmla="*/ 0 w 2619632"/>
                  <a:gd name="connsiteY7" fmla="*/ 2429616 h 2603953"/>
                  <a:gd name="connsiteX8" fmla="*/ 0 w 2619632"/>
                  <a:gd name="connsiteY8" fmla="*/ 1337 h 2603953"/>
                  <a:gd name="connsiteX0" fmla="*/ 0 w 2619632"/>
                  <a:gd name="connsiteY0" fmla="*/ 1337 h 2603953"/>
                  <a:gd name="connsiteX1" fmla="*/ 1178150 w 2619632"/>
                  <a:gd name="connsiteY1" fmla="*/ 3731 h 2603953"/>
                  <a:gd name="connsiteX2" fmla="*/ 1395351 w 2619632"/>
                  <a:gd name="connsiteY2" fmla="*/ 3730 h 2603953"/>
                  <a:gd name="connsiteX3" fmla="*/ 2619632 w 2619632"/>
                  <a:gd name="connsiteY3" fmla="*/ 1337 h 2603953"/>
                  <a:gd name="connsiteX4" fmla="*/ 2619632 w 2619632"/>
                  <a:gd name="connsiteY4" fmla="*/ 2429616 h 2603953"/>
                  <a:gd name="connsiteX5" fmla="*/ 2445295 w 2619632"/>
                  <a:gd name="connsiteY5" fmla="*/ 2603953 h 2603953"/>
                  <a:gd name="connsiteX6" fmla="*/ 174337 w 2619632"/>
                  <a:gd name="connsiteY6" fmla="*/ 2603953 h 2603953"/>
                  <a:gd name="connsiteX7" fmla="*/ 0 w 2619632"/>
                  <a:gd name="connsiteY7" fmla="*/ 2429616 h 2603953"/>
                  <a:gd name="connsiteX8" fmla="*/ 0 w 2619632"/>
                  <a:gd name="connsiteY8" fmla="*/ 1337 h 2603953"/>
                  <a:gd name="connsiteX0" fmla="*/ 0 w 2619632"/>
                  <a:gd name="connsiteY0" fmla="*/ 1337 h 2603953"/>
                  <a:gd name="connsiteX1" fmla="*/ 1178150 w 2619632"/>
                  <a:gd name="connsiteY1" fmla="*/ 3731 h 2603953"/>
                  <a:gd name="connsiteX2" fmla="*/ 1395351 w 2619632"/>
                  <a:gd name="connsiteY2" fmla="*/ 3730 h 2603953"/>
                  <a:gd name="connsiteX3" fmla="*/ 2619632 w 2619632"/>
                  <a:gd name="connsiteY3" fmla="*/ 1337 h 2603953"/>
                  <a:gd name="connsiteX4" fmla="*/ 2619632 w 2619632"/>
                  <a:gd name="connsiteY4" fmla="*/ 2429616 h 2603953"/>
                  <a:gd name="connsiteX5" fmla="*/ 2445295 w 2619632"/>
                  <a:gd name="connsiteY5" fmla="*/ 2603953 h 2603953"/>
                  <a:gd name="connsiteX6" fmla="*/ 174337 w 2619632"/>
                  <a:gd name="connsiteY6" fmla="*/ 2603953 h 2603953"/>
                  <a:gd name="connsiteX7" fmla="*/ 0 w 2619632"/>
                  <a:gd name="connsiteY7" fmla="*/ 2429616 h 2603953"/>
                  <a:gd name="connsiteX8" fmla="*/ 0 w 2619632"/>
                  <a:gd name="connsiteY8" fmla="*/ 1337 h 2603953"/>
                  <a:gd name="connsiteX0" fmla="*/ 0 w 2619632"/>
                  <a:gd name="connsiteY0" fmla="*/ 1337 h 2603953"/>
                  <a:gd name="connsiteX1" fmla="*/ 1178150 w 2619632"/>
                  <a:gd name="connsiteY1" fmla="*/ 3731 h 2603953"/>
                  <a:gd name="connsiteX2" fmla="*/ 1395351 w 2619632"/>
                  <a:gd name="connsiteY2" fmla="*/ 3730 h 2603953"/>
                  <a:gd name="connsiteX3" fmla="*/ 2619632 w 2619632"/>
                  <a:gd name="connsiteY3" fmla="*/ 1337 h 2603953"/>
                  <a:gd name="connsiteX4" fmla="*/ 2619632 w 2619632"/>
                  <a:gd name="connsiteY4" fmla="*/ 2429616 h 2603953"/>
                  <a:gd name="connsiteX5" fmla="*/ 2445295 w 2619632"/>
                  <a:gd name="connsiteY5" fmla="*/ 2603953 h 2603953"/>
                  <a:gd name="connsiteX6" fmla="*/ 174337 w 2619632"/>
                  <a:gd name="connsiteY6" fmla="*/ 2603953 h 2603953"/>
                  <a:gd name="connsiteX7" fmla="*/ 0 w 2619632"/>
                  <a:gd name="connsiteY7" fmla="*/ 2429616 h 2603953"/>
                  <a:gd name="connsiteX8" fmla="*/ 0 w 2619632"/>
                  <a:gd name="connsiteY8" fmla="*/ 1337 h 2603953"/>
                  <a:gd name="connsiteX0" fmla="*/ 0 w 2619632"/>
                  <a:gd name="connsiteY0" fmla="*/ 8088 h 2610704"/>
                  <a:gd name="connsiteX1" fmla="*/ 1194503 w 2619632"/>
                  <a:gd name="connsiteY1" fmla="*/ 2382 h 2610704"/>
                  <a:gd name="connsiteX2" fmla="*/ 1395351 w 2619632"/>
                  <a:gd name="connsiteY2" fmla="*/ 10481 h 2610704"/>
                  <a:gd name="connsiteX3" fmla="*/ 2619632 w 2619632"/>
                  <a:gd name="connsiteY3" fmla="*/ 8088 h 2610704"/>
                  <a:gd name="connsiteX4" fmla="*/ 2619632 w 2619632"/>
                  <a:gd name="connsiteY4" fmla="*/ 2436367 h 2610704"/>
                  <a:gd name="connsiteX5" fmla="*/ 2445295 w 2619632"/>
                  <a:gd name="connsiteY5" fmla="*/ 2610704 h 2610704"/>
                  <a:gd name="connsiteX6" fmla="*/ 174337 w 2619632"/>
                  <a:gd name="connsiteY6" fmla="*/ 2610704 h 2610704"/>
                  <a:gd name="connsiteX7" fmla="*/ 0 w 2619632"/>
                  <a:gd name="connsiteY7" fmla="*/ 2436367 h 2610704"/>
                  <a:gd name="connsiteX8" fmla="*/ 0 w 2619632"/>
                  <a:gd name="connsiteY8" fmla="*/ 8088 h 2610704"/>
                  <a:gd name="connsiteX0" fmla="*/ 0 w 2619632"/>
                  <a:gd name="connsiteY0" fmla="*/ 8088 h 2610704"/>
                  <a:gd name="connsiteX1" fmla="*/ 1194503 w 2619632"/>
                  <a:gd name="connsiteY1" fmla="*/ 2382 h 2610704"/>
                  <a:gd name="connsiteX2" fmla="*/ 1395351 w 2619632"/>
                  <a:gd name="connsiteY2" fmla="*/ 10481 h 2610704"/>
                  <a:gd name="connsiteX3" fmla="*/ 2619632 w 2619632"/>
                  <a:gd name="connsiteY3" fmla="*/ 8088 h 2610704"/>
                  <a:gd name="connsiteX4" fmla="*/ 2619632 w 2619632"/>
                  <a:gd name="connsiteY4" fmla="*/ 2436367 h 2610704"/>
                  <a:gd name="connsiteX5" fmla="*/ 2445295 w 2619632"/>
                  <a:gd name="connsiteY5" fmla="*/ 2610704 h 2610704"/>
                  <a:gd name="connsiteX6" fmla="*/ 174337 w 2619632"/>
                  <a:gd name="connsiteY6" fmla="*/ 2610704 h 2610704"/>
                  <a:gd name="connsiteX7" fmla="*/ 0 w 2619632"/>
                  <a:gd name="connsiteY7" fmla="*/ 2436367 h 2610704"/>
                  <a:gd name="connsiteX8" fmla="*/ 0 w 2619632"/>
                  <a:gd name="connsiteY8" fmla="*/ 8088 h 2610704"/>
                  <a:gd name="connsiteX0" fmla="*/ 0 w 2619632"/>
                  <a:gd name="connsiteY0" fmla="*/ 1567 h 2604183"/>
                  <a:gd name="connsiteX1" fmla="*/ 1194503 w 2619632"/>
                  <a:gd name="connsiteY1" fmla="*/ 3961 h 2604183"/>
                  <a:gd name="connsiteX2" fmla="*/ 1395351 w 2619632"/>
                  <a:gd name="connsiteY2" fmla="*/ 3960 h 2604183"/>
                  <a:gd name="connsiteX3" fmla="*/ 2619632 w 2619632"/>
                  <a:gd name="connsiteY3" fmla="*/ 1567 h 2604183"/>
                  <a:gd name="connsiteX4" fmla="*/ 2619632 w 2619632"/>
                  <a:gd name="connsiteY4" fmla="*/ 2429846 h 2604183"/>
                  <a:gd name="connsiteX5" fmla="*/ 2445295 w 2619632"/>
                  <a:gd name="connsiteY5" fmla="*/ 2604183 h 2604183"/>
                  <a:gd name="connsiteX6" fmla="*/ 174337 w 2619632"/>
                  <a:gd name="connsiteY6" fmla="*/ 2604183 h 2604183"/>
                  <a:gd name="connsiteX7" fmla="*/ 0 w 2619632"/>
                  <a:gd name="connsiteY7" fmla="*/ 2429846 h 2604183"/>
                  <a:gd name="connsiteX8" fmla="*/ 0 w 2619632"/>
                  <a:gd name="connsiteY8" fmla="*/ 1567 h 2604183"/>
                  <a:gd name="connsiteX0" fmla="*/ 0 w 2619632"/>
                  <a:gd name="connsiteY0" fmla="*/ 1567 h 2604183"/>
                  <a:gd name="connsiteX1" fmla="*/ 1194503 w 2619632"/>
                  <a:gd name="connsiteY1" fmla="*/ 3961 h 2604183"/>
                  <a:gd name="connsiteX2" fmla="*/ 1391263 w 2619632"/>
                  <a:gd name="connsiteY2" fmla="*/ 3960 h 2604183"/>
                  <a:gd name="connsiteX3" fmla="*/ 2619632 w 2619632"/>
                  <a:gd name="connsiteY3" fmla="*/ 1567 h 2604183"/>
                  <a:gd name="connsiteX4" fmla="*/ 2619632 w 2619632"/>
                  <a:gd name="connsiteY4" fmla="*/ 2429846 h 2604183"/>
                  <a:gd name="connsiteX5" fmla="*/ 2445295 w 2619632"/>
                  <a:gd name="connsiteY5" fmla="*/ 2604183 h 2604183"/>
                  <a:gd name="connsiteX6" fmla="*/ 174337 w 2619632"/>
                  <a:gd name="connsiteY6" fmla="*/ 2604183 h 2604183"/>
                  <a:gd name="connsiteX7" fmla="*/ 0 w 2619632"/>
                  <a:gd name="connsiteY7" fmla="*/ 2429846 h 2604183"/>
                  <a:gd name="connsiteX8" fmla="*/ 0 w 2619632"/>
                  <a:gd name="connsiteY8" fmla="*/ 1567 h 2604183"/>
                  <a:gd name="connsiteX0" fmla="*/ 0 w 2619632"/>
                  <a:gd name="connsiteY0" fmla="*/ 1567 h 2604183"/>
                  <a:gd name="connsiteX1" fmla="*/ 1194503 w 2619632"/>
                  <a:gd name="connsiteY1" fmla="*/ 3961 h 2604183"/>
                  <a:gd name="connsiteX2" fmla="*/ 1391263 w 2619632"/>
                  <a:gd name="connsiteY2" fmla="*/ 3960 h 2604183"/>
                  <a:gd name="connsiteX3" fmla="*/ 2619632 w 2619632"/>
                  <a:gd name="connsiteY3" fmla="*/ 1567 h 2604183"/>
                  <a:gd name="connsiteX4" fmla="*/ 2619632 w 2619632"/>
                  <a:gd name="connsiteY4" fmla="*/ 2429846 h 2604183"/>
                  <a:gd name="connsiteX5" fmla="*/ 2445295 w 2619632"/>
                  <a:gd name="connsiteY5" fmla="*/ 2604183 h 2604183"/>
                  <a:gd name="connsiteX6" fmla="*/ 174337 w 2619632"/>
                  <a:gd name="connsiteY6" fmla="*/ 2604183 h 2604183"/>
                  <a:gd name="connsiteX7" fmla="*/ 0 w 2619632"/>
                  <a:gd name="connsiteY7" fmla="*/ 2429846 h 2604183"/>
                  <a:gd name="connsiteX8" fmla="*/ 0 w 2619632"/>
                  <a:gd name="connsiteY8" fmla="*/ 1567 h 2604183"/>
                  <a:gd name="connsiteX0" fmla="*/ 0 w 2619632"/>
                  <a:gd name="connsiteY0" fmla="*/ 0 h 2602616"/>
                  <a:gd name="connsiteX1" fmla="*/ 1194503 w 2619632"/>
                  <a:gd name="connsiteY1" fmla="*/ 2394 h 2602616"/>
                  <a:gd name="connsiteX2" fmla="*/ 1391263 w 2619632"/>
                  <a:gd name="connsiteY2" fmla="*/ 2393 h 2602616"/>
                  <a:gd name="connsiteX3" fmla="*/ 2619632 w 2619632"/>
                  <a:gd name="connsiteY3" fmla="*/ 0 h 2602616"/>
                  <a:gd name="connsiteX4" fmla="*/ 2619632 w 2619632"/>
                  <a:gd name="connsiteY4" fmla="*/ 2428279 h 2602616"/>
                  <a:gd name="connsiteX5" fmla="*/ 2445295 w 2619632"/>
                  <a:gd name="connsiteY5" fmla="*/ 2602616 h 2602616"/>
                  <a:gd name="connsiteX6" fmla="*/ 174337 w 2619632"/>
                  <a:gd name="connsiteY6" fmla="*/ 2602616 h 2602616"/>
                  <a:gd name="connsiteX7" fmla="*/ 0 w 2619632"/>
                  <a:gd name="connsiteY7" fmla="*/ 2428279 h 2602616"/>
                  <a:gd name="connsiteX8" fmla="*/ 0 w 2619632"/>
                  <a:gd name="connsiteY8" fmla="*/ 0 h 26026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19632" h="2602616">
                    <a:moveTo>
                      <a:pt x="0" y="0"/>
                    </a:moveTo>
                    <a:cubicBezTo>
                      <a:pt x="505602" y="2458"/>
                      <a:pt x="52491" y="6052"/>
                      <a:pt x="1194503" y="2394"/>
                    </a:cubicBezTo>
                    <a:lnTo>
                      <a:pt x="1391263" y="2393"/>
                    </a:lnTo>
                    <a:lnTo>
                      <a:pt x="2619632" y="0"/>
                    </a:lnTo>
                    <a:lnTo>
                      <a:pt x="2619632" y="2428279"/>
                    </a:lnTo>
                    <a:cubicBezTo>
                      <a:pt x="2619632" y="2524563"/>
                      <a:pt x="2541579" y="2602616"/>
                      <a:pt x="2445295" y="2602616"/>
                    </a:cubicBezTo>
                    <a:lnTo>
                      <a:pt x="174337" y="2602616"/>
                    </a:lnTo>
                    <a:cubicBezTo>
                      <a:pt x="78053" y="2602616"/>
                      <a:pt x="0" y="2524563"/>
                      <a:pt x="0" y="242827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i-FI"/>
              </a:p>
            </p:txBody>
          </p:sp>
        </p:grpSp>
        <p:sp>
          <p:nvSpPr>
            <p:cNvPr id="18" name="Tekstiruutu 17">
              <a:extLst>
                <a:ext uri="{FF2B5EF4-FFF2-40B4-BE49-F238E27FC236}">
                  <a16:creationId xmlns:a16="http://schemas.microsoft.com/office/drawing/2014/main" id="{2E5717B7-661C-6FDC-DAA0-EC81DBB65E43}"/>
                </a:ext>
              </a:extLst>
            </p:cNvPr>
            <p:cNvSpPr txBox="1"/>
            <p:nvPr/>
          </p:nvSpPr>
          <p:spPr>
            <a:xfrm>
              <a:off x="7830587" y="3506074"/>
              <a:ext cx="237994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i-FI" sz="2000" b="1">
                  <a:latin typeface="+mj-lt"/>
                </a:rPr>
                <a:t>Otsikko</a:t>
              </a:r>
            </a:p>
          </p:txBody>
        </p:sp>
        <p:sp>
          <p:nvSpPr>
            <p:cNvPr id="19" name="Tekstiruutu 18">
              <a:extLst>
                <a:ext uri="{FF2B5EF4-FFF2-40B4-BE49-F238E27FC236}">
                  <a16:creationId xmlns:a16="http://schemas.microsoft.com/office/drawing/2014/main" id="{7643D7C6-4E90-31EC-8CC1-7F3FBBBECA8F}"/>
                </a:ext>
              </a:extLst>
            </p:cNvPr>
            <p:cNvSpPr txBox="1"/>
            <p:nvPr/>
          </p:nvSpPr>
          <p:spPr>
            <a:xfrm>
              <a:off x="7830587" y="3941715"/>
              <a:ext cx="237994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i-FI" sz="1600"/>
                <a:t>Leipäteksti</a:t>
              </a:r>
            </a:p>
          </p:txBody>
        </p:sp>
      </p:grpSp>
      <p:grpSp>
        <p:nvGrpSpPr>
          <p:cNvPr id="22" name="Ryhmä 21">
            <a:extLst>
              <a:ext uri="{FF2B5EF4-FFF2-40B4-BE49-F238E27FC236}">
                <a16:creationId xmlns:a16="http://schemas.microsoft.com/office/drawing/2014/main" id="{9EE148BC-B903-2369-338E-637585AD2AB9}"/>
              </a:ext>
            </a:extLst>
          </p:cNvPr>
          <p:cNvGrpSpPr/>
          <p:nvPr/>
        </p:nvGrpSpPr>
        <p:grpSpPr>
          <a:xfrm>
            <a:off x="4849332" y="1486048"/>
            <a:ext cx="2944276" cy="4518007"/>
            <a:chOff x="7548422" y="1690688"/>
            <a:chExt cx="2944276" cy="4518007"/>
          </a:xfrm>
        </p:grpSpPr>
        <p:grpSp>
          <p:nvGrpSpPr>
            <p:cNvPr id="23" name="Ryhmä 22">
              <a:extLst>
                <a:ext uri="{FF2B5EF4-FFF2-40B4-BE49-F238E27FC236}">
                  <a16:creationId xmlns:a16="http://schemas.microsoft.com/office/drawing/2014/main" id="{B80A9725-C38E-B877-F86B-7C9AB981AB92}"/>
                </a:ext>
              </a:extLst>
            </p:cNvPr>
            <p:cNvGrpSpPr/>
            <p:nvPr/>
          </p:nvGrpSpPr>
          <p:grpSpPr>
            <a:xfrm>
              <a:off x="7548422" y="1690688"/>
              <a:ext cx="2944276" cy="4518007"/>
              <a:chOff x="1901169" y="1041284"/>
              <a:chExt cx="2619632" cy="3982201"/>
            </a:xfrm>
            <a:effectLst>
              <a:outerShdw blurRad="228600" dist="38100" dir="5400000" sx="99000" sy="99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26" name="Suorakulmio: Pyöristetyt kulmat 25">
                <a:extLst>
                  <a:ext uri="{FF2B5EF4-FFF2-40B4-BE49-F238E27FC236}">
                    <a16:creationId xmlns:a16="http://schemas.microsoft.com/office/drawing/2014/main" id="{1F9B4294-23DB-E93F-AA18-92076F27DAA2}"/>
                  </a:ext>
                </a:extLst>
              </p:cNvPr>
              <p:cNvSpPr/>
              <p:nvPr userDrawn="1"/>
            </p:nvSpPr>
            <p:spPr>
              <a:xfrm>
                <a:off x="1901169" y="1041284"/>
                <a:ext cx="2619632" cy="1481040"/>
              </a:xfrm>
              <a:prstGeom prst="roundRect">
                <a:avLst>
                  <a:gd name="adj" fmla="val 6655"/>
                </a:avLst>
              </a:prstGeom>
              <a:blipFill dpi="0" rotWithShape="1">
                <a:blip r:embed="rId4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 b="-14002"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i-FI"/>
              </a:p>
            </p:txBody>
          </p:sp>
          <p:sp>
            <p:nvSpPr>
              <p:cNvPr id="27" name="Suorakulmio: Pyöristetyt kulmat 10">
                <a:extLst>
                  <a:ext uri="{FF2B5EF4-FFF2-40B4-BE49-F238E27FC236}">
                    <a16:creationId xmlns:a16="http://schemas.microsoft.com/office/drawing/2014/main" id="{A5D908F6-592F-E054-B9C9-5F3696717D74}"/>
                  </a:ext>
                </a:extLst>
              </p:cNvPr>
              <p:cNvSpPr/>
              <p:nvPr userDrawn="1"/>
            </p:nvSpPr>
            <p:spPr>
              <a:xfrm>
                <a:off x="1901169" y="2295447"/>
                <a:ext cx="2619632" cy="2728038"/>
              </a:xfrm>
              <a:custGeom>
                <a:avLst/>
                <a:gdLst>
                  <a:gd name="connsiteX0" fmla="*/ 0 w 2619632"/>
                  <a:gd name="connsiteY0" fmla="*/ 174337 h 2776953"/>
                  <a:gd name="connsiteX1" fmla="*/ 174337 w 2619632"/>
                  <a:gd name="connsiteY1" fmla="*/ 0 h 2776953"/>
                  <a:gd name="connsiteX2" fmla="*/ 2445295 w 2619632"/>
                  <a:gd name="connsiteY2" fmla="*/ 0 h 2776953"/>
                  <a:gd name="connsiteX3" fmla="*/ 2619632 w 2619632"/>
                  <a:gd name="connsiteY3" fmla="*/ 174337 h 2776953"/>
                  <a:gd name="connsiteX4" fmla="*/ 2619632 w 2619632"/>
                  <a:gd name="connsiteY4" fmla="*/ 2602616 h 2776953"/>
                  <a:gd name="connsiteX5" fmla="*/ 2445295 w 2619632"/>
                  <a:gd name="connsiteY5" fmla="*/ 2776953 h 2776953"/>
                  <a:gd name="connsiteX6" fmla="*/ 174337 w 2619632"/>
                  <a:gd name="connsiteY6" fmla="*/ 2776953 h 2776953"/>
                  <a:gd name="connsiteX7" fmla="*/ 0 w 2619632"/>
                  <a:gd name="connsiteY7" fmla="*/ 2602616 h 2776953"/>
                  <a:gd name="connsiteX8" fmla="*/ 0 w 2619632"/>
                  <a:gd name="connsiteY8" fmla="*/ 174337 h 2776953"/>
                  <a:gd name="connsiteX0" fmla="*/ 0 w 2619632"/>
                  <a:gd name="connsiteY0" fmla="*/ 179075 h 2781691"/>
                  <a:gd name="connsiteX1" fmla="*/ 174337 w 2619632"/>
                  <a:gd name="connsiteY1" fmla="*/ 4738 h 2781691"/>
                  <a:gd name="connsiteX2" fmla="*/ 1853067 w 2619632"/>
                  <a:gd name="connsiteY2" fmla="*/ 0 h 2781691"/>
                  <a:gd name="connsiteX3" fmla="*/ 2619632 w 2619632"/>
                  <a:gd name="connsiteY3" fmla="*/ 179075 h 2781691"/>
                  <a:gd name="connsiteX4" fmla="*/ 2619632 w 2619632"/>
                  <a:gd name="connsiteY4" fmla="*/ 2607354 h 2781691"/>
                  <a:gd name="connsiteX5" fmla="*/ 2445295 w 2619632"/>
                  <a:gd name="connsiteY5" fmla="*/ 2781691 h 2781691"/>
                  <a:gd name="connsiteX6" fmla="*/ 174337 w 2619632"/>
                  <a:gd name="connsiteY6" fmla="*/ 2781691 h 2781691"/>
                  <a:gd name="connsiteX7" fmla="*/ 0 w 2619632"/>
                  <a:gd name="connsiteY7" fmla="*/ 2607354 h 2781691"/>
                  <a:gd name="connsiteX8" fmla="*/ 0 w 2619632"/>
                  <a:gd name="connsiteY8" fmla="*/ 179075 h 2781691"/>
                  <a:gd name="connsiteX0" fmla="*/ 0 w 2619632"/>
                  <a:gd name="connsiteY0" fmla="*/ 179075 h 2781691"/>
                  <a:gd name="connsiteX1" fmla="*/ 1093475 w 2619632"/>
                  <a:gd name="connsiteY1" fmla="*/ 4738 h 2781691"/>
                  <a:gd name="connsiteX2" fmla="*/ 1853067 w 2619632"/>
                  <a:gd name="connsiteY2" fmla="*/ 0 h 2781691"/>
                  <a:gd name="connsiteX3" fmla="*/ 2619632 w 2619632"/>
                  <a:gd name="connsiteY3" fmla="*/ 179075 h 2781691"/>
                  <a:gd name="connsiteX4" fmla="*/ 2619632 w 2619632"/>
                  <a:gd name="connsiteY4" fmla="*/ 2607354 h 2781691"/>
                  <a:gd name="connsiteX5" fmla="*/ 2445295 w 2619632"/>
                  <a:gd name="connsiteY5" fmla="*/ 2781691 h 2781691"/>
                  <a:gd name="connsiteX6" fmla="*/ 174337 w 2619632"/>
                  <a:gd name="connsiteY6" fmla="*/ 2781691 h 2781691"/>
                  <a:gd name="connsiteX7" fmla="*/ 0 w 2619632"/>
                  <a:gd name="connsiteY7" fmla="*/ 2607354 h 2781691"/>
                  <a:gd name="connsiteX8" fmla="*/ 0 w 2619632"/>
                  <a:gd name="connsiteY8" fmla="*/ 179075 h 2781691"/>
                  <a:gd name="connsiteX0" fmla="*/ 0 w 2619632"/>
                  <a:gd name="connsiteY0" fmla="*/ 179075 h 2781691"/>
                  <a:gd name="connsiteX1" fmla="*/ 1093475 w 2619632"/>
                  <a:gd name="connsiteY1" fmla="*/ 4738 h 2781691"/>
                  <a:gd name="connsiteX2" fmla="*/ 1853067 w 2619632"/>
                  <a:gd name="connsiteY2" fmla="*/ 0 h 2781691"/>
                  <a:gd name="connsiteX3" fmla="*/ 2619632 w 2619632"/>
                  <a:gd name="connsiteY3" fmla="*/ 179075 h 2781691"/>
                  <a:gd name="connsiteX4" fmla="*/ 2619632 w 2619632"/>
                  <a:gd name="connsiteY4" fmla="*/ 2607354 h 2781691"/>
                  <a:gd name="connsiteX5" fmla="*/ 2445295 w 2619632"/>
                  <a:gd name="connsiteY5" fmla="*/ 2781691 h 2781691"/>
                  <a:gd name="connsiteX6" fmla="*/ 174337 w 2619632"/>
                  <a:gd name="connsiteY6" fmla="*/ 2781691 h 2781691"/>
                  <a:gd name="connsiteX7" fmla="*/ 0 w 2619632"/>
                  <a:gd name="connsiteY7" fmla="*/ 2607354 h 2781691"/>
                  <a:gd name="connsiteX8" fmla="*/ 0 w 2619632"/>
                  <a:gd name="connsiteY8" fmla="*/ 179075 h 2781691"/>
                  <a:gd name="connsiteX0" fmla="*/ 0 w 2619632"/>
                  <a:gd name="connsiteY0" fmla="*/ 174531 h 2777147"/>
                  <a:gd name="connsiteX1" fmla="*/ 1093475 w 2619632"/>
                  <a:gd name="connsiteY1" fmla="*/ 194 h 2777147"/>
                  <a:gd name="connsiteX2" fmla="*/ 1450352 w 2619632"/>
                  <a:gd name="connsiteY2" fmla="*/ 193 h 2777147"/>
                  <a:gd name="connsiteX3" fmla="*/ 2619632 w 2619632"/>
                  <a:gd name="connsiteY3" fmla="*/ 174531 h 2777147"/>
                  <a:gd name="connsiteX4" fmla="*/ 2619632 w 2619632"/>
                  <a:gd name="connsiteY4" fmla="*/ 2602810 h 2777147"/>
                  <a:gd name="connsiteX5" fmla="*/ 2445295 w 2619632"/>
                  <a:gd name="connsiteY5" fmla="*/ 2777147 h 2777147"/>
                  <a:gd name="connsiteX6" fmla="*/ 174337 w 2619632"/>
                  <a:gd name="connsiteY6" fmla="*/ 2777147 h 2777147"/>
                  <a:gd name="connsiteX7" fmla="*/ 0 w 2619632"/>
                  <a:gd name="connsiteY7" fmla="*/ 2602810 h 2777147"/>
                  <a:gd name="connsiteX8" fmla="*/ 0 w 2619632"/>
                  <a:gd name="connsiteY8" fmla="*/ 174531 h 2777147"/>
                  <a:gd name="connsiteX0" fmla="*/ 0 w 2619632"/>
                  <a:gd name="connsiteY0" fmla="*/ 175042 h 2777658"/>
                  <a:gd name="connsiteX1" fmla="*/ 1093475 w 2619632"/>
                  <a:gd name="connsiteY1" fmla="*/ 705 h 2777658"/>
                  <a:gd name="connsiteX2" fmla="*/ 1450352 w 2619632"/>
                  <a:gd name="connsiteY2" fmla="*/ 704 h 2777658"/>
                  <a:gd name="connsiteX3" fmla="*/ 2619632 w 2619632"/>
                  <a:gd name="connsiteY3" fmla="*/ 175042 h 2777658"/>
                  <a:gd name="connsiteX4" fmla="*/ 2619632 w 2619632"/>
                  <a:gd name="connsiteY4" fmla="*/ 2603321 h 2777658"/>
                  <a:gd name="connsiteX5" fmla="*/ 2445295 w 2619632"/>
                  <a:gd name="connsiteY5" fmla="*/ 2777658 h 2777658"/>
                  <a:gd name="connsiteX6" fmla="*/ 174337 w 2619632"/>
                  <a:gd name="connsiteY6" fmla="*/ 2777658 h 2777658"/>
                  <a:gd name="connsiteX7" fmla="*/ 0 w 2619632"/>
                  <a:gd name="connsiteY7" fmla="*/ 2603321 h 2777658"/>
                  <a:gd name="connsiteX8" fmla="*/ 0 w 2619632"/>
                  <a:gd name="connsiteY8" fmla="*/ 175042 h 2777658"/>
                  <a:gd name="connsiteX0" fmla="*/ 0 w 2619632"/>
                  <a:gd name="connsiteY0" fmla="*/ 175042 h 2777658"/>
                  <a:gd name="connsiteX1" fmla="*/ 1112525 w 2619632"/>
                  <a:gd name="connsiteY1" fmla="*/ 51505 h 2777658"/>
                  <a:gd name="connsiteX2" fmla="*/ 1450352 w 2619632"/>
                  <a:gd name="connsiteY2" fmla="*/ 704 h 2777658"/>
                  <a:gd name="connsiteX3" fmla="*/ 2619632 w 2619632"/>
                  <a:gd name="connsiteY3" fmla="*/ 175042 h 2777658"/>
                  <a:gd name="connsiteX4" fmla="*/ 2619632 w 2619632"/>
                  <a:gd name="connsiteY4" fmla="*/ 2603321 h 2777658"/>
                  <a:gd name="connsiteX5" fmla="*/ 2445295 w 2619632"/>
                  <a:gd name="connsiteY5" fmla="*/ 2777658 h 2777658"/>
                  <a:gd name="connsiteX6" fmla="*/ 174337 w 2619632"/>
                  <a:gd name="connsiteY6" fmla="*/ 2777658 h 2777658"/>
                  <a:gd name="connsiteX7" fmla="*/ 0 w 2619632"/>
                  <a:gd name="connsiteY7" fmla="*/ 2603321 h 2777658"/>
                  <a:gd name="connsiteX8" fmla="*/ 0 w 2619632"/>
                  <a:gd name="connsiteY8" fmla="*/ 175042 h 2777658"/>
                  <a:gd name="connsiteX0" fmla="*/ 0 w 2619632"/>
                  <a:gd name="connsiteY0" fmla="*/ 124982 h 2727598"/>
                  <a:gd name="connsiteX1" fmla="*/ 1112525 w 2619632"/>
                  <a:gd name="connsiteY1" fmla="*/ 1445 h 2727598"/>
                  <a:gd name="connsiteX2" fmla="*/ 1361452 w 2619632"/>
                  <a:gd name="connsiteY2" fmla="*/ 1444 h 2727598"/>
                  <a:gd name="connsiteX3" fmla="*/ 2619632 w 2619632"/>
                  <a:gd name="connsiteY3" fmla="*/ 124982 h 2727598"/>
                  <a:gd name="connsiteX4" fmla="*/ 2619632 w 2619632"/>
                  <a:gd name="connsiteY4" fmla="*/ 2553261 h 2727598"/>
                  <a:gd name="connsiteX5" fmla="*/ 2445295 w 2619632"/>
                  <a:gd name="connsiteY5" fmla="*/ 2727598 h 2727598"/>
                  <a:gd name="connsiteX6" fmla="*/ 174337 w 2619632"/>
                  <a:gd name="connsiteY6" fmla="*/ 2727598 h 2727598"/>
                  <a:gd name="connsiteX7" fmla="*/ 0 w 2619632"/>
                  <a:gd name="connsiteY7" fmla="*/ 2553261 h 2727598"/>
                  <a:gd name="connsiteX8" fmla="*/ 0 w 2619632"/>
                  <a:gd name="connsiteY8" fmla="*/ 124982 h 2727598"/>
                  <a:gd name="connsiteX0" fmla="*/ 0 w 2619632"/>
                  <a:gd name="connsiteY0" fmla="*/ 124982 h 2727598"/>
                  <a:gd name="connsiteX1" fmla="*/ 1169675 w 2619632"/>
                  <a:gd name="connsiteY1" fmla="*/ 1445 h 2727598"/>
                  <a:gd name="connsiteX2" fmla="*/ 1361452 w 2619632"/>
                  <a:gd name="connsiteY2" fmla="*/ 1444 h 2727598"/>
                  <a:gd name="connsiteX3" fmla="*/ 2619632 w 2619632"/>
                  <a:gd name="connsiteY3" fmla="*/ 124982 h 2727598"/>
                  <a:gd name="connsiteX4" fmla="*/ 2619632 w 2619632"/>
                  <a:gd name="connsiteY4" fmla="*/ 2553261 h 2727598"/>
                  <a:gd name="connsiteX5" fmla="*/ 2445295 w 2619632"/>
                  <a:gd name="connsiteY5" fmla="*/ 2727598 h 2727598"/>
                  <a:gd name="connsiteX6" fmla="*/ 174337 w 2619632"/>
                  <a:gd name="connsiteY6" fmla="*/ 2727598 h 2727598"/>
                  <a:gd name="connsiteX7" fmla="*/ 0 w 2619632"/>
                  <a:gd name="connsiteY7" fmla="*/ 2553261 h 2727598"/>
                  <a:gd name="connsiteX8" fmla="*/ 0 w 2619632"/>
                  <a:gd name="connsiteY8" fmla="*/ 124982 h 2727598"/>
                  <a:gd name="connsiteX0" fmla="*/ 0 w 2619632"/>
                  <a:gd name="connsiteY0" fmla="*/ 125422 h 2728038"/>
                  <a:gd name="connsiteX1" fmla="*/ 1169675 w 2619632"/>
                  <a:gd name="connsiteY1" fmla="*/ 1885 h 2728038"/>
                  <a:gd name="connsiteX2" fmla="*/ 1361452 w 2619632"/>
                  <a:gd name="connsiteY2" fmla="*/ 1884 h 2728038"/>
                  <a:gd name="connsiteX3" fmla="*/ 2619632 w 2619632"/>
                  <a:gd name="connsiteY3" fmla="*/ 125422 h 2728038"/>
                  <a:gd name="connsiteX4" fmla="*/ 2619632 w 2619632"/>
                  <a:gd name="connsiteY4" fmla="*/ 2553701 h 2728038"/>
                  <a:gd name="connsiteX5" fmla="*/ 2445295 w 2619632"/>
                  <a:gd name="connsiteY5" fmla="*/ 2728038 h 2728038"/>
                  <a:gd name="connsiteX6" fmla="*/ 174337 w 2619632"/>
                  <a:gd name="connsiteY6" fmla="*/ 2728038 h 2728038"/>
                  <a:gd name="connsiteX7" fmla="*/ 0 w 2619632"/>
                  <a:gd name="connsiteY7" fmla="*/ 2553701 h 2728038"/>
                  <a:gd name="connsiteX8" fmla="*/ 0 w 2619632"/>
                  <a:gd name="connsiteY8" fmla="*/ 125422 h 2728038"/>
                  <a:gd name="connsiteX0" fmla="*/ 0 w 2619632"/>
                  <a:gd name="connsiteY0" fmla="*/ 125422 h 2728038"/>
                  <a:gd name="connsiteX1" fmla="*/ 1169675 w 2619632"/>
                  <a:gd name="connsiteY1" fmla="*/ 1885 h 2728038"/>
                  <a:gd name="connsiteX2" fmla="*/ 1361452 w 2619632"/>
                  <a:gd name="connsiteY2" fmla="*/ 1884 h 2728038"/>
                  <a:gd name="connsiteX3" fmla="*/ 2619632 w 2619632"/>
                  <a:gd name="connsiteY3" fmla="*/ 125422 h 2728038"/>
                  <a:gd name="connsiteX4" fmla="*/ 2619632 w 2619632"/>
                  <a:gd name="connsiteY4" fmla="*/ 2553701 h 2728038"/>
                  <a:gd name="connsiteX5" fmla="*/ 2445295 w 2619632"/>
                  <a:gd name="connsiteY5" fmla="*/ 2728038 h 2728038"/>
                  <a:gd name="connsiteX6" fmla="*/ 174337 w 2619632"/>
                  <a:gd name="connsiteY6" fmla="*/ 2728038 h 2728038"/>
                  <a:gd name="connsiteX7" fmla="*/ 0 w 2619632"/>
                  <a:gd name="connsiteY7" fmla="*/ 2553701 h 2728038"/>
                  <a:gd name="connsiteX8" fmla="*/ 0 w 2619632"/>
                  <a:gd name="connsiteY8" fmla="*/ 125422 h 2728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19632" h="2728038">
                    <a:moveTo>
                      <a:pt x="0" y="125422"/>
                    </a:moveTo>
                    <a:cubicBezTo>
                      <a:pt x="488950" y="22788"/>
                      <a:pt x="841238" y="-2853"/>
                      <a:pt x="1169675" y="1885"/>
                    </a:cubicBezTo>
                    <a:lnTo>
                      <a:pt x="1361452" y="1884"/>
                    </a:lnTo>
                    <a:cubicBezTo>
                      <a:pt x="1675675" y="-7592"/>
                      <a:pt x="2156082" y="16438"/>
                      <a:pt x="2619632" y="125422"/>
                    </a:cubicBezTo>
                    <a:lnTo>
                      <a:pt x="2619632" y="2553701"/>
                    </a:lnTo>
                    <a:cubicBezTo>
                      <a:pt x="2619632" y="2649985"/>
                      <a:pt x="2541579" y="2728038"/>
                      <a:pt x="2445295" y="2728038"/>
                    </a:cubicBezTo>
                    <a:lnTo>
                      <a:pt x="174337" y="2728038"/>
                    </a:lnTo>
                    <a:cubicBezTo>
                      <a:pt x="78053" y="2728038"/>
                      <a:pt x="0" y="2649985"/>
                      <a:pt x="0" y="2553701"/>
                    </a:cubicBezTo>
                    <a:lnTo>
                      <a:pt x="0" y="12542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i-FI"/>
              </a:p>
            </p:txBody>
          </p:sp>
        </p:grpSp>
        <p:sp>
          <p:nvSpPr>
            <p:cNvPr id="24" name="Tekstiruutu 23">
              <a:extLst>
                <a:ext uri="{FF2B5EF4-FFF2-40B4-BE49-F238E27FC236}">
                  <a16:creationId xmlns:a16="http://schemas.microsoft.com/office/drawing/2014/main" id="{C43C3FA8-9C05-D429-0163-4001A228D147}"/>
                </a:ext>
              </a:extLst>
            </p:cNvPr>
            <p:cNvSpPr txBox="1"/>
            <p:nvPr/>
          </p:nvSpPr>
          <p:spPr>
            <a:xfrm>
              <a:off x="7830587" y="3506074"/>
              <a:ext cx="237994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i-FI" sz="2000" b="1">
                  <a:latin typeface="+mj-lt"/>
                </a:rPr>
                <a:t>Otsikko</a:t>
              </a:r>
            </a:p>
          </p:txBody>
        </p:sp>
        <p:sp>
          <p:nvSpPr>
            <p:cNvPr id="25" name="Tekstiruutu 24">
              <a:extLst>
                <a:ext uri="{FF2B5EF4-FFF2-40B4-BE49-F238E27FC236}">
                  <a16:creationId xmlns:a16="http://schemas.microsoft.com/office/drawing/2014/main" id="{B58CA7B1-7FFC-E06B-BBBB-7A5A1AEE2433}"/>
                </a:ext>
              </a:extLst>
            </p:cNvPr>
            <p:cNvSpPr txBox="1"/>
            <p:nvPr/>
          </p:nvSpPr>
          <p:spPr>
            <a:xfrm>
              <a:off x="7830587" y="3941715"/>
              <a:ext cx="237994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i-FI" sz="1600"/>
                <a:t>Leipäteksti</a:t>
              </a:r>
            </a:p>
          </p:txBody>
        </p:sp>
      </p:grpSp>
      <p:grpSp>
        <p:nvGrpSpPr>
          <p:cNvPr id="40" name="Ryhmä 39">
            <a:extLst>
              <a:ext uri="{FF2B5EF4-FFF2-40B4-BE49-F238E27FC236}">
                <a16:creationId xmlns:a16="http://schemas.microsoft.com/office/drawing/2014/main" id="{B302AFE4-C71E-D9C1-26B7-23D5FF3911F1}"/>
              </a:ext>
            </a:extLst>
          </p:cNvPr>
          <p:cNvGrpSpPr/>
          <p:nvPr/>
        </p:nvGrpSpPr>
        <p:grpSpPr>
          <a:xfrm>
            <a:off x="8355295" y="1486048"/>
            <a:ext cx="2944276" cy="4518007"/>
            <a:chOff x="6992988" y="1682711"/>
            <a:chExt cx="2944276" cy="4518007"/>
          </a:xfrm>
        </p:grpSpPr>
        <p:grpSp>
          <p:nvGrpSpPr>
            <p:cNvPr id="29" name="Ryhmä 28">
              <a:extLst>
                <a:ext uri="{FF2B5EF4-FFF2-40B4-BE49-F238E27FC236}">
                  <a16:creationId xmlns:a16="http://schemas.microsoft.com/office/drawing/2014/main" id="{58AD33CA-D622-AC7E-1BF4-2DC45BD1873C}"/>
                </a:ext>
              </a:extLst>
            </p:cNvPr>
            <p:cNvGrpSpPr/>
            <p:nvPr/>
          </p:nvGrpSpPr>
          <p:grpSpPr>
            <a:xfrm>
              <a:off x="6992988" y="1682711"/>
              <a:ext cx="2944276" cy="4518007"/>
              <a:chOff x="1901169" y="1041284"/>
              <a:chExt cx="2619632" cy="3982201"/>
            </a:xfrm>
            <a:effectLst>
              <a:outerShdw blurRad="228600" dist="38100" dir="5400000" sx="99000" sy="99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32" name="Suorakulmio: Pyöristetyt kulmat 31">
                <a:extLst>
                  <a:ext uri="{FF2B5EF4-FFF2-40B4-BE49-F238E27FC236}">
                    <a16:creationId xmlns:a16="http://schemas.microsoft.com/office/drawing/2014/main" id="{43C69FB9-DE1A-F353-416D-34C66FDA93AB}"/>
                  </a:ext>
                </a:extLst>
              </p:cNvPr>
              <p:cNvSpPr/>
              <p:nvPr userDrawn="1"/>
            </p:nvSpPr>
            <p:spPr>
              <a:xfrm>
                <a:off x="1901169" y="1041284"/>
                <a:ext cx="2619632" cy="1481040"/>
              </a:xfrm>
              <a:prstGeom prst="roundRect">
                <a:avLst>
                  <a:gd name="adj" fmla="val 6655"/>
                </a:avLst>
              </a:prstGeom>
              <a:blipFill dpi="0" rotWithShape="1">
                <a:blip r:embed="rId5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 b="-14002"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i-FI"/>
              </a:p>
            </p:txBody>
          </p:sp>
          <p:sp>
            <p:nvSpPr>
              <p:cNvPr id="33" name="Suorakulmio: Pyöristetyt kulmat 10">
                <a:extLst>
                  <a:ext uri="{FF2B5EF4-FFF2-40B4-BE49-F238E27FC236}">
                    <a16:creationId xmlns:a16="http://schemas.microsoft.com/office/drawing/2014/main" id="{B131F442-BDA8-1887-8940-A8AA791649FD}"/>
                  </a:ext>
                </a:extLst>
              </p:cNvPr>
              <p:cNvSpPr/>
              <p:nvPr userDrawn="1"/>
            </p:nvSpPr>
            <p:spPr>
              <a:xfrm>
                <a:off x="1901169" y="2295447"/>
                <a:ext cx="2619632" cy="2728038"/>
              </a:xfrm>
              <a:custGeom>
                <a:avLst/>
                <a:gdLst>
                  <a:gd name="connsiteX0" fmla="*/ 0 w 2619632"/>
                  <a:gd name="connsiteY0" fmla="*/ 174337 h 2776953"/>
                  <a:gd name="connsiteX1" fmla="*/ 174337 w 2619632"/>
                  <a:gd name="connsiteY1" fmla="*/ 0 h 2776953"/>
                  <a:gd name="connsiteX2" fmla="*/ 2445295 w 2619632"/>
                  <a:gd name="connsiteY2" fmla="*/ 0 h 2776953"/>
                  <a:gd name="connsiteX3" fmla="*/ 2619632 w 2619632"/>
                  <a:gd name="connsiteY3" fmla="*/ 174337 h 2776953"/>
                  <a:gd name="connsiteX4" fmla="*/ 2619632 w 2619632"/>
                  <a:gd name="connsiteY4" fmla="*/ 2602616 h 2776953"/>
                  <a:gd name="connsiteX5" fmla="*/ 2445295 w 2619632"/>
                  <a:gd name="connsiteY5" fmla="*/ 2776953 h 2776953"/>
                  <a:gd name="connsiteX6" fmla="*/ 174337 w 2619632"/>
                  <a:gd name="connsiteY6" fmla="*/ 2776953 h 2776953"/>
                  <a:gd name="connsiteX7" fmla="*/ 0 w 2619632"/>
                  <a:gd name="connsiteY7" fmla="*/ 2602616 h 2776953"/>
                  <a:gd name="connsiteX8" fmla="*/ 0 w 2619632"/>
                  <a:gd name="connsiteY8" fmla="*/ 174337 h 2776953"/>
                  <a:gd name="connsiteX0" fmla="*/ 0 w 2619632"/>
                  <a:gd name="connsiteY0" fmla="*/ 179075 h 2781691"/>
                  <a:gd name="connsiteX1" fmla="*/ 174337 w 2619632"/>
                  <a:gd name="connsiteY1" fmla="*/ 4738 h 2781691"/>
                  <a:gd name="connsiteX2" fmla="*/ 1853067 w 2619632"/>
                  <a:gd name="connsiteY2" fmla="*/ 0 h 2781691"/>
                  <a:gd name="connsiteX3" fmla="*/ 2619632 w 2619632"/>
                  <a:gd name="connsiteY3" fmla="*/ 179075 h 2781691"/>
                  <a:gd name="connsiteX4" fmla="*/ 2619632 w 2619632"/>
                  <a:gd name="connsiteY4" fmla="*/ 2607354 h 2781691"/>
                  <a:gd name="connsiteX5" fmla="*/ 2445295 w 2619632"/>
                  <a:gd name="connsiteY5" fmla="*/ 2781691 h 2781691"/>
                  <a:gd name="connsiteX6" fmla="*/ 174337 w 2619632"/>
                  <a:gd name="connsiteY6" fmla="*/ 2781691 h 2781691"/>
                  <a:gd name="connsiteX7" fmla="*/ 0 w 2619632"/>
                  <a:gd name="connsiteY7" fmla="*/ 2607354 h 2781691"/>
                  <a:gd name="connsiteX8" fmla="*/ 0 w 2619632"/>
                  <a:gd name="connsiteY8" fmla="*/ 179075 h 2781691"/>
                  <a:gd name="connsiteX0" fmla="*/ 0 w 2619632"/>
                  <a:gd name="connsiteY0" fmla="*/ 179075 h 2781691"/>
                  <a:gd name="connsiteX1" fmla="*/ 1093475 w 2619632"/>
                  <a:gd name="connsiteY1" fmla="*/ 4738 h 2781691"/>
                  <a:gd name="connsiteX2" fmla="*/ 1853067 w 2619632"/>
                  <a:gd name="connsiteY2" fmla="*/ 0 h 2781691"/>
                  <a:gd name="connsiteX3" fmla="*/ 2619632 w 2619632"/>
                  <a:gd name="connsiteY3" fmla="*/ 179075 h 2781691"/>
                  <a:gd name="connsiteX4" fmla="*/ 2619632 w 2619632"/>
                  <a:gd name="connsiteY4" fmla="*/ 2607354 h 2781691"/>
                  <a:gd name="connsiteX5" fmla="*/ 2445295 w 2619632"/>
                  <a:gd name="connsiteY5" fmla="*/ 2781691 h 2781691"/>
                  <a:gd name="connsiteX6" fmla="*/ 174337 w 2619632"/>
                  <a:gd name="connsiteY6" fmla="*/ 2781691 h 2781691"/>
                  <a:gd name="connsiteX7" fmla="*/ 0 w 2619632"/>
                  <a:gd name="connsiteY7" fmla="*/ 2607354 h 2781691"/>
                  <a:gd name="connsiteX8" fmla="*/ 0 w 2619632"/>
                  <a:gd name="connsiteY8" fmla="*/ 179075 h 2781691"/>
                  <a:gd name="connsiteX0" fmla="*/ 0 w 2619632"/>
                  <a:gd name="connsiteY0" fmla="*/ 179075 h 2781691"/>
                  <a:gd name="connsiteX1" fmla="*/ 1093475 w 2619632"/>
                  <a:gd name="connsiteY1" fmla="*/ 4738 h 2781691"/>
                  <a:gd name="connsiteX2" fmla="*/ 1853067 w 2619632"/>
                  <a:gd name="connsiteY2" fmla="*/ 0 h 2781691"/>
                  <a:gd name="connsiteX3" fmla="*/ 2619632 w 2619632"/>
                  <a:gd name="connsiteY3" fmla="*/ 179075 h 2781691"/>
                  <a:gd name="connsiteX4" fmla="*/ 2619632 w 2619632"/>
                  <a:gd name="connsiteY4" fmla="*/ 2607354 h 2781691"/>
                  <a:gd name="connsiteX5" fmla="*/ 2445295 w 2619632"/>
                  <a:gd name="connsiteY5" fmla="*/ 2781691 h 2781691"/>
                  <a:gd name="connsiteX6" fmla="*/ 174337 w 2619632"/>
                  <a:gd name="connsiteY6" fmla="*/ 2781691 h 2781691"/>
                  <a:gd name="connsiteX7" fmla="*/ 0 w 2619632"/>
                  <a:gd name="connsiteY7" fmla="*/ 2607354 h 2781691"/>
                  <a:gd name="connsiteX8" fmla="*/ 0 w 2619632"/>
                  <a:gd name="connsiteY8" fmla="*/ 179075 h 2781691"/>
                  <a:gd name="connsiteX0" fmla="*/ 0 w 2619632"/>
                  <a:gd name="connsiteY0" fmla="*/ 174531 h 2777147"/>
                  <a:gd name="connsiteX1" fmla="*/ 1093475 w 2619632"/>
                  <a:gd name="connsiteY1" fmla="*/ 194 h 2777147"/>
                  <a:gd name="connsiteX2" fmla="*/ 1450352 w 2619632"/>
                  <a:gd name="connsiteY2" fmla="*/ 193 h 2777147"/>
                  <a:gd name="connsiteX3" fmla="*/ 2619632 w 2619632"/>
                  <a:gd name="connsiteY3" fmla="*/ 174531 h 2777147"/>
                  <a:gd name="connsiteX4" fmla="*/ 2619632 w 2619632"/>
                  <a:gd name="connsiteY4" fmla="*/ 2602810 h 2777147"/>
                  <a:gd name="connsiteX5" fmla="*/ 2445295 w 2619632"/>
                  <a:gd name="connsiteY5" fmla="*/ 2777147 h 2777147"/>
                  <a:gd name="connsiteX6" fmla="*/ 174337 w 2619632"/>
                  <a:gd name="connsiteY6" fmla="*/ 2777147 h 2777147"/>
                  <a:gd name="connsiteX7" fmla="*/ 0 w 2619632"/>
                  <a:gd name="connsiteY7" fmla="*/ 2602810 h 2777147"/>
                  <a:gd name="connsiteX8" fmla="*/ 0 w 2619632"/>
                  <a:gd name="connsiteY8" fmla="*/ 174531 h 2777147"/>
                  <a:gd name="connsiteX0" fmla="*/ 0 w 2619632"/>
                  <a:gd name="connsiteY0" fmla="*/ 175042 h 2777658"/>
                  <a:gd name="connsiteX1" fmla="*/ 1093475 w 2619632"/>
                  <a:gd name="connsiteY1" fmla="*/ 705 h 2777658"/>
                  <a:gd name="connsiteX2" fmla="*/ 1450352 w 2619632"/>
                  <a:gd name="connsiteY2" fmla="*/ 704 h 2777658"/>
                  <a:gd name="connsiteX3" fmla="*/ 2619632 w 2619632"/>
                  <a:gd name="connsiteY3" fmla="*/ 175042 h 2777658"/>
                  <a:gd name="connsiteX4" fmla="*/ 2619632 w 2619632"/>
                  <a:gd name="connsiteY4" fmla="*/ 2603321 h 2777658"/>
                  <a:gd name="connsiteX5" fmla="*/ 2445295 w 2619632"/>
                  <a:gd name="connsiteY5" fmla="*/ 2777658 h 2777658"/>
                  <a:gd name="connsiteX6" fmla="*/ 174337 w 2619632"/>
                  <a:gd name="connsiteY6" fmla="*/ 2777658 h 2777658"/>
                  <a:gd name="connsiteX7" fmla="*/ 0 w 2619632"/>
                  <a:gd name="connsiteY7" fmla="*/ 2603321 h 2777658"/>
                  <a:gd name="connsiteX8" fmla="*/ 0 w 2619632"/>
                  <a:gd name="connsiteY8" fmla="*/ 175042 h 2777658"/>
                  <a:gd name="connsiteX0" fmla="*/ 0 w 2619632"/>
                  <a:gd name="connsiteY0" fmla="*/ 175042 h 2777658"/>
                  <a:gd name="connsiteX1" fmla="*/ 1112525 w 2619632"/>
                  <a:gd name="connsiteY1" fmla="*/ 51505 h 2777658"/>
                  <a:gd name="connsiteX2" fmla="*/ 1450352 w 2619632"/>
                  <a:gd name="connsiteY2" fmla="*/ 704 h 2777658"/>
                  <a:gd name="connsiteX3" fmla="*/ 2619632 w 2619632"/>
                  <a:gd name="connsiteY3" fmla="*/ 175042 h 2777658"/>
                  <a:gd name="connsiteX4" fmla="*/ 2619632 w 2619632"/>
                  <a:gd name="connsiteY4" fmla="*/ 2603321 h 2777658"/>
                  <a:gd name="connsiteX5" fmla="*/ 2445295 w 2619632"/>
                  <a:gd name="connsiteY5" fmla="*/ 2777658 h 2777658"/>
                  <a:gd name="connsiteX6" fmla="*/ 174337 w 2619632"/>
                  <a:gd name="connsiteY6" fmla="*/ 2777658 h 2777658"/>
                  <a:gd name="connsiteX7" fmla="*/ 0 w 2619632"/>
                  <a:gd name="connsiteY7" fmla="*/ 2603321 h 2777658"/>
                  <a:gd name="connsiteX8" fmla="*/ 0 w 2619632"/>
                  <a:gd name="connsiteY8" fmla="*/ 175042 h 2777658"/>
                  <a:gd name="connsiteX0" fmla="*/ 0 w 2619632"/>
                  <a:gd name="connsiteY0" fmla="*/ 124982 h 2727598"/>
                  <a:gd name="connsiteX1" fmla="*/ 1112525 w 2619632"/>
                  <a:gd name="connsiteY1" fmla="*/ 1445 h 2727598"/>
                  <a:gd name="connsiteX2" fmla="*/ 1361452 w 2619632"/>
                  <a:gd name="connsiteY2" fmla="*/ 1444 h 2727598"/>
                  <a:gd name="connsiteX3" fmla="*/ 2619632 w 2619632"/>
                  <a:gd name="connsiteY3" fmla="*/ 124982 h 2727598"/>
                  <a:gd name="connsiteX4" fmla="*/ 2619632 w 2619632"/>
                  <a:gd name="connsiteY4" fmla="*/ 2553261 h 2727598"/>
                  <a:gd name="connsiteX5" fmla="*/ 2445295 w 2619632"/>
                  <a:gd name="connsiteY5" fmla="*/ 2727598 h 2727598"/>
                  <a:gd name="connsiteX6" fmla="*/ 174337 w 2619632"/>
                  <a:gd name="connsiteY6" fmla="*/ 2727598 h 2727598"/>
                  <a:gd name="connsiteX7" fmla="*/ 0 w 2619632"/>
                  <a:gd name="connsiteY7" fmla="*/ 2553261 h 2727598"/>
                  <a:gd name="connsiteX8" fmla="*/ 0 w 2619632"/>
                  <a:gd name="connsiteY8" fmla="*/ 124982 h 2727598"/>
                  <a:gd name="connsiteX0" fmla="*/ 0 w 2619632"/>
                  <a:gd name="connsiteY0" fmla="*/ 124982 h 2727598"/>
                  <a:gd name="connsiteX1" fmla="*/ 1169675 w 2619632"/>
                  <a:gd name="connsiteY1" fmla="*/ 1445 h 2727598"/>
                  <a:gd name="connsiteX2" fmla="*/ 1361452 w 2619632"/>
                  <a:gd name="connsiteY2" fmla="*/ 1444 h 2727598"/>
                  <a:gd name="connsiteX3" fmla="*/ 2619632 w 2619632"/>
                  <a:gd name="connsiteY3" fmla="*/ 124982 h 2727598"/>
                  <a:gd name="connsiteX4" fmla="*/ 2619632 w 2619632"/>
                  <a:gd name="connsiteY4" fmla="*/ 2553261 h 2727598"/>
                  <a:gd name="connsiteX5" fmla="*/ 2445295 w 2619632"/>
                  <a:gd name="connsiteY5" fmla="*/ 2727598 h 2727598"/>
                  <a:gd name="connsiteX6" fmla="*/ 174337 w 2619632"/>
                  <a:gd name="connsiteY6" fmla="*/ 2727598 h 2727598"/>
                  <a:gd name="connsiteX7" fmla="*/ 0 w 2619632"/>
                  <a:gd name="connsiteY7" fmla="*/ 2553261 h 2727598"/>
                  <a:gd name="connsiteX8" fmla="*/ 0 w 2619632"/>
                  <a:gd name="connsiteY8" fmla="*/ 124982 h 2727598"/>
                  <a:gd name="connsiteX0" fmla="*/ 0 w 2619632"/>
                  <a:gd name="connsiteY0" fmla="*/ 125422 h 2728038"/>
                  <a:gd name="connsiteX1" fmla="*/ 1169675 w 2619632"/>
                  <a:gd name="connsiteY1" fmla="*/ 1885 h 2728038"/>
                  <a:gd name="connsiteX2" fmla="*/ 1361452 w 2619632"/>
                  <a:gd name="connsiteY2" fmla="*/ 1884 h 2728038"/>
                  <a:gd name="connsiteX3" fmla="*/ 2619632 w 2619632"/>
                  <a:gd name="connsiteY3" fmla="*/ 125422 h 2728038"/>
                  <a:gd name="connsiteX4" fmla="*/ 2619632 w 2619632"/>
                  <a:gd name="connsiteY4" fmla="*/ 2553701 h 2728038"/>
                  <a:gd name="connsiteX5" fmla="*/ 2445295 w 2619632"/>
                  <a:gd name="connsiteY5" fmla="*/ 2728038 h 2728038"/>
                  <a:gd name="connsiteX6" fmla="*/ 174337 w 2619632"/>
                  <a:gd name="connsiteY6" fmla="*/ 2728038 h 2728038"/>
                  <a:gd name="connsiteX7" fmla="*/ 0 w 2619632"/>
                  <a:gd name="connsiteY7" fmla="*/ 2553701 h 2728038"/>
                  <a:gd name="connsiteX8" fmla="*/ 0 w 2619632"/>
                  <a:gd name="connsiteY8" fmla="*/ 125422 h 2728038"/>
                  <a:gd name="connsiteX0" fmla="*/ 0 w 2619632"/>
                  <a:gd name="connsiteY0" fmla="*/ 125422 h 2728038"/>
                  <a:gd name="connsiteX1" fmla="*/ 1169675 w 2619632"/>
                  <a:gd name="connsiteY1" fmla="*/ 1885 h 2728038"/>
                  <a:gd name="connsiteX2" fmla="*/ 1361452 w 2619632"/>
                  <a:gd name="connsiteY2" fmla="*/ 1884 h 2728038"/>
                  <a:gd name="connsiteX3" fmla="*/ 2619632 w 2619632"/>
                  <a:gd name="connsiteY3" fmla="*/ 125422 h 2728038"/>
                  <a:gd name="connsiteX4" fmla="*/ 2619632 w 2619632"/>
                  <a:gd name="connsiteY4" fmla="*/ 2553701 h 2728038"/>
                  <a:gd name="connsiteX5" fmla="*/ 2445295 w 2619632"/>
                  <a:gd name="connsiteY5" fmla="*/ 2728038 h 2728038"/>
                  <a:gd name="connsiteX6" fmla="*/ 174337 w 2619632"/>
                  <a:gd name="connsiteY6" fmla="*/ 2728038 h 2728038"/>
                  <a:gd name="connsiteX7" fmla="*/ 0 w 2619632"/>
                  <a:gd name="connsiteY7" fmla="*/ 2553701 h 2728038"/>
                  <a:gd name="connsiteX8" fmla="*/ 0 w 2619632"/>
                  <a:gd name="connsiteY8" fmla="*/ 125422 h 2728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19632" h="2728038">
                    <a:moveTo>
                      <a:pt x="0" y="125422"/>
                    </a:moveTo>
                    <a:cubicBezTo>
                      <a:pt x="488950" y="22788"/>
                      <a:pt x="841238" y="-2853"/>
                      <a:pt x="1169675" y="1885"/>
                    </a:cubicBezTo>
                    <a:lnTo>
                      <a:pt x="1361452" y="1884"/>
                    </a:lnTo>
                    <a:cubicBezTo>
                      <a:pt x="1675675" y="-7592"/>
                      <a:pt x="2156082" y="16438"/>
                      <a:pt x="2619632" y="125422"/>
                    </a:cubicBezTo>
                    <a:lnTo>
                      <a:pt x="2619632" y="2553701"/>
                    </a:lnTo>
                    <a:cubicBezTo>
                      <a:pt x="2619632" y="2649985"/>
                      <a:pt x="2541579" y="2728038"/>
                      <a:pt x="2445295" y="2728038"/>
                    </a:cubicBezTo>
                    <a:lnTo>
                      <a:pt x="174337" y="2728038"/>
                    </a:lnTo>
                    <a:cubicBezTo>
                      <a:pt x="78053" y="2728038"/>
                      <a:pt x="0" y="2649985"/>
                      <a:pt x="0" y="2553701"/>
                    </a:cubicBezTo>
                    <a:lnTo>
                      <a:pt x="0" y="125422"/>
                    </a:lnTo>
                    <a:close/>
                  </a:path>
                </a:pathLst>
              </a:custGeom>
              <a:solidFill>
                <a:schemeClr val="tx1">
                  <a:lumMod val="10000"/>
                  <a:lumOff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i-FI"/>
              </a:p>
            </p:txBody>
          </p:sp>
        </p:grpSp>
        <p:sp>
          <p:nvSpPr>
            <p:cNvPr id="30" name="Tekstiruutu 29">
              <a:hlinkClick r:id="rId6" action="ppaction://hlinksldjump"/>
              <a:extLst>
                <a:ext uri="{FF2B5EF4-FFF2-40B4-BE49-F238E27FC236}">
                  <a16:creationId xmlns:a16="http://schemas.microsoft.com/office/drawing/2014/main" id="{C9FDE41F-42AE-C01C-0719-088D8E5459A1}"/>
                </a:ext>
              </a:extLst>
            </p:cNvPr>
            <p:cNvSpPr txBox="1"/>
            <p:nvPr/>
          </p:nvSpPr>
          <p:spPr>
            <a:xfrm>
              <a:off x="7275153" y="5706460"/>
              <a:ext cx="237994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i-FI" sz="1400" b="1">
                  <a:solidFill>
                    <a:schemeClr val="accent1"/>
                  </a:solidFill>
                </a:rPr>
                <a:t>Linkki &gt;</a:t>
              </a:r>
            </a:p>
          </p:txBody>
        </p:sp>
        <p:sp>
          <p:nvSpPr>
            <p:cNvPr id="31" name="Tekstiruutu 30">
              <a:extLst>
                <a:ext uri="{FF2B5EF4-FFF2-40B4-BE49-F238E27FC236}">
                  <a16:creationId xmlns:a16="http://schemas.microsoft.com/office/drawing/2014/main" id="{F909D927-603A-F21E-C383-E388A10871D0}"/>
                </a:ext>
              </a:extLst>
            </p:cNvPr>
            <p:cNvSpPr txBox="1"/>
            <p:nvPr/>
          </p:nvSpPr>
          <p:spPr>
            <a:xfrm>
              <a:off x="7275153" y="3933738"/>
              <a:ext cx="237994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i-FI" sz="1600"/>
                <a:t>Leipäteksti</a:t>
              </a:r>
            </a:p>
          </p:txBody>
        </p:sp>
        <p:cxnSp>
          <p:nvCxnSpPr>
            <p:cNvPr id="35" name="Suora yhdysviiva 34">
              <a:extLst>
                <a:ext uri="{FF2B5EF4-FFF2-40B4-BE49-F238E27FC236}">
                  <a16:creationId xmlns:a16="http://schemas.microsoft.com/office/drawing/2014/main" id="{20C592E4-47F0-20F3-E6AA-68CCDEA8554C}"/>
                </a:ext>
              </a:extLst>
            </p:cNvPr>
            <p:cNvCxnSpPr>
              <a:cxnSpLocks/>
            </p:cNvCxnSpPr>
            <p:nvPr/>
          </p:nvCxnSpPr>
          <p:spPr>
            <a:xfrm>
              <a:off x="7123814" y="5589918"/>
              <a:ext cx="2690037" cy="0"/>
            </a:xfrm>
            <a:prstGeom prst="line">
              <a:avLst/>
            </a:prstGeom>
            <a:ln>
              <a:solidFill>
                <a:schemeClr val="tx1">
                  <a:lumMod val="25000"/>
                  <a:lumOff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kstiruutu 38">
              <a:extLst>
                <a:ext uri="{FF2B5EF4-FFF2-40B4-BE49-F238E27FC236}">
                  <a16:creationId xmlns:a16="http://schemas.microsoft.com/office/drawing/2014/main" id="{4272D109-F174-16D0-57BC-2C668AE149C7}"/>
                </a:ext>
              </a:extLst>
            </p:cNvPr>
            <p:cNvSpPr txBox="1"/>
            <p:nvPr/>
          </p:nvSpPr>
          <p:spPr>
            <a:xfrm>
              <a:off x="7275153" y="3494976"/>
              <a:ext cx="237994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i-FI" sz="2000" b="1">
                  <a:latin typeface="+mj-lt"/>
                </a:rPr>
                <a:t>Otsikko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6185372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tsikko 4">
            <a:extLst>
              <a:ext uri="{FF2B5EF4-FFF2-40B4-BE49-F238E27FC236}">
                <a16:creationId xmlns:a16="http://schemas.microsoft.com/office/drawing/2014/main" id="{C01CF335-4A80-ECD1-167B-930AD9973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Kuinka vaihdan kuvan korttiin</a:t>
            </a:r>
          </a:p>
        </p:txBody>
      </p:sp>
      <p:grpSp>
        <p:nvGrpSpPr>
          <p:cNvPr id="20" name="Ryhmä 19">
            <a:extLst>
              <a:ext uri="{FF2B5EF4-FFF2-40B4-BE49-F238E27FC236}">
                <a16:creationId xmlns:a16="http://schemas.microsoft.com/office/drawing/2014/main" id="{460D87BF-3051-44F0-2AFA-68C2BF507DF8}"/>
              </a:ext>
            </a:extLst>
          </p:cNvPr>
          <p:cNvGrpSpPr/>
          <p:nvPr/>
        </p:nvGrpSpPr>
        <p:grpSpPr>
          <a:xfrm>
            <a:off x="3874813" y="2087052"/>
            <a:ext cx="2944276" cy="4518007"/>
            <a:chOff x="997756" y="1690688"/>
            <a:chExt cx="2944276" cy="4518007"/>
          </a:xfrm>
        </p:grpSpPr>
        <p:grpSp>
          <p:nvGrpSpPr>
            <p:cNvPr id="2" name="Ryhmä 1">
              <a:extLst>
                <a:ext uri="{FF2B5EF4-FFF2-40B4-BE49-F238E27FC236}">
                  <a16:creationId xmlns:a16="http://schemas.microsoft.com/office/drawing/2014/main" id="{052F3A52-1B07-2C2E-0C5B-18FD4476910E}"/>
                </a:ext>
              </a:extLst>
            </p:cNvPr>
            <p:cNvGrpSpPr/>
            <p:nvPr/>
          </p:nvGrpSpPr>
          <p:grpSpPr>
            <a:xfrm>
              <a:off x="997756" y="1690688"/>
              <a:ext cx="2944276" cy="4518007"/>
              <a:chOff x="1901169" y="1041284"/>
              <a:chExt cx="2619632" cy="3982201"/>
            </a:xfrm>
            <a:effectLst>
              <a:outerShdw blurRad="228600" dist="38100" dir="5400000" sx="99000" sy="99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3" name="Suorakulmio: Pyöristetyt kulmat 2">
                <a:extLst>
                  <a:ext uri="{FF2B5EF4-FFF2-40B4-BE49-F238E27FC236}">
                    <a16:creationId xmlns:a16="http://schemas.microsoft.com/office/drawing/2014/main" id="{A9A490D8-1C91-1C7C-AC08-8C57E277A2C4}"/>
                  </a:ext>
                </a:extLst>
              </p:cNvPr>
              <p:cNvSpPr/>
              <p:nvPr userDrawn="1"/>
            </p:nvSpPr>
            <p:spPr>
              <a:xfrm>
                <a:off x="1901169" y="1041284"/>
                <a:ext cx="2619632" cy="1481040"/>
              </a:xfrm>
              <a:prstGeom prst="roundRect">
                <a:avLst>
                  <a:gd name="adj" fmla="val 6655"/>
                </a:avLst>
              </a:prstGeom>
              <a:blipFill dpi="0" rotWithShape="1">
                <a:blip r:embed="rId2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i-FI"/>
              </a:p>
            </p:txBody>
          </p:sp>
          <p:sp>
            <p:nvSpPr>
              <p:cNvPr id="4" name="Suorakulmio: Pyöristetyt kulmat 10">
                <a:extLst>
                  <a:ext uri="{FF2B5EF4-FFF2-40B4-BE49-F238E27FC236}">
                    <a16:creationId xmlns:a16="http://schemas.microsoft.com/office/drawing/2014/main" id="{22EAE725-EC0D-1D74-A147-DC194C9ACA79}"/>
                  </a:ext>
                </a:extLst>
              </p:cNvPr>
              <p:cNvSpPr/>
              <p:nvPr userDrawn="1"/>
            </p:nvSpPr>
            <p:spPr>
              <a:xfrm>
                <a:off x="1901169" y="2295447"/>
                <a:ext cx="2619632" cy="2728038"/>
              </a:xfrm>
              <a:custGeom>
                <a:avLst/>
                <a:gdLst>
                  <a:gd name="connsiteX0" fmla="*/ 0 w 2619632"/>
                  <a:gd name="connsiteY0" fmla="*/ 174337 h 2776953"/>
                  <a:gd name="connsiteX1" fmla="*/ 174337 w 2619632"/>
                  <a:gd name="connsiteY1" fmla="*/ 0 h 2776953"/>
                  <a:gd name="connsiteX2" fmla="*/ 2445295 w 2619632"/>
                  <a:gd name="connsiteY2" fmla="*/ 0 h 2776953"/>
                  <a:gd name="connsiteX3" fmla="*/ 2619632 w 2619632"/>
                  <a:gd name="connsiteY3" fmla="*/ 174337 h 2776953"/>
                  <a:gd name="connsiteX4" fmla="*/ 2619632 w 2619632"/>
                  <a:gd name="connsiteY4" fmla="*/ 2602616 h 2776953"/>
                  <a:gd name="connsiteX5" fmla="*/ 2445295 w 2619632"/>
                  <a:gd name="connsiteY5" fmla="*/ 2776953 h 2776953"/>
                  <a:gd name="connsiteX6" fmla="*/ 174337 w 2619632"/>
                  <a:gd name="connsiteY6" fmla="*/ 2776953 h 2776953"/>
                  <a:gd name="connsiteX7" fmla="*/ 0 w 2619632"/>
                  <a:gd name="connsiteY7" fmla="*/ 2602616 h 2776953"/>
                  <a:gd name="connsiteX8" fmla="*/ 0 w 2619632"/>
                  <a:gd name="connsiteY8" fmla="*/ 174337 h 2776953"/>
                  <a:gd name="connsiteX0" fmla="*/ 0 w 2619632"/>
                  <a:gd name="connsiteY0" fmla="*/ 179075 h 2781691"/>
                  <a:gd name="connsiteX1" fmla="*/ 174337 w 2619632"/>
                  <a:gd name="connsiteY1" fmla="*/ 4738 h 2781691"/>
                  <a:gd name="connsiteX2" fmla="*/ 1853067 w 2619632"/>
                  <a:gd name="connsiteY2" fmla="*/ 0 h 2781691"/>
                  <a:gd name="connsiteX3" fmla="*/ 2619632 w 2619632"/>
                  <a:gd name="connsiteY3" fmla="*/ 179075 h 2781691"/>
                  <a:gd name="connsiteX4" fmla="*/ 2619632 w 2619632"/>
                  <a:gd name="connsiteY4" fmla="*/ 2607354 h 2781691"/>
                  <a:gd name="connsiteX5" fmla="*/ 2445295 w 2619632"/>
                  <a:gd name="connsiteY5" fmla="*/ 2781691 h 2781691"/>
                  <a:gd name="connsiteX6" fmla="*/ 174337 w 2619632"/>
                  <a:gd name="connsiteY6" fmla="*/ 2781691 h 2781691"/>
                  <a:gd name="connsiteX7" fmla="*/ 0 w 2619632"/>
                  <a:gd name="connsiteY7" fmla="*/ 2607354 h 2781691"/>
                  <a:gd name="connsiteX8" fmla="*/ 0 w 2619632"/>
                  <a:gd name="connsiteY8" fmla="*/ 179075 h 2781691"/>
                  <a:gd name="connsiteX0" fmla="*/ 0 w 2619632"/>
                  <a:gd name="connsiteY0" fmla="*/ 179075 h 2781691"/>
                  <a:gd name="connsiteX1" fmla="*/ 1093475 w 2619632"/>
                  <a:gd name="connsiteY1" fmla="*/ 4738 h 2781691"/>
                  <a:gd name="connsiteX2" fmla="*/ 1853067 w 2619632"/>
                  <a:gd name="connsiteY2" fmla="*/ 0 h 2781691"/>
                  <a:gd name="connsiteX3" fmla="*/ 2619632 w 2619632"/>
                  <a:gd name="connsiteY3" fmla="*/ 179075 h 2781691"/>
                  <a:gd name="connsiteX4" fmla="*/ 2619632 w 2619632"/>
                  <a:gd name="connsiteY4" fmla="*/ 2607354 h 2781691"/>
                  <a:gd name="connsiteX5" fmla="*/ 2445295 w 2619632"/>
                  <a:gd name="connsiteY5" fmla="*/ 2781691 h 2781691"/>
                  <a:gd name="connsiteX6" fmla="*/ 174337 w 2619632"/>
                  <a:gd name="connsiteY6" fmla="*/ 2781691 h 2781691"/>
                  <a:gd name="connsiteX7" fmla="*/ 0 w 2619632"/>
                  <a:gd name="connsiteY7" fmla="*/ 2607354 h 2781691"/>
                  <a:gd name="connsiteX8" fmla="*/ 0 w 2619632"/>
                  <a:gd name="connsiteY8" fmla="*/ 179075 h 2781691"/>
                  <a:gd name="connsiteX0" fmla="*/ 0 w 2619632"/>
                  <a:gd name="connsiteY0" fmla="*/ 179075 h 2781691"/>
                  <a:gd name="connsiteX1" fmla="*/ 1093475 w 2619632"/>
                  <a:gd name="connsiteY1" fmla="*/ 4738 h 2781691"/>
                  <a:gd name="connsiteX2" fmla="*/ 1853067 w 2619632"/>
                  <a:gd name="connsiteY2" fmla="*/ 0 h 2781691"/>
                  <a:gd name="connsiteX3" fmla="*/ 2619632 w 2619632"/>
                  <a:gd name="connsiteY3" fmla="*/ 179075 h 2781691"/>
                  <a:gd name="connsiteX4" fmla="*/ 2619632 w 2619632"/>
                  <a:gd name="connsiteY4" fmla="*/ 2607354 h 2781691"/>
                  <a:gd name="connsiteX5" fmla="*/ 2445295 w 2619632"/>
                  <a:gd name="connsiteY5" fmla="*/ 2781691 h 2781691"/>
                  <a:gd name="connsiteX6" fmla="*/ 174337 w 2619632"/>
                  <a:gd name="connsiteY6" fmla="*/ 2781691 h 2781691"/>
                  <a:gd name="connsiteX7" fmla="*/ 0 w 2619632"/>
                  <a:gd name="connsiteY7" fmla="*/ 2607354 h 2781691"/>
                  <a:gd name="connsiteX8" fmla="*/ 0 w 2619632"/>
                  <a:gd name="connsiteY8" fmla="*/ 179075 h 2781691"/>
                  <a:gd name="connsiteX0" fmla="*/ 0 w 2619632"/>
                  <a:gd name="connsiteY0" fmla="*/ 174531 h 2777147"/>
                  <a:gd name="connsiteX1" fmla="*/ 1093475 w 2619632"/>
                  <a:gd name="connsiteY1" fmla="*/ 194 h 2777147"/>
                  <a:gd name="connsiteX2" fmla="*/ 1450352 w 2619632"/>
                  <a:gd name="connsiteY2" fmla="*/ 193 h 2777147"/>
                  <a:gd name="connsiteX3" fmla="*/ 2619632 w 2619632"/>
                  <a:gd name="connsiteY3" fmla="*/ 174531 h 2777147"/>
                  <a:gd name="connsiteX4" fmla="*/ 2619632 w 2619632"/>
                  <a:gd name="connsiteY4" fmla="*/ 2602810 h 2777147"/>
                  <a:gd name="connsiteX5" fmla="*/ 2445295 w 2619632"/>
                  <a:gd name="connsiteY5" fmla="*/ 2777147 h 2777147"/>
                  <a:gd name="connsiteX6" fmla="*/ 174337 w 2619632"/>
                  <a:gd name="connsiteY6" fmla="*/ 2777147 h 2777147"/>
                  <a:gd name="connsiteX7" fmla="*/ 0 w 2619632"/>
                  <a:gd name="connsiteY7" fmla="*/ 2602810 h 2777147"/>
                  <a:gd name="connsiteX8" fmla="*/ 0 w 2619632"/>
                  <a:gd name="connsiteY8" fmla="*/ 174531 h 2777147"/>
                  <a:gd name="connsiteX0" fmla="*/ 0 w 2619632"/>
                  <a:gd name="connsiteY0" fmla="*/ 175042 h 2777658"/>
                  <a:gd name="connsiteX1" fmla="*/ 1093475 w 2619632"/>
                  <a:gd name="connsiteY1" fmla="*/ 705 h 2777658"/>
                  <a:gd name="connsiteX2" fmla="*/ 1450352 w 2619632"/>
                  <a:gd name="connsiteY2" fmla="*/ 704 h 2777658"/>
                  <a:gd name="connsiteX3" fmla="*/ 2619632 w 2619632"/>
                  <a:gd name="connsiteY3" fmla="*/ 175042 h 2777658"/>
                  <a:gd name="connsiteX4" fmla="*/ 2619632 w 2619632"/>
                  <a:gd name="connsiteY4" fmla="*/ 2603321 h 2777658"/>
                  <a:gd name="connsiteX5" fmla="*/ 2445295 w 2619632"/>
                  <a:gd name="connsiteY5" fmla="*/ 2777658 h 2777658"/>
                  <a:gd name="connsiteX6" fmla="*/ 174337 w 2619632"/>
                  <a:gd name="connsiteY6" fmla="*/ 2777658 h 2777658"/>
                  <a:gd name="connsiteX7" fmla="*/ 0 w 2619632"/>
                  <a:gd name="connsiteY7" fmla="*/ 2603321 h 2777658"/>
                  <a:gd name="connsiteX8" fmla="*/ 0 w 2619632"/>
                  <a:gd name="connsiteY8" fmla="*/ 175042 h 2777658"/>
                  <a:gd name="connsiteX0" fmla="*/ 0 w 2619632"/>
                  <a:gd name="connsiteY0" fmla="*/ 175042 h 2777658"/>
                  <a:gd name="connsiteX1" fmla="*/ 1112525 w 2619632"/>
                  <a:gd name="connsiteY1" fmla="*/ 51505 h 2777658"/>
                  <a:gd name="connsiteX2" fmla="*/ 1450352 w 2619632"/>
                  <a:gd name="connsiteY2" fmla="*/ 704 h 2777658"/>
                  <a:gd name="connsiteX3" fmla="*/ 2619632 w 2619632"/>
                  <a:gd name="connsiteY3" fmla="*/ 175042 h 2777658"/>
                  <a:gd name="connsiteX4" fmla="*/ 2619632 w 2619632"/>
                  <a:gd name="connsiteY4" fmla="*/ 2603321 h 2777658"/>
                  <a:gd name="connsiteX5" fmla="*/ 2445295 w 2619632"/>
                  <a:gd name="connsiteY5" fmla="*/ 2777658 h 2777658"/>
                  <a:gd name="connsiteX6" fmla="*/ 174337 w 2619632"/>
                  <a:gd name="connsiteY6" fmla="*/ 2777658 h 2777658"/>
                  <a:gd name="connsiteX7" fmla="*/ 0 w 2619632"/>
                  <a:gd name="connsiteY7" fmla="*/ 2603321 h 2777658"/>
                  <a:gd name="connsiteX8" fmla="*/ 0 w 2619632"/>
                  <a:gd name="connsiteY8" fmla="*/ 175042 h 2777658"/>
                  <a:gd name="connsiteX0" fmla="*/ 0 w 2619632"/>
                  <a:gd name="connsiteY0" fmla="*/ 124982 h 2727598"/>
                  <a:gd name="connsiteX1" fmla="*/ 1112525 w 2619632"/>
                  <a:gd name="connsiteY1" fmla="*/ 1445 h 2727598"/>
                  <a:gd name="connsiteX2" fmla="*/ 1361452 w 2619632"/>
                  <a:gd name="connsiteY2" fmla="*/ 1444 h 2727598"/>
                  <a:gd name="connsiteX3" fmla="*/ 2619632 w 2619632"/>
                  <a:gd name="connsiteY3" fmla="*/ 124982 h 2727598"/>
                  <a:gd name="connsiteX4" fmla="*/ 2619632 w 2619632"/>
                  <a:gd name="connsiteY4" fmla="*/ 2553261 h 2727598"/>
                  <a:gd name="connsiteX5" fmla="*/ 2445295 w 2619632"/>
                  <a:gd name="connsiteY5" fmla="*/ 2727598 h 2727598"/>
                  <a:gd name="connsiteX6" fmla="*/ 174337 w 2619632"/>
                  <a:gd name="connsiteY6" fmla="*/ 2727598 h 2727598"/>
                  <a:gd name="connsiteX7" fmla="*/ 0 w 2619632"/>
                  <a:gd name="connsiteY7" fmla="*/ 2553261 h 2727598"/>
                  <a:gd name="connsiteX8" fmla="*/ 0 w 2619632"/>
                  <a:gd name="connsiteY8" fmla="*/ 124982 h 2727598"/>
                  <a:gd name="connsiteX0" fmla="*/ 0 w 2619632"/>
                  <a:gd name="connsiteY0" fmla="*/ 124982 h 2727598"/>
                  <a:gd name="connsiteX1" fmla="*/ 1169675 w 2619632"/>
                  <a:gd name="connsiteY1" fmla="*/ 1445 h 2727598"/>
                  <a:gd name="connsiteX2" fmla="*/ 1361452 w 2619632"/>
                  <a:gd name="connsiteY2" fmla="*/ 1444 h 2727598"/>
                  <a:gd name="connsiteX3" fmla="*/ 2619632 w 2619632"/>
                  <a:gd name="connsiteY3" fmla="*/ 124982 h 2727598"/>
                  <a:gd name="connsiteX4" fmla="*/ 2619632 w 2619632"/>
                  <a:gd name="connsiteY4" fmla="*/ 2553261 h 2727598"/>
                  <a:gd name="connsiteX5" fmla="*/ 2445295 w 2619632"/>
                  <a:gd name="connsiteY5" fmla="*/ 2727598 h 2727598"/>
                  <a:gd name="connsiteX6" fmla="*/ 174337 w 2619632"/>
                  <a:gd name="connsiteY6" fmla="*/ 2727598 h 2727598"/>
                  <a:gd name="connsiteX7" fmla="*/ 0 w 2619632"/>
                  <a:gd name="connsiteY7" fmla="*/ 2553261 h 2727598"/>
                  <a:gd name="connsiteX8" fmla="*/ 0 w 2619632"/>
                  <a:gd name="connsiteY8" fmla="*/ 124982 h 2727598"/>
                  <a:gd name="connsiteX0" fmla="*/ 0 w 2619632"/>
                  <a:gd name="connsiteY0" fmla="*/ 125422 h 2728038"/>
                  <a:gd name="connsiteX1" fmla="*/ 1169675 w 2619632"/>
                  <a:gd name="connsiteY1" fmla="*/ 1885 h 2728038"/>
                  <a:gd name="connsiteX2" fmla="*/ 1361452 w 2619632"/>
                  <a:gd name="connsiteY2" fmla="*/ 1884 h 2728038"/>
                  <a:gd name="connsiteX3" fmla="*/ 2619632 w 2619632"/>
                  <a:gd name="connsiteY3" fmla="*/ 125422 h 2728038"/>
                  <a:gd name="connsiteX4" fmla="*/ 2619632 w 2619632"/>
                  <a:gd name="connsiteY4" fmla="*/ 2553701 h 2728038"/>
                  <a:gd name="connsiteX5" fmla="*/ 2445295 w 2619632"/>
                  <a:gd name="connsiteY5" fmla="*/ 2728038 h 2728038"/>
                  <a:gd name="connsiteX6" fmla="*/ 174337 w 2619632"/>
                  <a:gd name="connsiteY6" fmla="*/ 2728038 h 2728038"/>
                  <a:gd name="connsiteX7" fmla="*/ 0 w 2619632"/>
                  <a:gd name="connsiteY7" fmla="*/ 2553701 h 2728038"/>
                  <a:gd name="connsiteX8" fmla="*/ 0 w 2619632"/>
                  <a:gd name="connsiteY8" fmla="*/ 125422 h 2728038"/>
                  <a:gd name="connsiteX0" fmla="*/ 0 w 2619632"/>
                  <a:gd name="connsiteY0" fmla="*/ 125422 h 2728038"/>
                  <a:gd name="connsiteX1" fmla="*/ 1169675 w 2619632"/>
                  <a:gd name="connsiteY1" fmla="*/ 1885 h 2728038"/>
                  <a:gd name="connsiteX2" fmla="*/ 1361452 w 2619632"/>
                  <a:gd name="connsiteY2" fmla="*/ 1884 h 2728038"/>
                  <a:gd name="connsiteX3" fmla="*/ 2619632 w 2619632"/>
                  <a:gd name="connsiteY3" fmla="*/ 125422 h 2728038"/>
                  <a:gd name="connsiteX4" fmla="*/ 2619632 w 2619632"/>
                  <a:gd name="connsiteY4" fmla="*/ 2553701 h 2728038"/>
                  <a:gd name="connsiteX5" fmla="*/ 2445295 w 2619632"/>
                  <a:gd name="connsiteY5" fmla="*/ 2728038 h 2728038"/>
                  <a:gd name="connsiteX6" fmla="*/ 174337 w 2619632"/>
                  <a:gd name="connsiteY6" fmla="*/ 2728038 h 2728038"/>
                  <a:gd name="connsiteX7" fmla="*/ 0 w 2619632"/>
                  <a:gd name="connsiteY7" fmla="*/ 2553701 h 2728038"/>
                  <a:gd name="connsiteX8" fmla="*/ 0 w 2619632"/>
                  <a:gd name="connsiteY8" fmla="*/ 125422 h 2728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19632" h="2728038">
                    <a:moveTo>
                      <a:pt x="0" y="125422"/>
                    </a:moveTo>
                    <a:cubicBezTo>
                      <a:pt x="488950" y="22788"/>
                      <a:pt x="841238" y="-2853"/>
                      <a:pt x="1169675" y="1885"/>
                    </a:cubicBezTo>
                    <a:lnTo>
                      <a:pt x="1361452" y="1884"/>
                    </a:lnTo>
                    <a:cubicBezTo>
                      <a:pt x="1675675" y="-7592"/>
                      <a:pt x="2156082" y="16438"/>
                      <a:pt x="2619632" y="125422"/>
                    </a:cubicBezTo>
                    <a:lnTo>
                      <a:pt x="2619632" y="2553701"/>
                    </a:lnTo>
                    <a:cubicBezTo>
                      <a:pt x="2619632" y="2649985"/>
                      <a:pt x="2541579" y="2728038"/>
                      <a:pt x="2445295" y="2728038"/>
                    </a:cubicBezTo>
                    <a:lnTo>
                      <a:pt x="174337" y="2728038"/>
                    </a:lnTo>
                    <a:cubicBezTo>
                      <a:pt x="78053" y="2728038"/>
                      <a:pt x="0" y="2649985"/>
                      <a:pt x="0" y="2553701"/>
                    </a:cubicBezTo>
                    <a:lnTo>
                      <a:pt x="0" y="125422"/>
                    </a:lnTo>
                    <a:close/>
                  </a:path>
                </a:pathLst>
              </a:custGeom>
              <a:solidFill>
                <a:schemeClr val="tx1">
                  <a:lumMod val="10000"/>
                  <a:lumOff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i-FI"/>
              </a:p>
            </p:txBody>
          </p:sp>
        </p:grpSp>
        <p:sp>
          <p:nvSpPr>
            <p:cNvPr id="12" name="Tekstiruutu 11">
              <a:extLst>
                <a:ext uri="{FF2B5EF4-FFF2-40B4-BE49-F238E27FC236}">
                  <a16:creationId xmlns:a16="http://schemas.microsoft.com/office/drawing/2014/main" id="{4E3E51F4-FBA7-875A-A86F-C57C14D9E345}"/>
                </a:ext>
              </a:extLst>
            </p:cNvPr>
            <p:cNvSpPr txBox="1"/>
            <p:nvPr/>
          </p:nvSpPr>
          <p:spPr>
            <a:xfrm>
              <a:off x="1279921" y="3506074"/>
              <a:ext cx="237994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i-FI" sz="2000" b="1">
                  <a:latin typeface="+mj-lt"/>
                </a:rPr>
                <a:t>Otsikko</a:t>
              </a:r>
            </a:p>
          </p:txBody>
        </p:sp>
        <p:sp>
          <p:nvSpPr>
            <p:cNvPr id="13" name="Tekstiruutu 12">
              <a:extLst>
                <a:ext uri="{FF2B5EF4-FFF2-40B4-BE49-F238E27FC236}">
                  <a16:creationId xmlns:a16="http://schemas.microsoft.com/office/drawing/2014/main" id="{3174CBFA-B436-4524-5A7A-E53F03CCC1C9}"/>
                </a:ext>
              </a:extLst>
            </p:cNvPr>
            <p:cNvSpPr txBox="1"/>
            <p:nvPr/>
          </p:nvSpPr>
          <p:spPr>
            <a:xfrm>
              <a:off x="1279921" y="3941715"/>
              <a:ext cx="237994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i-FI" sz="1600"/>
                <a:t>Leipäteksti</a:t>
              </a:r>
            </a:p>
          </p:txBody>
        </p:sp>
      </p:grpSp>
      <p:sp>
        <p:nvSpPr>
          <p:cNvPr id="8" name="Nuoli: Oikea 7">
            <a:extLst>
              <a:ext uri="{FF2B5EF4-FFF2-40B4-BE49-F238E27FC236}">
                <a16:creationId xmlns:a16="http://schemas.microsoft.com/office/drawing/2014/main" id="{4A9DC35C-E3EF-D690-FD5A-38B2580BA678}"/>
              </a:ext>
            </a:extLst>
          </p:cNvPr>
          <p:cNvSpPr/>
          <p:nvPr/>
        </p:nvSpPr>
        <p:spPr>
          <a:xfrm rot="18375317">
            <a:off x="4227578" y="2753159"/>
            <a:ext cx="621390" cy="44892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i-FI"/>
              <a:t>1.</a:t>
            </a:r>
          </a:p>
        </p:txBody>
      </p:sp>
      <p:pic>
        <p:nvPicPr>
          <p:cNvPr id="10" name="Kuva 9">
            <a:extLst>
              <a:ext uri="{FF2B5EF4-FFF2-40B4-BE49-F238E27FC236}">
                <a16:creationId xmlns:a16="http://schemas.microsoft.com/office/drawing/2014/main" id="{CD7D6E9D-089D-B78A-92DF-0EC6CF88860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248971" flipH="1">
            <a:off x="3728454" y="2982531"/>
            <a:ext cx="666366" cy="974766"/>
          </a:xfrm>
          <a:prstGeom prst="rect">
            <a:avLst/>
          </a:prstGeom>
        </p:spPr>
      </p:pic>
      <p:pic>
        <p:nvPicPr>
          <p:cNvPr id="11" name="Kuva 10">
            <a:extLst>
              <a:ext uri="{FF2B5EF4-FFF2-40B4-BE49-F238E27FC236}">
                <a16:creationId xmlns:a16="http://schemas.microsoft.com/office/drawing/2014/main" id="{0A914107-368D-5CD4-60AA-C53EB0F84D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2627"/>
          <a:stretch/>
        </p:blipFill>
        <p:spPr>
          <a:xfrm>
            <a:off x="9882703" y="252940"/>
            <a:ext cx="2001737" cy="6352119"/>
          </a:xfrm>
          <a:prstGeom prst="rect">
            <a:avLst/>
          </a:prstGeom>
        </p:spPr>
      </p:pic>
      <p:sp>
        <p:nvSpPr>
          <p:cNvPr id="14" name="Tekstiruutu 13">
            <a:extLst>
              <a:ext uri="{FF2B5EF4-FFF2-40B4-BE49-F238E27FC236}">
                <a16:creationId xmlns:a16="http://schemas.microsoft.com/office/drawing/2014/main" id="{9A0CF4F7-21DA-511A-C3F1-AE5BF550A093}"/>
              </a:ext>
            </a:extLst>
          </p:cNvPr>
          <p:cNvSpPr txBox="1"/>
          <p:nvPr/>
        </p:nvSpPr>
        <p:spPr>
          <a:xfrm>
            <a:off x="838200" y="1690688"/>
            <a:ext cx="246195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fi-FI" err="1"/>
              <a:t>Tuplaklikkaa</a:t>
            </a:r>
            <a:r>
              <a:rPr lang="fi-FI"/>
              <a:t> kuvaa</a:t>
            </a:r>
          </a:p>
          <a:p>
            <a:pPr marL="342900" indent="-342900">
              <a:buAutoNum type="arabicPeriod"/>
            </a:pPr>
            <a:r>
              <a:rPr lang="fi-FI"/>
              <a:t>Paina hiiren toista nappia ja valitse</a:t>
            </a:r>
          </a:p>
          <a:p>
            <a:pPr marL="342900" indent="-342900">
              <a:buAutoNum type="arabicPeriod"/>
            </a:pPr>
            <a:endParaRPr lang="fi-FI"/>
          </a:p>
          <a:p>
            <a:pPr marL="342900" indent="-342900">
              <a:buAutoNum type="arabicPeriod"/>
            </a:pPr>
            <a:endParaRPr lang="fi-FI"/>
          </a:p>
          <a:p>
            <a:pPr marL="342900" indent="-342900">
              <a:buAutoNum type="arabicPeriod"/>
            </a:pPr>
            <a:r>
              <a:rPr lang="fi-FI"/>
              <a:t>Valitse maalipurkki</a:t>
            </a:r>
          </a:p>
          <a:p>
            <a:pPr marL="342900" indent="-342900">
              <a:buAutoNum type="arabicPeriod"/>
            </a:pPr>
            <a:r>
              <a:rPr lang="fi-FI"/>
              <a:t>Lisää kuva</a:t>
            </a:r>
          </a:p>
        </p:txBody>
      </p:sp>
      <p:pic>
        <p:nvPicPr>
          <p:cNvPr id="15" name="Kuva 14">
            <a:extLst>
              <a:ext uri="{FF2B5EF4-FFF2-40B4-BE49-F238E27FC236}">
                <a16:creationId xmlns:a16="http://schemas.microsoft.com/office/drawing/2014/main" id="{18308E6E-F5C6-916C-BEF7-8AB4AE5D8F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93494" y="2614018"/>
            <a:ext cx="1729180" cy="289987"/>
          </a:xfrm>
          <a:prstGeom prst="rect">
            <a:avLst/>
          </a:prstGeom>
        </p:spPr>
      </p:pic>
      <p:pic>
        <p:nvPicPr>
          <p:cNvPr id="16" name="Kuva 15">
            <a:extLst>
              <a:ext uri="{FF2B5EF4-FFF2-40B4-BE49-F238E27FC236}">
                <a16:creationId xmlns:a16="http://schemas.microsoft.com/office/drawing/2014/main" id="{492BEB5C-4B3C-F456-D6C5-12F44AC08191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1622" y="3042232"/>
            <a:ext cx="703773" cy="974766"/>
          </a:xfrm>
          <a:prstGeom prst="rect">
            <a:avLst/>
          </a:prstGeom>
        </p:spPr>
      </p:pic>
      <p:pic>
        <p:nvPicPr>
          <p:cNvPr id="17" name="Kuva 16">
            <a:extLst>
              <a:ext uri="{FF2B5EF4-FFF2-40B4-BE49-F238E27FC236}">
                <a16:creationId xmlns:a16="http://schemas.microsoft.com/office/drawing/2014/main" id="{2DEF2A8C-BE7B-1B8A-707C-69E8BCFA466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1688" t="-1" b="81207"/>
          <a:stretch/>
        </p:blipFill>
        <p:spPr>
          <a:xfrm rot="2248971" flipH="1">
            <a:off x="3971609" y="2829809"/>
            <a:ext cx="188663" cy="183199"/>
          </a:xfrm>
          <a:prstGeom prst="rect">
            <a:avLst/>
          </a:prstGeom>
        </p:spPr>
      </p:pic>
      <p:pic>
        <p:nvPicPr>
          <p:cNvPr id="19" name="Kuva 18">
            <a:extLst>
              <a:ext uri="{FF2B5EF4-FFF2-40B4-BE49-F238E27FC236}">
                <a16:creationId xmlns:a16="http://schemas.microsoft.com/office/drawing/2014/main" id="{42F7989F-05BC-3694-25CF-574D188BE29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5865"/>
          <a:stretch/>
        </p:blipFill>
        <p:spPr>
          <a:xfrm>
            <a:off x="7020130" y="1431084"/>
            <a:ext cx="1665047" cy="2550531"/>
          </a:xfrm>
          <a:prstGeom prst="rect">
            <a:avLst/>
          </a:prstGeom>
        </p:spPr>
      </p:pic>
      <p:sp>
        <p:nvSpPr>
          <p:cNvPr id="9" name="Nuoli: Oikea 8">
            <a:extLst>
              <a:ext uri="{FF2B5EF4-FFF2-40B4-BE49-F238E27FC236}">
                <a16:creationId xmlns:a16="http://schemas.microsoft.com/office/drawing/2014/main" id="{D0688A46-2AAA-232A-B2AE-0842CB503119}"/>
              </a:ext>
            </a:extLst>
          </p:cNvPr>
          <p:cNvSpPr/>
          <p:nvPr/>
        </p:nvSpPr>
        <p:spPr>
          <a:xfrm>
            <a:off x="5886668" y="3373228"/>
            <a:ext cx="1257735" cy="50679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i-FI"/>
              <a:t>2</a:t>
            </a:r>
          </a:p>
        </p:txBody>
      </p:sp>
      <p:sp>
        <p:nvSpPr>
          <p:cNvPr id="6" name="Nuoli: Oikea 5">
            <a:extLst>
              <a:ext uri="{FF2B5EF4-FFF2-40B4-BE49-F238E27FC236}">
                <a16:creationId xmlns:a16="http://schemas.microsoft.com/office/drawing/2014/main" id="{64DE005C-901C-726D-47C3-F965A0228ECC}"/>
              </a:ext>
            </a:extLst>
          </p:cNvPr>
          <p:cNvSpPr/>
          <p:nvPr/>
        </p:nvSpPr>
        <p:spPr>
          <a:xfrm rot="16200000">
            <a:off x="10373673" y="2724223"/>
            <a:ext cx="627279" cy="50679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i-FI"/>
              <a:t>4</a:t>
            </a:r>
          </a:p>
        </p:txBody>
      </p:sp>
      <p:sp>
        <p:nvSpPr>
          <p:cNvPr id="21" name="Nuoli: Oikea 20">
            <a:extLst>
              <a:ext uri="{FF2B5EF4-FFF2-40B4-BE49-F238E27FC236}">
                <a16:creationId xmlns:a16="http://schemas.microsoft.com/office/drawing/2014/main" id="{FE95DF04-D4E0-7A32-169F-C96995675A56}"/>
              </a:ext>
            </a:extLst>
          </p:cNvPr>
          <p:cNvSpPr/>
          <p:nvPr/>
        </p:nvSpPr>
        <p:spPr>
          <a:xfrm rot="19785017">
            <a:off x="8905919" y="680863"/>
            <a:ext cx="1513304" cy="9612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i-FI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78121811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tsikko 4">
            <a:extLst>
              <a:ext uri="{FF2B5EF4-FFF2-40B4-BE49-F238E27FC236}">
                <a16:creationId xmlns:a16="http://schemas.microsoft.com/office/drawing/2014/main" id="{C01CF335-4A80-ECD1-167B-930AD9973F69}"/>
              </a:ext>
            </a:extLst>
          </p:cNvPr>
          <p:cNvSpPr>
            <a:spLocks noGrp="1"/>
          </p:cNvSpPr>
          <p:nvPr>
            <p:ph type="title"/>
          </p:nvPr>
        </p:nvSpPr>
        <p:spPr>
          <a:effectLst/>
        </p:spPr>
        <p:txBody>
          <a:bodyPr/>
          <a:lstStyle/>
          <a:p>
            <a:r>
              <a:rPr lang="fi-FI"/>
              <a:t>Lähettikortit</a:t>
            </a:r>
          </a:p>
        </p:txBody>
      </p:sp>
      <p:grpSp>
        <p:nvGrpSpPr>
          <p:cNvPr id="9" name="Ryhmä 8">
            <a:extLst>
              <a:ext uri="{FF2B5EF4-FFF2-40B4-BE49-F238E27FC236}">
                <a16:creationId xmlns:a16="http://schemas.microsoft.com/office/drawing/2014/main" id="{E6292CE3-22F2-5487-4A86-B31A11AF2983}"/>
              </a:ext>
            </a:extLst>
          </p:cNvPr>
          <p:cNvGrpSpPr/>
          <p:nvPr/>
        </p:nvGrpSpPr>
        <p:grpSpPr>
          <a:xfrm>
            <a:off x="302728" y="1690688"/>
            <a:ext cx="2944673" cy="4542471"/>
            <a:chOff x="3151327" y="1690688"/>
            <a:chExt cx="2944673" cy="4542471"/>
          </a:xfrm>
          <a:effectLst>
            <a:outerShdw blurRad="177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32" name="Suorakulmio: Pyöristetyt kulmat 31">
              <a:extLst>
                <a:ext uri="{FF2B5EF4-FFF2-40B4-BE49-F238E27FC236}">
                  <a16:creationId xmlns:a16="http://schemas.microsoft.com/office/drawing/2014/main" id="{43C69FB9-DE1A-F353-416D-34C66FDA93AB}"/>
                </a:ext>
              </a:extLst>
            </p:cNvPr>
            <p:cNvSpPr/>
            <p:nvPr userDrawn="1"/>
          </p:nvSpPr>
          <p:spPr>
            <a:xfrm>
              <a:off x="3151327" y="1690688"/>
              <a:ext cx="2944276" cy="1738312"/>
            </a:xfrm>
            <a:prstGeom prst="roundRect">
              <a:avLst>
                <a:gd name="adj" fmla="val 6655"/>
              </a:avLst>
            </a:prstGeom>
            <a:blipFill dpi="0" rotWithShape="1"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b="-14002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i-FI"/>
            </a:p>
          </p:txBody>
        </p:sp>
        <p:sp>
          <p:nvSpPr>
            <p:cNvPr id="7" name="Suorakulmio: Pyöristetyt kulmat 6">
              <a:extLst>
                <a:ext uri="{FF2B5EF4-FFF2-40B4-BE49-F238E27FC236}">
                  <a16:creationId xmlns:a16="http://schemas.microsoft.com/office/drawing/2014/main" id="{C27E9D2F-29D5-39CD-80CD-A1257A450FE0}"/>
                </a:ext>
              </a:extLst>
            </p:cNvPr>
            <p:cNvSpPr/>
            <p:nvPr/>
          </p:nvSpPr>
          <p:spPr>
            <a:xfrm>
              <a:off x="3151327" y="3162300"/>
              <a:ext cx="2944673" cy="3070859"/>
            </a:xfrm>
            <a:custGeom>
              <a:avLst/>
              <a:gdLst>
                <a:gd name="connsiteX0" fmla="*/ 0 w 2944276"/>
                <a:gd name="connsiteY0" fmla="*/ 185931 h 3184655"/>
                <a:gd name="connsiteX1" fmla="*/ 185931 w 2944276"/>
                <a:gd name="connsiteY1" fmla="*/ 0 h 3184655"/>
                <a:gd name="connsiteX2" fmla="*/ 2758345 w 2944276"/>
                <a:gd name="connsiteY2" fmla="*/ 0 h 3184655"/>
                <a:gd name="connsiteX3" fmla="*/ 2944276 w 2944276"/>
                <a:gd name="connsiteY3" fmla="*/ 185931 h 3184655"/>
                <a:gd name="connsiteX4" fmla="*/ 2944276 w 2944276"/>
                <a:gd name="connsiteY4" fmla="*/ 2998724 h 3184655"/>
                <a:gd name="connsiteX5" fmla="*/ 2758345 w 2944276"/>
                <a:gd name="connsiteY5" fmla="*/ 3184655 h 3184655"/>
                <a:gd name="connsiteX6" fmla="*/ 185931 w 2944276"/>
                <a:gd name="connsiteY6" fmla="*/ 3184655 h 3184655"/>
                <a:gd name="connsiteX7" fmla="*/ 0 w 2944276"/>
                <a:gd name="connsiteY7" fmla="*/ 2998724 h 3184655"/>
                <a:gd name="connsiteX8" fmla="*/ 0 w 2944276"/>
                <a:gd name="connsiteY8" fmla="*/ 185931 h 3184655"/>
                <a:gd name="connsiteX0" fmla="*/ 35240 w 2979516"/>
                <a:gd name="connsiteY0" fmla="*/ 185931 h 3184655"/>
                <a:gd name="connsiteX1" fmla="*/ 49721 w 2979516"/>
                <a:gd name="connsiteY1" fmla="*/ 0 h 3184655"/>
                <a:gd name="connsiteX2" fmla="*/ 2793585 w 2979516"/>
                <a:gd name="connsiteY2" fmla="*/ 0 h 3184655"/>
                <a:gd name="connsiteX3" fmla="*/ 2979516 w 2979516"/>
                <a:gd name="connsiteY3" fmla="*/ 185931 h 3184655"/>
                <a:gd name="connsiteX4" fmla="*/ 2979516 w 2979516"/>
                <a:gd name="connsiteY4" fmla="*/ 2998724 h 3184655"/>
                <a:gd name="connsiteX5" fmla="*/ 2793585 w 2979516"/>
                <a:gd name="connsiteY5" fmla="*/ 3184655 h 3184655"/>
                <a:gd name="connsiteX6" fmla="*/ 221171 w 2979516"/>
                <a:gd name="connsiteY6" fmla="*/ 3184655 h 3184655"/>
                <a:gd name="connsiteX7" fmla="*/ 35240 w 2979516"/>
                <a:gd name="connsiteY7" fmla="*/ 2998724 h 3184655"/>
                <a:gd name="connsiteX8" fmla="*/ 35240 w 2979516"/>
                <a:gd name="connsiteY8" fmla="*/ 185931 h 3184655"/>
                <a:gd name="connsiteX0" fmla="*/ 0 w 2944276"/>
                <a:gd name="connsiteY0" fmla="*/ 185931 h 3184655"/>
                <a:gd name="connsiteX1" fmla="*/ 14481 w 2944276"/>
                <a:gd name="connsiteY1" fmla="*/ 0 h 3184655"/>
                <a:gd name="connsiteX2" fmla="*/ 2758345 w 2944276"/>
                <a:gd name="connsiteY2" fmla="*/ 0 h 3184655"/>
                <a:gd name="connsiteX3" fmla="*/ 2944276 w 2944276"/>
                <a:gd name="connsiteY3" fmla="*/ 185931 h 3184655"/>
                <a:gd name="connsiteX4" fmla="*/ 2944276 w 2944276"/>
                <a:gd name="connsiteY4" fmla="*/ 2998724 h 3184655"/>
                <a:gd name="connsiteX5" fmla="*/ 2758345 w 2944276"/>
                <a:gd name="connsiteY5" fmla="*/ 3184655 h 3184655"/>
                <a:gd name="connsiteX6" fmla="*/ 185931 w 2944276"/>
                <a:gd name="connsiteY6" fmla="*/ 3184655 h 3184655"/>
                <a:gd name="connsiteX7" fmla="*/ 0 w 2944276"/>
                <a:gd name="connsiteY7" fmla="*/ 2998724 h 3184655"/>
                <a:gd name="connsiteX8" fmla="*/ 0 w 2944276"/>
                <a:gd name="connsiteY8" fmla="*/ 185931 h 3184655"/>
                <a:gd name="connsiteX0" fmla="*/ 1046 w 2945322"/>
                <a:gd name="connsiteY0" fmla="*/ 185931 h 3184655"/>
                <a:gd name="connsiteX1" fmla="*/ 1240 w 2945322"/>
                <a:gd name="connsiteY1" fmla="*/ 0 h 3184655"/>
                <a:gd name="connsiteX2" fmla="*/ 2759391 w 2945322"/>
                <a:gd name="connsiteY2" fmla="*/ 0 h 3184655"/>
                <a:gd name="connsiteX3" fmla="*/ 2945322 w 2945322"/>
                <a:gd name="connsiteY3" fmla="*/ 185931 h 3184655"/>
                <a:gd name="connsiteX4" fmla="*/ 2945322 w 2945322"/>
                <a:gd name="connsiteY4" fmla="*/ 2998724 h 3184655"/>
                <a:gd name="connsiteX5" fmla="*/ 2759391 w 2945322"/>
                <a:gd name="connsiteY5" fmla="*/ 3184655 h 3184655"/>
                <a:gd name="connsiteX6" fmla="*/ 186977 w 2945322"/>
                <a:gd name="connsiteY6" fmla="*/ 3184655 h 3184655"/>
                <a:gd name="connsiteX7" fmla="*/ 1046 w 2945322"/>
                <a:gd name="connsiteY7" fmla="*/ 2998724 h 3184655"/>
                <a:gd name="connsiteX8" fmla="*/ 1046 w 2945322"/>
                <a:gd name="connsiteY8" fmla="*/ 185931 h 3184655"/>
                <a:gd name="connsiteX0" fmla="*/ 217936 w 3207707"/>
                <a:gd name="connsiteY0" fmla="*/ 198527 h 3197251"/>
                <a:gd name="connsiteX1" fmla="*/ 218130 w 3207707"/>
                <a:gd name="connsiteY1" fmla="*/ 12596 h 3197251"/>
                <a:gd name="connsiteX2" fmla="*/ 3162019 w 3207707"/>
                <a:gd name="connsiteY2" fmla="*/ 17358 h 3197251"/>
                <a:gd name="connsiteX3" fmla="*/ 3162212 w 3207707"/>
                <a:gd name="connsiteY3" fmla="*/ 198527 h 3197251"/>
                <a:gd name="connsiteX4" fmla="*/ 3162212 w 3207707"/>
                <a:gd name="connsiteY4" fmla="*/ 3011320 h 3197251"/>
                <a:gd name="connsiteX5" fmla="*/ 2976281 w 3207707"/>
                <a:gd name="connsiteY5" fmla="*/ 3197251 h 3197251"/>
                <a:gd name="connsiteX6" fmla="*/ 403867 w 3207707"/>
                <a:gd name="connsiteY6" fmla="*/ 3197251 h 3197251"/>
                <a:gd name="connsiteX7" fmla="*/ 217936 w 3207707"/>
                <a:gd name="connsiteY7" fmla="*/ 3011320 h 3197251"/>
                <a:gd name="connsiteX8" fmla="*/ 217936 w 3207707"/>
                <a:gd name="connsiteY8" fmla="*/ 198527 h 3197251"/>
                <a:gd name="connsiteX0" fmla="*/ 217936 w 3207707"/>
                <a:gd name="connsiteY0" fmla="*/ 196845 h 3195569"/>
                <a:gd name="connsiteX1" fmla="*/ 218130 w 3207707"/>
                <a:gd name="connsiteY1" fmla="*/ 10914 h 3195569"/>
                <a:gd name="connsiteX2" fmla="*/ 3162019 w 3207707"/>
                <a:gd name="connsiteY2" fmla="*/ 15676 h 3195569"/>
                <a:gd name="connsiteX3" fmla="*/ 3162212 w 3207707"/>
                <a:gd name="connsiteY3" fmla="*/ 196845 h 3195569"/>
                <a:gd name="connsiteX4" fmla="*/ 3162212 w 3207707"/>
                <a:gd name="connsiteY4" fmla="*/ 3009638 h 3195569"/>
                <a:gd name="connsiteX5" fmla="*/ 2976281 w 3207707"/>
                <a:gd name="connsiteY5" fmla="*/ 3195569 h 3195569"/>
                <a:gd name="connsiteX6" fmla="*/ 403867 w 3207707"/>
                <a:gd name="connsiteY6" fmla="*/ 3195569 h 3195569"/>
                <a:gd name="connsiteX7" fmla="*/ 217936 w 3207707"/>
                <a:gd name="connsiteY7" fmla="*/ 3009638 h 3195569"/>
                <a:gd name="connsiteX8" fmla="*/ 217936 w 3207707"/>
                <a:gd name="connsiteY8" fmla="*/ 196845 h 3195569"/>
                <a:gd name="connsiteX0" fmla="*/ 217936 w 3165375"/>
                <a:gd name="connsiteY0" fmla="*/ 196845 h 3195569"/>
                <a:gd name="connsiteX1" fmla="*/ 218130 w 3165375"/>
                <a:gd name="connsiteY1" fmla="*/ 10914 h 3195569"/>
                <a:gd name="connsiteX2" fmla="*/ 3162019 w 3165375"/>
                <a:gd name="connsiteY2" fmla="*/ 15676 h 3195569"/>
                <a:gd name="connsiteX3" fmla="*/ 3162212 w 3165375"/>
                <a:gd name="connsiteY3" fmla="*/ 196845 h 3195569"/>
                <a:gd name="connsiteX4" fmla="*/ 3162212 w 3165375"/>
                <a:gd name="connsiteY4" fmla="*/ 3009638 h 3195569"/>
                <a:gd name="connsiteX5" fmla="*/ 2976281 w 3165375"/>
                <a:gd name="connsiteY5" fmla="*/ 3195569 h 3195569"/>
                <a:gd name="connsiteX6" fmla="*/ 403867 w 3165375"/>
                <a:gd name="connsiteY6" fmla="*/ 3195569 h 3195569"/>
                <a:gd name="connsiteX7" fmla="*/ 217936 w 3165375"/>
                <a:gd name="connsiteY7" fmla="*/ 3009638 h 3195569"/>
                <a:gd name="connsiteX8" fmla="*/ 217936 w 3165375"/>
                <a:gd name="connsiteY8" fmla="*/ 196845 h 3195569"/>
                <a:gd name="connsiteX0" fmla="*/ 2038 w 2949477"/>
                <a:gd name="connsiteY0" fmla="*/ 186061 h 3184785"/>
                <a:gd name="connsiteX1" fmla="*/ 2232 w 2949477"/>
                <a:gd name="connsiteY1" fmla="*/ 130 h 3184785"/>
                <a:gd name="connsiteX2" fmla="*/ 2946121 w 2949477"/>
                <a:gd name="connsiteY2" fmla="*/ 4892 h 3184785"/>
                <a:gd name="connsiteX3" fmla="*/ 2946314 w 2949477"/>
                <a:gd name="connsiteY3" fmla="*/ 186061 h 3184785"/>
                <a:gd name="connsiteX4" fmla="*/ 2946314 w 2949477"/>
                <a:gd name="connsiteY4" fmla="*/ 2998854 h 3184785"/>
                <a:gd name="connsiteX5" fmla="*/ 2760383 w 2949477"/>
                <a:gd name="connsiteY5" fmla="*/ 3184785 h 3184785"/>
                <a:gd name="connsiteX6" fmla="*/ 187969 w 2949477"/>
                <a:gd name="connsiteY6" fmla="*/ 3184785 h 3184785"/>
                <a:gd name="connsiteX7" fmla="*/ 2038 w 2949477"/>
                <a:gd name="connsiteY7" fmla="*/ 2998854 h 3184785"/>
                <a:gd name="connsiteX8" fmla="*/ 2038 w 2949477"/>
                <a:gd name="connsiteY8" fmla="*/ 186061 h 3184785"/>
                <a:gd name="connsiteX0" fmla="*/ 0 w 2947439"/>
                <a:gd name="connsiteY0" fmla="*/ 195535 h 3194259"/>
                <a:gd name="connsiteX1" fmla="*/ 9719 w 2947439"/>
                <a:gd name="connsiteY1" fmla="*/ 79 h 3194259"/>
                <a:gd name="connsiteX2" fmla="*/ 2944083 w 2947439"/>
                <a:gd name="connsiteY2" fmla="*/ 14366 h 3194259"/>
                <a:gd name="connsiteX3" fmla="*/ 2944276 w 2947439"/>
                <a:gd name="connsiteY3" fmla="*/ 195535 h 3194259"/>
                <a:gd name="connsiteX4" fmla="*/ 2944276 w 2947439"/>
                <a:gd name="connsiteY4" fmla="*/ 3008328 h 3194259"/>
                <a:gd name="connsiteX5" fmla="*/ 2758345 w 2947439"/>
                <a:gd name="connsiteY5" fmla="*/ 3194259 h 3194259"/>
                <a:gd name="connsiteX6" fmla="*/ 185931 w 2947439"/>
                <a:gd name="connsiteY6" fmla="*/ 3194259 h 3194259"/>
                <a:gd name="connsiteX7" fmla="*/ 0 w 2947439"/>
                <a:gd name="connsiteY7" fmla="*/ 3008328 h 3194259"/>
                <a:gd name="connsiteX8" fmla="*/ 0 w 2947439"/>
                <a:gd name="connsiteY8" fmla="*/ 195535 h 3194259"/>
                <a:gd name="connsiteX0" fmla="*/ 0 w 2947439"/>
                <a:gd name="connsiteY0" fmla="*/ 181358 h 3180082"/>
                <a:gd name="connsiteX1" fmla="*/ 4957 w 2947439"/>
                <a:gd name="connsiteY1" fmla="*/ 189 h 3180082"/>
                <a:gd name="connsiteX2" fmla="*/ 2944083 w 2947439"/>
                <a:gd name="connsiteY2" fmla="*/ 189 h 3180082"/>
                <a:gd name="connsiteX3" fmla="*/ 2944276 w 2947439"/>
                <a:gd name="connsiteY3" fmla="*/ 181358 h 3180082"/>
                <a:gd name="connsiteX4" fmla="*/ 2944276 w 2947439"/>
                <a:gd name="connsiteY4" fmla="*/ 2994151 h 3180082"/>
                <a:gd name="connsiteX5" fmla="*/ 2758345 w 2947439"/>
                <a:gd name="connsiteY5" fmla="*/ 3180082 h 3180082"/>
                <a:gd name="connsiteX6" fmla="*/ 185931 w 2947439"/>
                <a:gd name="connsiteY6" fmla="*/ 3180082 h 3180082"/>
                <a:gd name="connsiteX7" fmla="*/ 0 w 2947439"/>
                <a:gd name="connsiteY7" fmla="*/ 2994151 h 3180082"/>
                <a:gd name="connsiteX8" fmla="*/ 0 w 2947439"/>
                <a:gd name="connsiteY8" fmla="*/ 181358 h 3180082"/>
                <a:gd name="connsiteX0" fmla="*/ 0 w 2947439"/>
                <a:gd name="connsiteY0" fmla="*/ 186061 h 3184785"/>
                <a:gd name="connsiteX1" fmla="*/ 9719 w 2947439"/>
                <a:gd name="connsiteY1" fmla="*/ 129 h 3184785"/>
                <a:gd name="connsiteX2" fmla="*/ 2944083 w 2947439"/>
                <a:gd name="connsiteY2" fmla="*/ 4892 h 3184785"/>
                <a:gd name="connsiteX3" fmla="*/ 2944276 w 2947439"/>
                <a:gd name="connsiteY3" fmla="*/ 186061 h 3184785"/>
                <a:gd name="connsiteX4" fmla="*/ 2944276 w 2947439"/>
                <a:gd name="connsiteY4" fmla="*/ 2998854 h 3184785"/>
                <a:gd name="connsiteX5" fmla="*/ 2758345 w 2947439"/>
                <a:gd name="connsiteY5" fmla="*/ 3184785 h 3184785"/>
                <a:gd name="connsiteX6" fmla="*/ 185931 w 2947439"/>
                <a:gd name="connsiteY6" fmla="*/ 3184785 h 3184785"/>
                <a:gd name="connsiteX7" fmla="*/ 0 w 2947439"/>
                <a:gd name="connsiteY7" fmla="*/ 2998854 h 3184785"/>
                <a:gd name="connsiteX8" fmla="*/ 0 w 2947439"/>
                <a:gd name="connsiteY8" fmla="*/ 186061 h 3184785"/>
                <a:gd name="connsiteX0" fmla="*/ 0 w 2947439"/>
                <a:gd name="connsiteY0" fmla="*/ 190792 h 3189516"/>
                <a:gd name="connsiteX1" fmla="*/ 4957 w 2947439"/>
                <a:gd name="connsiteY1" fmla="*/ 98 h 3189516"/>
                <a:gd name="connsiteX2" fmla="*/ 2944083 w 2947439"/>
                <a:gd name="connsiteY2" fmla="*/ 9623 h 3189516"/>
                <a:gd name="connsiteX3" fmla="*/ 2944276 w 2947439"/>
                <a:gd name="connsiteY3" fmla="*/ 190792 h 3189516"/>
                <a:gd name="connsiteX4" fmla="*/ 2944276 w 2947439"/>
                <a:gd name="connsiteY4" fmla="*/ 3003585 h 3189516"/>
                <a:gd name="connsiteX5" fmla="*/ 2758345 w 2947439"/>
                <a:gd name="connsiteY5" fmla="*/ 3189516 h 3189516"/>
                <a:gd name="connsiteX6" fmla="*/ 185931 w 2947439"/>
                <a:gd name="connsiteY6" fmla="*/ 3189516 h 3189516"/>
                <a:gd name="connsiteX7" fmla="*/ 0 w 2947439"/>
                <a:gd name="connsiteY7" fmla="*/ 3003585 h 3189516"/>
                <a:gd name="connsiteX8" fmla="*/ 0 w 2947439"/>
                <a:gd name="connsiteY8" fmla="*/ 190792 h 3189516"/>
                <a:gd name="connsiteX0" fmla="*/ 213710 w 3157986"/>
                <a:gd name="connsiteY0" fmla="*/ 200830 h 3199554"/>
                <a:gd name="connsiteX1" fmla="*/ 218667 w 3157986"/>
                <a:gd name="connsiteY1" fmla="*/ 10136 h 3199554"/>
                <a:gd name="connsiteX2" fmla="*/ 3148268 w 3157986"/>
                <a:gd name="connsiteY2" fmla="*/ 19661 h 3199554"/>
                <a:gd name="connsiteX3" fmla="*/ 3157986 w 3157986"/>
                <a:gd name="connsiteY3" fmla="*/ 200830 h 3199554"/>
                <a:gd name="connsiteX4" fmla="*/ 3157986 w 3157986"/>
                <a:gd name="connsiteY4" fmla="*/ 3013623 h 3199554"/>
                <a:gd name="connsiteX5" fmla="*/ 2972055 w 3157986"/>
                <a:gd name="connsiteY5" fmla="*/ 3199554 h 3199554"/>
                <a:gd name="connsiteX6" fmla="*/ 399641 w 3157986"/>
                <a:gd name="connsiteY6" fmla="*/ 3199554 h 3199554"/>
                <a:gd name="connsiteX7" fmla="*/ 213710 w 3157986"/>
                <a:gd name="connsiteY7" fmla="*/ 3013623 h 3199554"/>
                <a:gd name="connsiteX8" fmla="*/ 213710 w 3157986"/>
                <a:gd name="connsiteY8" fmla="*/ 200830 h 3199554"/>
                <a:gd name="connsiteX0" fmla="*/ 12728 w 2957004"/>
                <a:gd name="connsiteY0" fmla="*/ 190773 h 3189497"/>
                <a:gd name="connsiteX1" fmla="*/ 17685 w 2957004"/>
                <a:gd name="connsiteY1" fmla="*/ 79 h 3189497"/>
                <a:gd name="connsiteX2" fmla="*/ 2947286 w 2957004"/>
                <a:gd name="connsiteY2" fmla="*/ 9604 h 3189497"/>
                <a:gd name="connsiteX3" fmla="*/ 2957004 w 2957004"/>
                <a:gd name="connsiteY3" fmla="*/ 190773 h 3189497"/>
                <a:gd name="connsiteX4" fmla="*/ 2957004 w 2957004"/>
                <a:gd name="connsiteY4" fmla="*/ 3003566 h 3189497"/>
                <a:gd name="connsiteX5" fmla="*/ 2771073 w 2957004"/>
                <a:gd name="connsiteY5" fmla="*/ 3189497 h 3189497"/>
                <a:gd name="connsiteX6" fmla="*/ 198659 w 2957004"/>
                <a:gd name="connsiteY6" fmla="*/ 3189497 h 3189497"/>
                <a:gd name="connsiteX7" fmla="*/ 12728 w 2957004"/>
                <a:gd name="connsiteY7" fmla="*/ 3003566 h 3189497"/>
                <a:gd name="connsiteX8" fmla="*/ 12728 w 2957004"/>
                <a:gd name="connsiteY8" fmla="*/ 190773 h 3189497"/>
                <a:gd name="connsiteX0" fmla="*/ 71908 w 3016184"/>
                <a:gd name="connsiteY0" fmla="*/ 190773 h 3189497"/>
                <a:gd name="connsiteX1" fmla="*/ 76865 w 3016184"/>
                <a:gd name="connsiteY1" fmla="*/ 79 h 3189497"/>
                <a:gd name="connsiteX2" fmla="*/ 3006466 w 3016184"/>
                <a:gd name="connsiteY2" fmla="*/ 9604 h 3189497"/>
                <a:gd name="connsiteX3" fmla="*/ 3016184 w 3016184"/>
                <a:gd name="connsiteY3" fmla="*/ 190773 h 3189497"/>
                <a:gd name="connsiteX4" fmla="*/ 3016184 w 3016184"/>
                <a:gd name="connsiteY4" fmla="*/ 3003566 h 3189497"/>
                <a:gd name="connsiteX5" fmla="*/ 2830253 w 3016184"/>
                <a:gd name="connsiteY5" fmla="*/ 3189497 h 3189497"/>
                <a:gd name="connsiteX6" fmla="*/ 257839 w 3016184"/>
                <a:gd name="connsiteY6" fmla="*/ 3189497 h 3189497"/>
                <a:gd name="connsiteX7" fmla="*/ 71908 w 3016184"/>
                <a:gd name="connsiteY7" fmla="*/ 3003566 h 3189497"/>
                <a:gd name="connsiteX8" fmla="*/ 71908 w 3016184"/>
                <a:gd name="connsiteY8" fmla="*/ 190773 h 3189497"/>
                <a:gd name="connsiteX0" fmla="*/ 0 w 2944276"/>
                <a:gd name="connsiteY0" fmla="*/ 190773 h 3189497"/>
                <a:gd name="connsiteX1" fmla="*/ 4957 w 2944276"/>
                <a:gd name="connsiteY1" fmla="*/ 79 h 3189497"/>
                <a:gd name="connsiteX2" fmla="*/ 2934558 w 2944276"/>
                <a:gd name="connsiteY2" fmla="*/ 9604 h 3189497"/>
                <a:gd name="connsiteX3" fmla="*/ 2944276 w 2944276"/>
                <a:gd name="connsiteY3" fmla="*/ 190773 h 3189497"/>
                <a:gd name="connsiteX4" fmla="*/ 2944276 w 2944276"/>
                <a:gd name="connsiteY4" fmla="*/ 3003566 h 3189497"/>
                <a:gd name="connsiteX5" fmla="*/ 2758345 w 2944276"/>
                <a:gd name="connsiteY5" fmla="*/ 3189497 h 3189497"/>
                <a:gd name="connsiteX6" fmla="*/ 185931 w 2944276"/>
                <a:gd name="connsiteY6" fmla="*/ 3189497 h 3189497"/>
                <a:gd name="connsiteX7" fmla="*/ 0 w 2944276"/>
                <a:gd name="connsiteY7" fmla="*/ 3003566 h 3189497"/>
                <a:gd name="connsiteX8" fmla="*/ 0 w 2944276"/>
                <a:gd name="connsiteY8" fmla="*/ 190773 h 3189497"/>
                <a:gd name="connsiteX0" fmla="*/ 5382 w 2949658"/>
                <a:gd name="connsiteY0" fmla="*/ 190773 h 3189497"/>
                <a:gd name="connsiteX1" fmla="*/ 814 w 2949658"/>
                <a:gd name="connsiteY1" fmla="*/ 79 h 3189497"/>
                <a:gd name="connsiteX2" fmla="*/ 2939940 w 2949658"/>
                <a:gd name="connsiteY2" fmla="*/ 9604 h 3189497"/>
                <a:gd name="connsiteX3" fmla="*/ 2949658 w 2949658"/>
                <a:gd name="connsiteY3" fmla="*/ 190773 h 3189497"/>
                <a:gd name="connsiteX4" fmla="*/ 2949658 w 2949658"/>
                <a:gd name="connsiteY4" fmla="*/ 3003566 h 3189497"/>
                <a:gd name="connsiteX5" fmla="*/ 2763727 w 2949658"/>
                <a:gd name="connsiteY5" fmla="*/ 3189497 h 3189497"/>
                <a:gd name="connsiteX6" fmla="*/ 191313 w 2949658"/>
                <a:gd name="connsiteY6" fmla="*/ 3189497 h 3189497"/>
                <a:gd name="connsiteX7" fmla="*/ 5382 w 2949658"/>
                <a:gd name="connsiteY7" fmla="*/ 3003566 h 3189497"/>
                <a:gd name="connsiteX8" fmla="*/ 5382 w 2949658"/>
                <a:gd name="connsiteY8" fmla="*/ 190773 h 3189497"/>
                <a:gd name="connsiteX0" fmla="*/ 0 w 2944276"/>
                <a:gd name="connsiteY0" fmla="*/ 186016 h 3184740"/>
                <a:gd name="connsiteX1" fmla="*/ 4957 w 2944276"/>
                <a:gd name="connsiteY1" fmla="*/ 84 h 3184740"/>
                <a:gd name="connsiteX2" fmla="*/ 2934558 w 2944276"/>
                <a:gd name="connsiteY2" fmla="*/ 4847 h 3184740"/>
                <a:gd name="connsiteX3" fmla="*/ 2944276 w 2944276"/>
                <a:gd name="connsiteY3" fmla="*/ 186016 h 3184740"/>
                <a:gd name="connsiteX4" fmla="*/ 2944276 w 2944276"/>
                <a:gd name="connsiteY4" fmla="*/ 2998809 h 3184740"/>
                <a:gd name="connsiteX5" fmla="*/ 2758345 w 2944276"/>
                <a:gd name="connsiteY5" fmla="*/ 3184740 h 3184740"/>
                <a:gd name="connsiteX6" fmla="*/ 185931 w 2944276"/>
                <a:gd name="connsiteY6" fmla="*/ 3184740 h 3184740"/>
                <a:gd name="connsiteX7" fmla="*/ 0 w 2944276"/>
                <a:gd name="connsiteY7" fmla="*/ 2998809 h 3184740"/>
                <a:gd name="connsiteX8" fmla="*/ 0 w 2944276"/>
                <a:gd name="connsiteY8" fmla="*/ 186016 h 3184740"/>
                <a:gd name="connsiteX0" fmla="*/ 214415 w 3161854"/>
                <a:gd name="connsiteY0" fmla="*/ 196845 h 3195569"/>
                <a:gd name="connsiteX1" fmla="*/ 219372 w 3161854"/>
                <a:gd name="connsiteY1" fmla="*/ 10913 h 3195569"/>
                <a:gd name="connsiteX2" fmla="*/ 3158498 w 3161854"/>
                <a:gd name="connsiteY2" fmla="*/ 15676 h 3195569"/>
                <a:gd name="connsiteX3" fmla="*/ 3158691 w 3161854"/>
                <a:gd name="connsiteY3" fmla="*/ 196845 h 3195569"/>
                <a:gd name="connsiteX4" fmla="*/ 3158691 w 3161854"/>
                <a:gd name="connsiteY4" fmla="*/ 3009638 h 3195569"/>
                <a:gd name="connsiteX5" fmla="*/ 2972760 w 3161854"/>
                <a:gd name="connsiteY5" fmla="*/ 3195569 h 3195569"/>
                <a:gd name="connsiteX6" fmla="*/ 400346 w 3161854"/>
                <a:gd name="connsiteY6" fmla="*/ 3195569 h 3195569"/>
                <a:gd name="connsiteX7" fmla="*/ 214415 w 3161854"/>
                <a:gd name="connsiteY7" fmla="*/ 3009638 h 3195569"/>
                <a:gd name="connsiteX8" fmla="*/ 214415 w 3161854"/>
                <a:gd name="connsiteY8" fmla="*/ 196845 h 3195569"/>
                <a:gd name="connsiteX0" fmla="*/ 214415 w 3161854"/>
                <a:gd name="connsiteY0" fmla="*/ 200647 h 3199371"/>
                <a:gd name="connsiteX1" fmla="*/ 219372 w 3161854"/>
                <a:gd name="connsiteY1" fmla="*/ 14715 h 3199371"/>
                <a:gd name="connsiteX2" fmla="*/ 3158498 w 3161854"/>
                <a:gd name="connsiteY2" fmla="*/ 19478 h 3199371"/>
                <a:gd name="connsiteX3" fmla="*/ 3158691 w 3161854"/>
                <a:gd name="connsiteY3" fmla="*/ 200647 h 3199371"/>
                <a:gd name="connsiteX4" fmla="*/ 3158691 w 3161854"/>
                <a:gd name="connsiteY4" fmla="*/ 3013440 h 3199371"/>
                <a:gd name="connsiteX5" fmla="*/ 2972760 w 3161854"/>
                <a:gd name="connsiteY5" fmla="*/ 3199371 h 3199371"/>
                <a:gd name="connsiteX6" fmla="*/ 400346 w 3161854"/>
                <a:gd name="connsiteY6" fmla="*/ 3199371 h 3199371"/>
                <a:gd name="connsiteX7" fmla="*/ 214415 w 3161854"/>
                <a:gd name="connsiteY7" fmla="*/ 3013440 h 3199371"/>
                <a:gd name="connsiteX8" fmla="*/ 214415 w 3161854"/>
                <a:gd name="connsiteY8" fmla="*/ 200647 h 3199371"/>
                <a:gd name="connsiteX0" fmla="*/ 220765 w 3168204"/>
                <a:gd name="connsiteY0" fmla="*/ 185932 h 3184656"/>
                <a:gd name="connsiteX1" fmla="*/ 225722 w 3168204"/>
                <a:gd name="connsiteY1" fmla="*/ 0 h 3184656"/>
                <a:gd name="connsiteX2" fmla="*/ 3164848 w 3168204"/>
                <a:gd name="connsiteY2" fmla="*/ 4763 h 3184656"/>
                <a:gd name="connsiteX3" fmla="*/ 3165041 w 3168204"/>
                <a:gd name="connsiteY3" fmla="*/ 185932 h 3184656"/>
                <a:gd name="connsiteX4" fmla="*/ 3165041 w 3168204"/>
                <a:gd name="connsiteY4" fmla="*/ 2998725 h 3184656"/>
                <a:gd name="connsiteX5" fmla="*/ 2979110 w 3168204"/>
                <a:gd name="connsiteY5" fmla="*/ 3184656 h 3184656"/>
                <a:gd name="connsiteX6" fmla="*/ 406696 w 3168204"/>
                <a:gd name="connsiteY6" fmla="*/ 3184656 h 3184656"/>
                <a:gd name="connsiteX7" fmla="*/ 220765 w 3168204"/>
                <a:gd name="connsiteY7" fmla="*/ 2998725 h 3184656"/>
                <a:gd name="connsiteX8" fmla="*/ 220765 w 3168204"/>
                <a:gd name="connsiteY8" fmla="*/ 185932 h 3184656"/>
                <a:gd name="connsiteX0" fmla="*/ 0 w 2947439"/>
                <a:gd name="connsiteY0" fmla="*/ 186015 h 3184739"/>
                <a:gd name="connsiteX1" fmla="*/ 4957 w 2947439"/>
                <a:gd name="connsiteY1" fmla="*/ 83 h 3184739"/>
                <a:gd name="connsiteX2" fmla="*/ 2944083 w 2947439"/>
                <a:gd name="connsiteY2" fmla="*/ 4846 h 3184739"/>
                <a:gd name="connsiteX3" fmla="*/ 2944276 w 2947439"/>
                <a:gd name="connsiteY3" fmla="*/ 186015 h 3184739"/>
                <a:gd name="connsiteX4" fmla="*/ 2944276 w 2947439"/>
                <a:gd name="connsiteY4" fmla="*/ 2998808 h 3184739"/>
                <a:gd name="connsiteX5" fmla="*/ 2758345 w 2947439"/>
                <a:gd name="connsiteY5" fmla="*/ 3184739 h 3184739"/>
                <a:gd name="connsiteX6" fmla="*/ 185931 w 2947439"/>
                <a:gd name="connsiteY6" fmla="*/ 3184739 h 3184739"/>
                <a:gd name="connsiteX7" fmla="*/ 0 w 2947439"/>
                <a:gd name="connsiteY7" fmla="*/ 2998808 h 3184739"/>
                <a:gd name="connsiteX8" fmla="*/ 0 w 2947439"/>
                <a:gd name="connsiteY8" fmla="*/ 186015 h 3184739"/>
                <a:gd name="connsiteX0" fmla="*/ 4571 w 2952010"/>
                <a:gd name="connsiteY0" fmla="*/ 190772 h 3189496"/>
                <a:gd name="connsiteX1" fmla="*/ 3 w 2952010"/>
                <a:gd name="connsiteY1" fmla="*/ 78 h 3189496"/>
                <a:gd name="connsiteX2" fmla="*/ 2948654 w 2952010"/>
                <a:gd name="connsiteY2" fmla="*/ 9603 h 3189496"/>
                <a:gd name="connsiteX3" fmla="*/ 2948847 w 2952010"/>
                <a:gd name="connsiteY3" fmla="*/ 190772 h 3189496"/>
                <a:gd name="connsiteX4" fmla="*/ 2948847 w 2952010"/>
                <a:gd name="connsiteY4" fmla="*/ 3003565 h 3189496"/>
                <a:gd name="connsiteX5" fmla="*/ 2762916 w 2952010"/>
                <a:gd name="connsiteY5" fmla="*/ 3189496 h 3189496"/>
                <a:gd name="connsiteX6" fmla="*/ 190502 w 2952010"/>
                <a:gd name="connsiteY6" fmla="*/ 3189496 h 3189496"/>
                <a:gd name="connsiteX7" fmla="*/ 4571 w 2952010"/>
                <a:gd name="connsiteY7" fmla="*/ 3003565 h 3189496"/>
                <a:gd name="connsiteX8" fmla="*/ 4571 w 2952010"/>
                <a:gd name="connsiteY8" fmla="*/ 190772 h 3189496"/>
                <a:gd name="connsiteX0" fmla="*/ 0 w 2947439"/>
                <a:gd name="connsiteY0" fmla="*/ 190772 h 3189496"/>
                <a:gd name="connsiteX1" fmla="*/ 195 w 2947439"/>
                <a:gd name="connsiteY1" fmla="*/ 78 h 3189496"/>
                <a:gd name="connsiteX2" fmla="*/ 2944083 w 2947439"/>
                <a:gd name="connsiteY2" fmla="*/ 9603 h 3189496"/>
                <a:gd name="connsiteX3" fmla="*/ 2944276 w 2947439"/>
                <a:gd name="connsiteY3" fmla="*/ 190772 h 3189496"/>
                <a:gd name="connsiteX4" fmla="*/ 2944276 w 2947439"/>
                <a:gd name="connsiteY4" fmla="*/ 3003565 h 3189496"/>
                <a:gd name="connsiteX5" fmla="*/ 2758345 w 2947439"/>
                <a:gd name="connsiteY5" fmla="*/ 3189496 h 3189496"/>
                <a:gd name="connsiteX6" fmla="*/ 185931 w 2947439"/>
                <a:gd name="connsiteY6" fmla="*/ 3189496 h 3189496"/>
                <a:gd name="connsiteX7" fmla="*/ 0 w 2947439"/>
                <a:gd name="connsiteY7" fmla="*/ 3003565 h 3189496"/>
                <a:gd name="connsiteX8" fmla="*/ 0 w 2947439"/>
                <a:gd name="connsiteY8" fmla="*/ 190772 h 3189496"/>
                <a:gd name="connsiteX0" fmla="*/ 217583 w 3162256"/>
                <a:gd name="connsiteY0" fmla="*/ 202289 h 3201013"/>
                <a:gd name="connsiteX1" fmla="*/ 217778 w 3162256"/>
                <a:gd name="connsiteY1" fmla="*/ 11595 h 3201013"/>
                <a:gd name="connsiteX2" fmla="*/ 3156904 w 3162256"/>
                <a:gd name="connsiteY2" fmla="*/ 21120 h 3201013"/>
                <a:gd name="connsiteX3" fmla="*/ 3161859 w 3162256"/>
                <a:gd name="connsiteY3" fmla="*/ 202289 h 3201013"/>
                <a:gd name="connsiteX4" fmla="*/ 3161859 w 3162256"/>
                <a:gd name="connsiteY4" fmla="*/ 3015082 h 3201013"/>
                <a:gd name="connsiteX5" fmla="*/ 2975928 w 3162256"/>
                <a:gd name="connsiteY5" fmla="*/ 3201013 h 3201013"/>
                <a:gd name="connsiteX6" fmla="*/ 403514 w 3162256"/>
                <a:gd name="connsiteY6" fmla="*/ 3201013 h 3201013"/>
                <a:gd name="connsiteX7" fmla="*/ 217583 w 3162256"/>
                <a:gd name="connsiteY7" fmla="*/ 3015082 h 3201013"/>
                <a:gd name="connsiteX8" fmla="*/ 217583 w 3162256"/>
                <a:gd name="connsiteY8" fmla="*/ 202289 h 3201013"/>
                <a:gd name="connsiteX0" fmla="*/ 0 w 2944673"/>
                <a:gd name="connsiteY0" fmla="*/ 190879 h 3189603"/>
                <a:gd name="connsiteX1" fmla="*/ 195 w 2944673"/>
                <a:gd name="connsiteY1" fmla="*/ 185 h 3189603"/>
                <a:gd name="connsiteX2" fmla="*/ 2939321 w 2944673"/>
                <a:gd name="connsiteY2" fmla="*/ 9710 h 3189603"/>
                <a:gd name="connsiteX3" fmla="*/ 2944276 w 2944673"/>
                <a:gd name="connsiteY3" fmla="*/ 190879 h 3189603"/>
                <a:gd name="connsiteX4" fmla="*/ 2944276 w 2944673"/>
                <a:gd name="connsiteY4" fmla="*/ 3003672 h 3189603"/>
                <a:gd name="connsiteX5" fmla="*/ 2758345 w 2944673"/>
                <a:gd name="connsiteY5" fmla="*/ 3189603 h 3189603"/>
                <a:gd name="connsiteX6" fmla="*/ 185931 w 2944673"/>
                <a:gd name="connsiteY6" fmla="*/ 3189603 h 3189603"/>
                <a:gd name="connsiteX7" fmla="*/ 0 w 2944673"/>
                <a:gd name="connsiteY7" fmla="*/ 3003672 h 3189603"/>
                <a:gd name="connsiteX8" fmla="*/ 0 w 2944673"/>
                <a:gd name="connsiteY8" fmla="*/ 190879 h 31896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44673" h="3189603">
                  <a:moveTo>
                    <a:pt x="0" y="190879"/>
                  </a:moveTo>
                  <a:cubicBezTo>
                    <a:pt x="0" y="88192"/>
                    <a:pt x="846" y="1805"/>
                    <a:pt x="195" y="185"/>
                  </a:cubicBezTo>
                  <a:cubicBezTo>
                    <a:pt x="-456" y="-1435"/>
                    <a:pt x="1959612" y="8122"/>
                    <a:pt x="2939321" y="9710"/>
                  </a:cubicBezTo>
                  <a:cubicBezTo>
                    <a:pt x="2946758" y="9710"/>
                    <a:pt x="2944276" y="88192"/>
                    <a:pt x="2944276" y="190879"/>
                  </a:cubicBezTo>
                  <a:lnTo>
                    <a:pt x="2944276" y="3003672"/>
                  </a:lnTo>
                  <a:cubicBezTo>
                    <a:pt x="2944276" y="3106359"/>
                    <a:pt x="2861032" y="3189603"/>
                    <a:pt x="2758345" y="3189603"/>
                  </a:cubicBezTo>
                  <a:lnTo>
                    <a:pt x="185931" y="3189603"/>
                  </a:lnTo>
                  <a:cubicBezTo>
                    <a:pt x="83244" y="3189603"/>
                    <a:pt x="0" y="3106359"/>
                    <a:pt x="0" y="3003672"/>
                  </a:cubicBezTo>
                  <a:lnTo>
                    <a:pt x="0" y="19087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i-FI"/>
                <a:t>  </a:t>
              </a:r>
            </a:p>
          </p:txBody>
        </p:sp>
        <p:grpSp>
          <p:nvGrpSpPr>
            <p:cNvPr id="8" name="Ryhmä 7">
              <a:extLst>
                <a:ext uri="{FF2B5EF4-FFF2-40B4-BE49-F238E27FC236}">
                  <a16:creationId xmlns:a16="http://schemas.microsoft.com/office/drawing/2014/main" id="{BABFA56F-774E-CD12-7D8E-F28808613701}"/>
                </a:ext>
              </a:extLst>
            </p:cNvPr>
            <p:cNvGrpSpPr/>
            <p:nvPr/>
          </p:nvGrpSpPr>
          <p:grpSpPr>
            <a:xfrm>
              <a:off x="3278446" y="5667796"/>
              <a:ext cx="2690037" cy="424319"/>
              <a:chOff x="3282550" y="5447684"/>
              <a:chExt cx="2690037" cy="424319"/>
            </a:xfrm>
          </p:grpSpPr>
          <p:sp>
            <p:nvSpPr>
              <p:cNvPr id="30" name="Tekstiruutu 29">
                <a:hlinkClick r:id="rId3"/>
                <a:extLst>
                  <a:ext uri="{FF2B5EF4-FFF2-40B4-BE49-F238E27FC236}">
                    <a16:creationId xmlns:a16="http://schemas.microsoft.com/office/drawing/2014/main" id="{C9FDE41F-42AE-C01C-0719-088D8E5459A1}"/>
                  </a:ext>
                </a:extLst>
              </p:cNvPr>
              <p:cNvSpPr txBox="1"/>
              <p:nvPr/>
            </p:nvSpPr>
            <p:spPr>
              <a:xfrm>
                <a:off x="3433889" y="5564226"/>
                <a:ext cx="237994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fi-FI" sz="1400" b="1">
                    <a:solidFill>
                      <a:schemeClr val="accent1"/>
                    </a:solidFill>
                  </a:rPr>
                  <a:t>Lue lisää &gt;</a:t>
                </a:r>
              </a:p>
            </p:txBody>
          </p:sp>
          <p:cxnSp>
            <p:nvCxnSpPr>
              <p:cNvPr id="35" name="Suora yhdysviiva 34">
                <a:extLst>
                  <a:ext uri="{FF2B5EF4-FFF2-40B4-BE49-F238E27FC236}">
                    <a16:creationId xmlns:a16="http://schemas.microsoft.com/office/drawing/2014/main" id="{20C592E4-47F0-20F3-E6AA-68CCDEA8554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282550" y="5447684"/>
                <a:ext cx="2690037" cy="0"/>
              </a:xfrm>
              <a:prstGeom prst="line">
                <a:avLst/>
              </a:prstGeom>
              <a:ln>
                <a:solidFill>
                  <a:schemeClr val="tx1">
                    <a:lumMod val="25000"/>
                    <a:lumOff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1" name="Tekstiruutu 30">
              <a:extLst>
                <a:ext uri="{FF2B5EF4-FFF2-40B4-BE49-F238E27FC236}">
                  <a16:creationId xmlns:a16="http://schemas.microsoft.com/office/drawing/2014/main" id="{F909D927-603A-F21E-C383-E388A10871D0}"/>
                </a:ext>
              </a:extLst>
            </p:cNvPr>
            <p:cNvSpPr txBox="1"/>
            <p:nvPr/>
          </p:nvSpPr>
          <p:spPr>
            <a:xfrm>
              <a:off x="3278446" y="3747761"/>
              <a:ext cx="2531284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i-FI" sz="1400" b="0" i="0">
                  <a:solidFill>
                    <a:srgbClr val="222222"/>
                  </a:solidFill>
                  <a:effectLst/>
                  <a:latin typeface="Lato" panose="020F0502020204030203" pitchFamily="34" charset="0"/>
                </a:rPr>
                <a:t>Elina </a:t>
              </a:r>
              <a:r>
                <a:rPr lang="fi-FI" sz="1400" b="0" i="0" err="1">
                  <a:solidFill>
                    <a:srgbClr val="222222"/>
                  </a:solidFill>
                  <a:effectLst/>
                  <a:latin typeface="Lato" panose="020F0502020204030203" pitchFamily="34" charset="0"/>
                </a:rPr>
                <a:t>Braz</a:t>
              </a:r>
              <a:r>
                <a:rPr lang="fi-FI" sz="1400" b="0" i="0">
                  <a:solidFill>
                    <a:srgbClr val="222222"/>
                  </a:solidFill>
                  <a:effectLst/>
                  <a:latin typeface="Lato" panose="020F0502020204030203" pitchFamily="34" charset="0"/>
                </a:rPr>
                <a:t> de </a:t>
              </a:r>
              <a:r>
                <a:rPr lang="fi-FI" sz="1400" b="0" i="0" err="1">
                  <a:solidFill>
                    <a:srgbClr val="222222"/>
                  </a:solidFill>
                  <a:effectLst/>
                  <a:latin typeface="Lato" panose="020F0502020204030203" pitchFamily="34" charset="0"/>
                </a:rPr>
                <a:t>Almeida</a:t>
              </a:r>
              <a:r>
                <a:rPr lang="fi-FI" sz="1400" b="0" i="0">
                  <a:solidFill>
                    <a:srgbClr val="222222"/>
                  </a:solidFill>
                  <a:effectLst/>
                  <a:latin typeface="Lato" panose="020F0502020204030203" pitchFamily="34" charset="0"/>
                </a:rPr>
                <a:t> palvelee pastorina Kroatian evankelisen kirkon Kutinan seurakunnassa sekä vastaa kirkon lapsi- ja nuorisotyöstä. </a:t>
              </a:r>
              <a:endParaRPr lang="fi-FI" sz="1400"/>
            </a:p>
          </p:txBody>
        </p:sp>
        <p:sp>
          <p:nvSpPr>
            <p:cNvPr id="39" name="Tekstiruutu 38">
              <a:extLst>
                <a:ext uri="{FF2B5EF4-FFF2-40B4-BE49-F238E27FC236}">
                  <a16:creationId xmlns:a16="http://schemas.microsoft.com/office/drawing/2014/main" id="{4272D109-F174-16D0-57BC-2C668AE149C7}"/>
                </a:ext>
              </a:extLst>
            </p:cNvPr>
            <p:cNvSpPr txBox="1"/>
            <p:nvPr/>
          </p:nvSpPr>
          <p:spPr>
            <a:xfrm>
              <a:off x="3278446" y="3265025"/>
              <a:ext cx="269003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i-FI" b="1" i="0">
                  <a:solidFill>
                    <a:srgbClr val="222222"/>
                  </a:solidFill>
                  <a:effectLst/>
                  <a:latin typeface="Aller" panose="02000503030000020004" pitchFamily="2" charset="0"/>
                </a:rPr>
                <a:t>Elina </a:t>
              </a:r>
              <a:r>
                <a:rPr lang="fi-FI" b="1" i="0" err="1">
                  <a:solidFill>
                    <a:srgbClr val="222222"/>
                  </a:solidFill>
                  <a:effectLst/>
                  <a:latin typeface="Aller" panose="02000503030000020004" pitchFamily="2" charset="0"/>
                </a:rPr>
                <a:t>Braz</a:t>
              </a:r>
              <a:r>
                <a:rPr lang="fi-FI" b="1" i="0">
                  <a:solidFill>
                    <a:srgbClr val="222222"/>
                  </a:solidFill>
                  <a:effectLst/>
                  <a:latin typeface="Aller" panose="02000503030000020004" pitchFamily="2" charset="0"/>
                </a:rPr>
                <a:t> de </a:t>
              </a:r>
              <a:r>
                <a:rPr lang="fi-FI" b="1" i="0" err="1">
                  <a:solidFill>
                    <a:srgbClr val="222222"/>
                  </a:solidFill>
                  <a:effectLst/>
                  <a:latin typeface="Aller" panose="02000503030000020004" pitchFamily="2" charset="0"/>
                </a:rPr>
                <a:t>Almeida</a:t>
              </a:r>
              <a:endParaRPr lang="fi-FI" b="1" i="0">
                <a:solidFill>
                  <a:srgbClr val="222222"/>
                </a:solidFill>
                <a:effectLst/>
                <a:latin typeface="Aller" panose="02000503030000020004" pitchFamily="2" charset="0"/>
              </a:endParaRPr>
            </a:p>
          </p:txBody>
        </p:sp>
      </p:grpSp>
      <p:grpSp>
        <p:nvGrpSpPr>
          <p:cNvPr id="10" name="Ryhmä 9">
            <a:extLst>
              <a:ext uri="{FF2B5EF4-FFF2-40B4-BE49-F238E27FC236}">
                <a16:creationId xmlns:a16="http://schemas.microsoft.com/office/drawing/2014/main" id="{BFA9EB2B-8CE0-2EC6-0360-FA49A81F06B7}"/>
              </a:ext>
            </a:extLst>
          </p:cNvPr>
          <p:cNvGrpSpPr/>
          <p:nvPr/>
        </p:nvGrpSpPr>
        <p:grpSpPr>
          <a:xfrm>
            <a:off x="1368009" y="1684126"/>
            <a:ext cx="2944673" cy="4542471"/>
            <a:chOff x="3151327" y="1690688"/>
            <a:chExt cx="2944673" cy="4542471"/>
          </a:xfrm>
          <a:effectLst>
            <a:outerShdw blurRad="177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1" name="Suorakulmio: Pyöristetyt kulmat 10">
              <a:extLst>
                <a:ext uri="{FF2B5EF4-FFF2-40B4-BE49-F238E27FC236}">
                  <a16:creationId xmlns:a16="http://schemas.microsoft.com/office/drawing/2014/main" id="{EB66EEC9-8CD4-FF7A-CC1F-8B20BF7C4D1D}"/>
                </a:ext>
              </a:extLst>
            </p:cNvPr>
            <p:cNvSpPr/>
            <p:nvPr userDrawn="1"/>
          </p:nvSpPr>
          <p:spPr>
            <a:xfrm>
              <a:off x="3151327" y="1690688"/>
              <a:ext cx="2944276" cy="1738311"/>
            </a:xfrm>
            <a:prstGeom prst="roundRect">
              <a:avLst>
                <a:gd name="adj" fmla="val 6655"/>
              </a:avLst>
            </a:prstGeom>
            <a:blipFill dpi="0" rotWithShape="1"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b="-14002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i-FI"/>
            </a:p>
          </p:txBody>
        </p:sp>
        <p:sp>
          <p:nvSpPr>
            <p:cNvPr id="14" name="Suorakulmio: Pyöristetyt kulmat 6">
              <a:extLst>
                <a:ext uri="{FF2B5EF4-FFF2-40B4-BE49-F238E27FC236}">
                  <a16:creationId xmlns:a16="http://schemas.microsoft.com/office/drawing/2014/main" id="{FC67F279-76BF-BE43-72F7-9416A12271B9}"/>
                </a:ext>
              </a:extLst>
            </p:cNvPr>
            <p:cNvSpPr/>
            <p:nvPr/>
          </p:nvSpPr>
          <p:spPr>
            <a:xfrm>
              <a:off x="3151327" y="3162300"/>
              <a:ext cx="2944673" cy="3070859"/>
            </a:xfrm>
            <a:custGeom>
              <a:avLst/>
              <a:gdLst>
                <a:gd name="connsiteX0" fmla="*/ 0 w 2944276"/>
                <a:gd name="connsiteY0" fmla="*/ 185931 h 3184655"/>
                <a:gd name="connsiteX1" fmla="*/ 185931 w 2944276"/>
                <a:gd name="connsiteY1" fmla="*/ 0 h 3184655"/>
                <a:gd name="connsiteX2" fmla="*/ 2758345 w 2944276"/>
                <a:gd name="connsiteY2" fmla="*/ 0 h 3184655"/>
                <a:gd name="connsiteX3" fmla="*/ 2944276 w 2944276"/>
                <a:gd name="connsiteY3" fmla="*/ 185931 h 3184655"/>
                <a:gd name="connsiteX4" fmla="*/ 2944276 w 2944276"/>
                <a:gd name="connsiteY4" fmla="*/ 2998724 h 3184655"/>
                <a:gd name="connsiteX5" fmla="*/ 2758345 w 2944276"/>
                <a:gd name="connsiteY5" fmla="*/ 3184655 h 3184655"/>
                <a:gd name="connsiteX6" fmla="*/ 185931 w 2944276"/>
                <a:gd name="connsiteY6" fmla="*/ 3184655 h 3184655"/>
                <a:gd name="connsiteX7" fmla="*/ 0 w 2944276"/>
                <a:gd name="connsiteY7" fmla="*/ 2998724 h 3184655"/>
                <a:gd name="connsiteX8" fmla="*/ 0 w 2944276"/>
                <a:gd name="connsiteY8" fmla="*/ 185931 h 3184655"/>
                <a:gd name="connsiteX0" fmla="*/ 35240 w 2979516"/>
                <a:gd name="connsiteY0" fmla="*/ 185931 h 3184655"/>
                <a:gd name="connsiteX1" fmla="*/ 49721 w 2979516"/>
                <a:gd name="connsiteY1" fmla="*/ 0 h 3184655"/>
                <a:gd name="connsiteX2" fmla="*/ 2793585 w 2979516"/>
                <a:gd name="connsiteY2" fmla="*/ 0 h 3184655"/>
                <a:gd name="connsiteX3" fmla="*/ 2979516 w 2979516"/>
                <a:gd name="connsiteY3" fmla="*/ 185931 h 3184655"/>
                <a:gd name="connsiteX4" fmla="*/ 2979516 w 2979516"/>
                <a:gd name="connsiteY4" fmla="*/ 2998724 h 3184655"/>
                <a:gd name="connsiteX5" fmla="*/ 2793585 w 2979516"/>
                <a:gd name="connsiteY5" fmla="*/ 3184655 h 3184655"/>
                <a:gd name="connsiteX6" fmla="*/ 221171 w 2979516"/>
                <a:gd name="connsiteY6" fmla="*/ 3184655 h 3184655"/>
                <a:gd name="connsiteX7" fmla="*/ 35240 w 2979516"/>
                <a:gd name="connsiteY7" fmla="*/ 2998724 h 3184655"/>
                <a:gd name="connsiteX8" fmla="*/ 35240 w 2979516"/>
                <a:gd name="connsiteY8" fmla="*/ 185931 h 3184655"/>
                <a:gd name="connsiteX0" fmla="*/ 0 w 2944276"/>
                <a:gd name="connsiteY0" fmla="*/ 185931 h 3184655"/>
                <a:gd name="connsiteX1" fmla="*/ 14481 w 2944276"/>
                <a:gd name="connsiteY1" fmla="*/ 0 h 3184655"/>
                <a:gd name="connsiteX2" fmla="*/ 2758345 w 2944276"/>
                <a:gd name="connsiteY2" fmla="*/ 0 h 3184655"/>
                <a:gd name="connsiteX3" fmla="*/ 2944276 w 2944276"/>
                <a:gd name="connsiteY3" fmla="*/ 185931 h 3184655"/>
                <a:gd name="connsiteX4" fmla="*/ 2944276 w 2944276"/>
                <a:gd name="connsiteY4" fmla="*/ 2998724 h 3184655"/>
                <a:gd name="connsiteX5" fmla="*/ 2758345 w 2944276"/>
                <a:gd name="connsiteY5" fmla="*/ 3184655 h 3184655"/>
                <a:gd name="connsiteX6" fmla="*/ 185931 w 2944276"/>
                <a:gd name="connsiteY6" fmla="*/ 3184655 h 3184655"/>
                <a:gd name="connsiteX7" fmla="*/ 0 w 2944276"/>
                <a:gd name="connsiteY7" fmla="*/ 2998724 h 3184655"/>
                <a:gd name="connsiteX8" fmla="*/ 0 w 2944276"/>
                <a:gd name="connsiteY8" fmla="*/ 185931 h 3184655"/>
                <a:gd name="connsiteX0" fmla="*/ 1046 w 2945322"/>
                <a:gd name="connsiteY0" fmla="*/ 185931 h 3184655"/>
                <a:gd name="connsiteX1" fmla="*/ 1240 w 2945322"/>
                <a:gd name="connsiteY1" fmla="*/ 0 h 3184655"/>
                <a:gd name="connsiteX2" fmla="*/ 2759391 w 2945322"/>
                <a:gd name="connsiteY2" fmla="*/ 0 h 3184655"/>
                <a:gd name="connsiteX3" fmla="*/ 2945322 w 2945322"/>
                <a:gd name="connsiteY3" fmla="*/ 185931 h 3184655"/>
                <a:gd name="connsiteX4" fmla="*/ 2945322 w 2945322"/>
                <a:gd name="connsiteY4" fmla="*/ 2998724 h 3184655"/>
                <a:gd name="connsiteX5" fmla="*/ 2759391 w 2945322"/>
                <a:gd name="connsiteY5" fmla="*/ 3184655 h 3184655"/>
                <a:gd name="connsiteX6" fmla="*/ 186977 w 2945322"/>
                <a:gd name="connsiteY6" fmla="*/ 3184655 h 3184655"/>
                <a:gd name="connsiteX7" fmla="*/ 1046 w 2945322"/>
                <a:gd name="connsiteY7" fmla="*/ 2998724 h 3184655"/>
                <a:gd name="connsiteX8" fmla="*/ 1046 w 2945322"/>
                <a:gd name="connsiteY8" fmla="*/ 185931 h 3184655"/>
                <a:gd name="connsiteX0" fmla="*/ 217936 w 3207707"/>
                <a:gd name="connsiteY0" fmla="*/ 198527 h 3197251"/>
                <a:gd name="connsiteX1" fmla="*/ 218130 w 3207707"/>
                <a:gd name="connsiteY1" fmla="*/ 12596 h 3197251"/>
                <a:gd name="connsiteX2" fmla="*/ 3162019 w 3207707"/>
                <a:gd name="connsiteY2" fmla="*/ 17358 h 3197251"/>
                <a:gd name="connsiteX3" fmla="*/ 3162212 w 3207707"/>
                <a:gd name="connsiteY3" fmla="*/ 198527 h 3197251"/>
                <a:gd name="connsiteX4" fmla="*/ 3162212 w 3207707"/>
                <a:gd name="connsiteY4" fmla="*/ 3011320 h 3197251"/>
                <a:gd name="connsiteX5" fmla="*/ 2976281 w 3207707"/>
                <a:gd name="connsiteY5" fmla="*/ 3197251 h 3197251"/>
                <a:gd name="connsiteX6" fmla="*/ 403867 w 3207707"/>
                <a:gd name="connsiteY6" fmla="*/ 3197251 h 3197251"/>
                <a:gd name="connsiteX7" fmla="*/ 217936 w 3207707"/>
                <a:gd name="connsiteY7" fmla="*/ 3011320 h 3197251"/>
                <a:gd name="connsiteX8" fmla="*/ 217936 w 3207707"/>
                <a:gd name="connsiteY8" fmla="*/ 198527 h 3197251"/>
                <a:gd name="connsiteX0" fmla="*/ 217936 w 3207707"/>
                <a:gd name="connsiteY0" fmla="*/ 196845 h 3195569"/>
                <a:gd name="connsiteX1" fmla="*/ 218130 w 3207707"/>
                <a:gd name="connsiteY1" fmla="*/ 10914 h 3195569"/>
                <a:gd name="connsiteX2" fmla="*/ 3162019 w 3207707"/>
                <a:gd name="connsiteY2" fmla="*/ 15676 h 3195569"/>
                <a:gd name="connsiteX3" fmla="*/ 3162212 w 3207707"/>
                <a:gd name="connsiteY3" fmla="*/ 196845 h 3195569"/>
                <a:gd name="connsiteX4" fmla="*/ 3162212 w 3207707"/>
                <a:gd name="connsiteY4" fmla="*/ 3009638 h 3195569"/>
                <a:gd name="connsiteX5" fmla="*/ 2976281 w 3207707"/>
                <a:gd name="connsiteY5" fmla="*/ 3195569 h 3195569"/>
                <a:gd name="connsiteX6" fmla="*/ 403867 w 3207707"/>
                <a:gd name="connsiteY6" fmla="*/ 3195569 h 3195569"/>
                <a:gd name="connsiteX7" fmla="*/ 217936 w 3207707"/>
                <a:gd name="connsiteY7" fmla="*/ 3009638 h 3195569"/>
                <a:gd name="connsiteX8" fmla="*/ 217936 w 3207707"/>
                <a:gd name="connsiteY8" fmla="*/ 196845 h 3195569"/>
                <a:gd name="connsiteX0" fmla="*/ 217936 w 3165375"/>
                <a:gd name="connsiteY0" fmla="*/ 196845 h 3195569"/>
                <a:gd name="connsiteX1" fmla="*/ 218130 w 3165375"/>
                <a:gd name="connsiteY1" fmla="*/ 10914 h 3195569"/>
                <a:gd name="connsiteX2" fmla="*/ 3162019 w 3165375"/>
                <a:gd name="connsiteY2" fmla="*/ 15676 h 3195569"/>
                <a:gd name="connsiteX3" fmla="*/ 3162212 w 3165375"/>
                <a:gd name="connsiteY3" fmla="*/ 196845 h 3195569"/>
                <a:gd name="connsiteX4" fmla="*/ 3162212 w 3165375"/>
                <a:gd name="connsiteY4" fmla="*/ 3009638 h 3195569"/>
                <a:gd name="connsiteX5" fmla="*/ 2976281 w 3165375"/>
                <a:gd name="connsiteY5" fmla="*/ 3195569 h 3195569"/>
                <a:gd name="connsiteX6" fmla="*/ 403867 w 3165375"/>
                <a:gd name="connsiteY6" fmla="*/ 3195569 h 3195569"/>
                <a:gd name="connsiteX7" fmla="*/ 217936 w 3165375"/>
                <a:gd name="connsiteY7" fmla="*/ 3009638 h 3195569"/>
                <a:gd name="connsiteX8" fmla="*/ 217936 w 3165375"/>
                <a:gd name="connsiteY8" fmla="*/ 196845 h 3195569"/>
                <a:gd name="connsiteX0" fmla="*/ 2038 w 2949477"/>
                <a:gd name="connsiteY0" fmla="*/ 186061 h 3184785"/>
                <a:gd name="connsiteX1" fmla="*/ 2232 w 2949477"/>
                <a:gd name="connsiteY1" fmla="*/ 130 h 3184785"/>
                <a:gd name="connsiteX2" fmla="*/ 2946121 w 2949477"/>
                <a:gd name="connsiteY2" fmla="*/ 4892 h 3184785"/>
                <a:gd name="connsiteX3" fmla="*/ 2946314 w 2949477"/>
                <a:gd name="connsiteY3" fmla="*/ 186061 h 3184785"/>
                <a:gd name="connsiteX4" fmla="*/ 2946314 w 2949477"/>
                <a:gd name="connsiteY4" fmla="*/ 2998854 h 3184785"/>
                <a:gd name="connsiteX5" fmla="*/ 2760383 w 2949477"/>
                <a:gd name="connsiteY5" fmla="*/ 3184785 h 3184785"/>
                <a:gd name="connsiteX6" fmla="*/ 187969 w 2949477"/>
                <a:gd name="connsiteY6" fmla="*/ 3184785 h 3184785"/>
                <a:gd name="connsiteX7" fmla="*/ 2038 w 2949477"/>
                <a:gd name="connsiteY7" fmla="*/ 2998854 h 3184785"/>
                <a:gd name="connsiteX8" fmla="*/ 2038 w 2949477"/>
                <a:gd name="connsiteY8" fmla="*/ 186061 h 3184785"/>
                <a:gd name="connsiteX0" fmla="*/ 0 w 2947439"/>
                <a:gd name="connsiteY0" fmla="*/ 195535 h 3194259"/>
                <a:gd name="connsiteX1" fmla="*/ 9719 w 2947439"/>
                <a:gd name="connsiteY1" fmla="*/ 79 h 3194259"/>
                <a:gd name="connsiteX2" fmla="*/ 2944083 w 2947439"/>
                <a:gd name="connsiteY2" fmla="*/ 14366 h 3194259"/>
                <a:gd name="connsiteX3" fmla="*/ 2944276 w 2947439"/>
                <a:gd name="connsiteY3" fmla="*/ 195535 h 3194259"/>
                <a:gd name="connsiteX4" fmla="*/ 2944276 w 2947439"/>
                <a:gd name="connsiteY4" fmla="*/ 3008328 h 3194259"/>
                <a:gd name="connsiteX5" fmla="*/ 2758345 w 2947439"/>
                <a:gd name="connsiteY5" fmla="*/ 3194259 h 3194259"/>
                <a:gd name="connsiteX6" fmla="*/ 185931 w 2947439"/>
                <a:gd name="connsiteY6" fmla="*/ 3194259 h 3194259"/>
                <a:gd name="connsiteX7" fmla="*/ 0 w 2947439"/>
                <a:gd name="connsiteY7" fmla="*/ 3008328 h 3194259"/>
                <a:gd name="connsiteX8" fmla="*/ 0 w 2947439"/>
                <a:gd name="connsiteY8" fmla="*/ 195535 h 3194259"/>
                <a:gd name="connsiteX0" fmla="*/ 0 w 2947439"/>
                <a:gd name="connsiteY0" fmla="*/ 181358 h 3180082"/>
                <a:gd name="connsiteX1" fmla="*/ 4957 w 2947439"/>
                <a:gd name="connsiteY1" fmla="*/ 189 h 3180082"/>
                <a:gd name="connsiteX2" fmla="*/ 2944083 w 2947439"/>
                <a:gd name="connsiteY2" fmla="*/ 189 h 3180082"/>
                <a:gd name="connsiteX3" fmla="*/ 2944276 w 2947439"/>
                <a:gd name="connsiteY3" fmla="*/ 181358 h 3180082"/>
                <a:gd name="connsiteX4" fmla="*/ 2944276 w 2947439"/>
                <a:gd name="connsiteY4" fmla="*/ 2994151 h 3180082"/>
                <a:gd name="connsiteX5" fmla="*/ 2758345 w 2947439"/>
                <a:gd name="connsiteY5" fmla="*/ 3180082 h 3180082"/>
                <a:gd name="connsiteX6" fmla="*/ 185931 w 2947439"/>
                <a:gd name="connsiteY6" fmla="*/ 3180082 h 3180082"/>
                <a:gd name="connsiteX7" fmla="*/ 0 w 2947439"/>
                <a:gd name="connsiteY7" fmla="*/ 2994151 h 3180082"/>
                <a:gd name="connsiteX8" fmla="*/ 0 w 2947439"/>
                <a:gd name="connsiteY8" fmla="*/ 181358 h 3180082"/>
                <a:gd name="connsiteX0" fmla="*/ 0 w 2947439"/>
                <a:gd name="connsiteY0" fmla="*/ 186061 h 3184785"/>
                <a:gd name="connsiteX1" fmla="*/ 9719 w 2947439"/>
                <a:gd name="connsiteY1" fmla="*/ 129 h 3184785"/>
                <a:gd name="connsiteX2" fmla="*/ 2944083 w 2947439"/>
                <a:gd name="connsiteY2" fmla="*/ 4892 h 3184785"/>
                <a:gd name="connsiteX3" fmla="*/ 2944276 w 2947439"/>
                <a:gd name="connsiteY3" fmla="*/ 186061 h 3184785"/>
                <a:gd name="connsiteX4" fmla="*/ 2944276 w 2947439"/>
                <a:gd name="connsiteY4" fmla="*/ 2998854 h 3184785"/>
                <a:gd name="connsiteX5" fmla="*/ 2758345 w 2947439"/>
                <a:gd name="connsiteY5" fmla="*/ 3184785 h 3184785"/>
                <a:gd name="connsiteX6" fmla="*/ 185931 w 2947439"/>
                <a:gd name="connsiteY6" fmla="*/ 3184785 h 3184785"/>
                <a:gd name="connsiteX7" fmla="*/ 0 w 2947439"/>
                <a:gd name="connsiteY7" fmla="*/ 2998854 h 3184785"/>
                <a:gd name="connsiteX8" fmla="*/ 0 w 2947439"/>
                <a:gd name="connsiteY8" fmla="*/ 186061 h 3184785"/>
                <a:gd name="connsiteX0" fmla="*/ 0 w 2947439"/>
                <a:gd name="connsiteY0" fmla="*/ 190792 h 3189516"/>
                <a:gd name="connsiteX1" fmla="*/ 4957 w 2947439"/>
                <a:gd name="connsiteY1" fmla="*/ 98 h 3189516"/>
                <a:gd name="connsiteX2" fmla="*/ 2944083 w 2947439"/>
                <a:gd name="connsiteY2" fmla="*/ 9623 h 3189516"/>
                <a:gd name="connsiteX3" fmla="*/ 2944276 w 2947439"/>
                <a:gd name="connsiteY3" fmla="*/ 190792 h 3189516"/>
                <a:gd name="connsiteX4" fmla="*/ 2944276 w 2947439"/>
                <a:gd name="connsiteY4" fmla="*/ 3003585 h 3189516"/>
                <a:gd name="connsiteX5" fmla="*/ 2758345 w 2947439"/>
                <a:gd name="connsiteY5" fmla="*/ 3189516 h 3189516"/>
                <a:gd name="connsiteX6" fmla="*/ 185931 w 2947439"/>
                <a:gd name="connsiteY6" fmla="*/ 3189516 h 3189516"/>
                <a:gd name="connsiteX7" fmla="*/ 0 w 2947439"/>
                <a:gd name="connsiteY7" fmla="*/ 3003585 h 3189516"/>
                <a:gd name="connsiteX8" fmla="*/ 0 w 2947439"/>
                <a:gd name="connsiteY8" fmla="*/ 190792 h 3189516"/>
                <a:gd name="connsiteX0" fmla="*/ 213710 w 3157986"/>
                <a:gd name="connsiteY0" fmla="*/ 200830 h 3199554"/>
                <a:gd name="connsiteX1" fmla="*/ 218667 w 3157986"/>
                <a:gd name="connsiteY1" fmla="*/ 10136 h 3199554"/>
                <a:gd name="connsiteX2" fmla="*/ 3148268 w 3157986"/>
                <a:gd name="connsiteY2" fmla="*/ 19661 h 3199554"/>
                <a:gd name="connsiteX3" fmla="*/ 3157986 w 3157986"/>
                <a:gd name="connsiteY3" fmla="*/ 200830 h 3199554"/>
                <a:gd name="connsiteX4" fmla="*/ 3157986 w 3157986"/>
                <a:gd name="connsiteY4" fmla="*/ 3013623 h 3199554"/>
                <a:gd name="connsiteX5" fmla="*/ 2972055 w 3157986"/>
                <a:gd name="connsiteY5" fmla="*/ 3199554 h 3199554"/>
                <a:gd name="connsiteX6" fmla="*/ 399641 w 3157986"/>
                <a:gd name="connsiteY6" fmla="*/ 3199554 h 3199554"/>
                <a:gd name="connsiteX7" fmla="*/ 213710 w 3157986"/>
                <a:gd name="connsiteY7" fmla="*/ 3013623 h 3199554"/>
                <a:gd name="connsiteX8" fmla="*/ 213710 w 3157986"/>
                <a:gd name="connsiteY8" fmla="*/ 200830 h 3199554"/>
                <a:gd name="connsiteX0" fmla="*/ 12728 w 2957004"/>
                <a:gd name="connsiteY0" fmla="*/ 190773 h 3189497"/>
                <a:gd name="connsiteX1" fmla="*/ 17685 w 2957004"/>
                <a:gd name="connsiteY1" fmla="*/ 79 h 3189497"/>
                <a:gd name="connsiteX2" fmla="*/ 2947286 w 2957004"/>
                <a:gd name="connsiteY2" fmla="*/ 9604 h 3189497"/>
                <a:gd name="connsiteX3" fmla="*/ 2957004 w 2957004"/>
                <a:gd name="connsiteY3" fmla="*/ 190773 h 3189497"/>
                <a:gd name="connsiteX4" fmla="*/ 2957004 w 2957004"/>
                <a:gd name="connsiteY4" fmla="*/ 3003566 h 3189497"/>
                <a:gd name="connsiteX5" fmla="*/ 2771073 w 2957004"/>
                <a:gd name="connsiteY5" fmla="*/ 3189497 h 3189497"/>
                <a:gd name="connsiteX6" fmla="*/ 198659 w 2957004"/>
                <a:gd name="connsiteY6" fmla="*/ 3189497 h 3189497"/>
                <a:gd name="connsiteX7" fmla="*/ 12728 w 2957004"/>
                <a:gd name="connsiteY7" fmla="*/ 3003566 h 3189497"/>
                <a:gd name="connsiteX8" fmla="*/ 12728 w 2957004"/>
                <a:gd name="connsiteY8" fmla="*/ 190773 h 3189497"/>
                <a:gd name="connsiteX0" fmla="*/ 71908 w 3016184"/>
                <a:gd name="connsiteY0" fmla="*/ 190773 h 3189497"/>
                <a:gd name="connsiteX1" fmla="*/ 76865 w 3016184"/>
                <a:gd name="connsiteY1" fmla="*/ 79 h 3189497"/>
                <a:gd name="connsiteX2" fmla="*/ 3006466 w 3016184"/>
                <a:gd name="connsiteY2" fmla="*/ 9604 h 3189497"/>
                <a:gd name="connsiteX3" fmla="*/ 3016184 w 3016184"/>
                <a:gd name="connsiteY3" fmla="*/ 190773 h 3189497"/>
                <a:gd name="connsiteX4" fmla="*/ 3016184 w 3016184"/>
                <a:gd name="connsiteY4" fmla="*/ 3003566 h 3189497"/>
                <a:gd name="connsiteX5" fmla="*/ 2830253 w 3016184"/>
                <a:gd name="connsiteY5" fmla="*/ 3189497 h 3189497"/>
                <a:gd name="connsiteX6" fmla="*/ 257839 w 3016184"/>
                <a:gd name="connsiteY6" fmla="*/ 3189497 h 3189497"/>
                <a:gd name="connsiteX7" fmla="*/ 71908 w 3016184"/>
                <a:gd name="connsiteY7" fmla="*/ 3003566 h 3189497"/>
                <a:gd name="connsiteX8" fmla="*/ 71908 w 3016184"/>
                <a:gd name="connsiteY8" fmla="*/ 190773 h 3189497"/>
                <a:gd name="connsiteX0" fmla="*/ 0 w 2944276"/>
                <a:gd name="connsiteY0" fmla="*/ 190773 h 3189497"/>
                <a:gd name="connsiteX1" fmla="*/ 4957 w 2944276"/>
                <a:gd name="connsiteY1" fmla="*/ 79 h 3189497"/>
                <a:gd name="connsiteX2" fmla="*/ 2934558 w 2944276"/>
                <a:gd name="connsiteY2" fmla="*/ 9604 h 3189497"/>
                <a:gd name="connsiteX3" fmla="*/ 2944276 w 2944276"/>
                <a:gd name="connsiteY3" fmla="*/ 190773 h 3189497"/>
                <a:gd name="connsiteX4" fmla="*/ 2944276 w 2944276"/>
                <a:gd name="connsiteY4" fmla="*/ 3003566 h 3189497"/>
                <a:gd name="connsiteX5" fmla="*/ 2758345 w 2944276"/>
                <a:gd name="connsiteY5" fmla="*/ 3189497 h 3189497"/>
                <a:gd name="connsiteX6" fmla="*/ 185931 w 2944276"/>
                <a:gd name="connsiteY6" fmla="*/ 3189497 h 3189497"/>
                <a:gd name="connsiteX7" fmla="*/ 0 w 2944276"/>
                <a:gd name="connsiteY7" fmla="*/ 3003566 h 3189497"/>
                <a:gd name="connsiteX8" fmla="*/ 0 w 2944276"/>
                <a:gd name="connsiteY8" fmla="*/ 190773 h 3189497"/>
                <a:gd name="connsiteX0" fmla="*/ 5382 w 2949658"/>
                <a:gd name="connsiteY0" fmla="*/ 190773 h 3189497"/>
                <a:gd name="connsiteX1" fmla="*/ 814 w 2949658"/>
                <a:gd name="connsiteY1" fmla="*/ 79 h 3189497"/>
                <a:gd name="connsiteX2" fmla="*/ 2939940 w 2949658"/>
                <a:gd name="connsiteY2" fmla="*/ 9604 h 3189497"/>
                <a:gd name="connsiteX3" fmla="*/ 2949658 w 2949658"/>
                <a:gd name="connsiteY3" fmla="*/ 190773 h 3189497"/>
                <a:gd name="connsiteX4" fmla="*/ 2949658 w 2949658"/>
                <a:gd name="connsiteY4" fmla="*/ 3003566 h 3189497"/>
                <a:gd name="connsiteX5" fmla="*/ 2763727 w 2949658"/>
                <a:gd name="connsiteY5" fmla="*/ 3189497 h 3189497"/>
                <a:gd name="connsiteX6" fmla="*/ 191313 w 2949658"/>
                <a:gd name="connsiteY6" fmla="*/ 3189497 h 3189497"/>
                <a:gd name="connsiteX7" fmla="*/ 5382 w 2949658"/>
                <a:gd name="connsiteY7" fmla="*/ 3003566 h 3189497"/>
                <a:gd name="connsiteX8" fmla="*/ 5382 w 2949658"/>
                <a:gd name="connsiteY8" fmla="*/ 190773 h 3189497"/>
                <a:gd name="connsiteX0" fmla="*/ 0 w 2944276"/>
                <a:gd name="connsiteY0" fmla="*/ 186016 h 3184740"/>
                <a:gd name="connsiteX1" fmla="*/ 4957 w 2944276"/>
                <a:gd name="connsiteY1" fmla="*/ 84 h 3184740"/>
                <a:gd name="connsiteX2" fmla="*/ 2934558 w 2944276"/>
                <a:gd name="connsiteY2" fmla="*/ 4847 h 3184740"/>
                <a:gd name="connsiteX3" fmla="*/ 2944276 w 2944276"/>
                <a:gd name="connsiteY3" fmla="*/ 186016 h 3184740"/>
                <a:gd name="connsiteX4" fmla="*/ 2944276 w 2944276"/>
                <a:gd name="connsiteY4" fmla="*/ 2998809 h 3184740"/>
                <a:gd name="connsiteX5" fmla="*/ 2758345 w 2944276"/>
                <a:gd name="connsiteY5" fmla="*/ 3184740 h 3184740"/>
                <a:gd name="connsiteX6" fmla="*/ 185931 w 2944276"/>
                <a:gd name="connsiteY6" fmla="*/ 3184740 h 3184740"/>
                <a:gd name="connsiteX7" fmla="*/ 0 w 2944276"/>
                <a:gd name="connsiteY7" fmla="*/ 2998809 h 3184740"/>
                <a:gd name="connsiteX8" fmla="*/ 0 w 2944276"/>
                <a:gd name="connsiteY8" fmla="*/ 186016 h 3184740"/>
                <a:gd name="connsiteX0" fmla="*/ 214415 w 3161854"/>
                <a:gd name="connsiteY0" fmla="*/ 196845 h 3195569"/>
                <a:gd name="connsiteX1" fmla="*/ 219372 w 3161854"/>
                <a:gd name="connsiteY1" fmla="*/ 10913 h 3195569"/>
                <a:gd name="connsiteX2" fmla="*/ 3158498 w 3161854"/>
                <a:gd name="connsiteY2" fmla="*/ 15676 h 3195569"/>
                <a:gd name="connsiteX3" fmla="*/ 3158691 w 3161854"/>
                <a:gd name="connsiteY3" fmla="*/ 196845 h 3195569"/>
                <a:gd name="connsiteX4" fmla="*/ 3158691 w 3161854"/>
                <a:gd name="connsiteY4" fmla="*/ 3009638 h 3195569"/>
                <a:gd name="connsiteX5" fmla="*/ 2972760 w 3161854"/>
                <a:gd name="connsiteY5" fmla="*/ 3195569 h 3195569"/>
                <a:gd name="connsiteX6" fmla="*/ 400346 w 3161854"/>
                <a:gd name="connsiteY6" fmla="*/ 3195569 h 3195569"/>
                <a:gd name="connsiteX7" fmla="*/ 214415 w 3161854"/>
                <a:gd name="connsiteY7" fmla="*/ 3009638 h 3195569"/>
                <a:gd name="connsiteX8" fmla="*/ 214415 w 3161854"/>
                <a:gd name="connsiteY8" fmla="*/ 196845 h 3195569"/>
                <a:gd name="connsiteX0" fmla="*/ 214415 w 3161854"/>
                <a:gd name="connsiteY0" fmla="*/ 200647 h 3199371"/>
                <a:gd name="connsiteX1" fmla="*/ 219372 w 3161854"/>
                <a:gd name="connsiteY1" fmla="*/ 14715 h 3199371"/>
                <a:gd name="connsiteX2" fmla="*/ 3158498 w 3161854"/>
                <a:gd name="connsiteY2" fmla="*/ 19478 h 3199371"/>
                <a:gd name="connsiteX3" fmla="*/ 3158691 w 3161854"/>
                <a:gd name="connsiteY3" fmla="*/ 200647 h 3199371"/>
                <a:gd name="connsiteX4" fmla="*/ 3158691 w 3161854"/>
                <a:gd name="connsiteY4" fmla="*/ 3013440 h 3199371"/>
                <a:gd name="connsiteX5" fmla="*/ 2972760 w 3161854"/>
                <a:gd name="connsiteY5" fmla="*/ 3199371 h 3199371"/>
                <a:gd name="connsiteX6" fmla="*/ 400346 w 3161854"/>
                <a:gd name="connsiteY6" fmla="*/ 3199371 h 3199371"/>
                <a:gd name="connsiteX7" fmla="*/ 214415 w 3161854"/>
                <a:gd name="connsiteY7" fmla="*/ 3013440 h 3199371"/>
                <a:gd name="connsiteX8" fmla="*/ 214415 w 3161854"/>
                <a:gd name="connsiteY8" fmla="*/ 200647 h 3199371"/>
                <a:gd name="connsiteX0" fmla="*/ 220765 w 3168204"/>
                <a:gd name="connsiteY0" fmla="*/ 185932 h 3184656"/>
                <a:gd name="connsiteX1" fmla="*/ 225722 w 3168204"/>
                <a:gd name="connsiteY1" fmla="*/ 0 h 3184656"/>
                <a:gd name="connsiteX2" fmla="*/ 3164848 w 3168204"/>
                <a:gd name="connsiteY2" fmla="*/ 4763 h 3184656"/>
                <a:gd name="connsiteX3" fmla="*/ 3165041 w 3168204"/>
                <a:gd name="connsiteY3" fmla="*/ 185932 h 3184656"/>
                <a:gd name="connsiteX4" fmla="*/ 3165041 w 3168204"/>
                <a:gd name="connsiteY4" fmla="*/ 2998725 h 3184656"/>
                <a:gd name="connsiteX5" fmla="*/ 2979110 w 3168204"/>
                <a:gd name="connsiteY5" fmla="*/ 3184656 h 3184656"/>
                <a:gd name="connsiteX6" fmla="*/ 406696 w 3168204"/>
                <a:gd name="connsiteY6" fmla="*/ 3184656 h 3184656"/>
                <a:gd name="connsiteX7" fmla="*/ 220765 w 3168204"/>
                <a:gd name="connsiteY7" fmla="*/ 2998725 h 3184656"/>
                <a:gd name="connsiteX8" fmla="*/ 220765 w 3168204"/>
                <a:gd name="connsiteY8" fmla="*/ 185932 h 3184656"/>
                <a:gd name="connsiteX0" fmla="*/ 0 w 2947439"/>
                <a:gd name="connsiteY0" fmla="*/ 186015 h 3184739"/>
                <a:gd name="connsiteX1" fmla="*/ 4957 w 2947439"/>
                <a:gd name="connsiteY1" fmla="*/ 83 h 3184739"/>
                <a:gd name="connsiteX2" fmla="*/ 2944083 w 2947439"/>
                <a:gd name="connsiteY2" fmla="*/ 4846 h 3184739"/>
                <a:gd name="connsiteX3" fmla="*/ 2944276 w 2947439"/>
                <a:gd name="connsiteY3" fmla="*/ 186015 h 3184739"/>
                <a:gd name="connsiteX4" fmla="*/ 2944276 w 2947439"/>
                <a:gd name="connsiteY4" fmla="*/ 2998808 h 3184739"/>
                <a:gd name="connsiteX5" fmla="*/ 2758345 w 2947439"/>
                <a:gd name="connsiteY5" fmla="*/ 3184739 h 3184739"/>
                <a:gd name="connsiteX6" fmla="*/ 185931 w 2947439"/>
                <a:gd name="connsiteY6" fmla="*/ 3184739 h 3184739"/>
                <a:gd name="connsiteX7" fmla="*/ 0 w 2947439"/>
                <a:gd name="connsiteY7" fmla="*/ 2998808 h 3184739"/>
                <a:gd name="connsiteX8" fmla="*/ 0 w 2947439"/>
                <a:gd name="connsiteY8" fmla="*/ 186015 h 3184739"/>
                <a:gd name="connsiteX0" fmla="*/ 4571 w 2952010"/>
                <a:gd name="connsiteY0" fmla="*/ 190772 h 3189496"/>
                <a:gd name="connsiteX1" fmla="*/ 3 w 2952010"/>
                <a:gd name="connsiteY1" fmla="*/ 78 h 3189496"/>
                <a:gd name="connsiteX2" fmla="*/ 2948654 w 2952010"/>
                <a:gd name="connsiteY2" fmla="*/ 9603 h 3189496"/>
                <a:gd name="connsiteX3" fmla="*/ 2948847 w 2952010"/>
                <a:gd name="connsiteY3" fmla="*/ 190772 h 3189496"/>
                <a:gd name="connsiteX4" fmla="*/ 2948847 w 2952010"/>
                <a:gd name="connsiteY4" fmla="*/ 3003565 h 3189496"/>
                <a:gd name="connsiteX5" fmla="*/ 2762916 w 2952010"/>
                <a:gd name="connsiteY5" fmla="*/ 3189496 h 3189496"/>
                <a:gd name="connsiteX6" fmla="*/ 190502 w 2952010"/>
                <a:gd name="connsiteY6" fmla="*/ 3189496 h 3189496"/>
                <a:gd name="connsiteX7" fmla="*/ 4571 w 2952010"/>
                <a:gd name="connsiteY7" fmla="*/ 3003565 h 3189496"/>
                <a:gd name="connsiteX8" fmla="*/ 4571 w 2952010"/>
                <a:gd name="connsiteY8" fmla="*/ 190772 h 3189496"/>
                <a:gd name="connsiteX0" fmla="*/ 0 w 2947439"/>
                <a:gd name="connsiteY0" fmla="*/ 190772 h 3189496"/>
                <a:gd name="connsiteX1" fmla="*/ 195 w 2947439"/>
                <a:gd name="connsiteY1" fmla="*/ 78 h 3189496"/>
                <a:gd name="connsiteX2" fmla="*/ 2944083 w 2947439"/>
                <a:gd name="connsiteY2" fmla="*/ 9603 h 3189496"/>
                <a:gd name="connsiteX3" fmla="*/ 2944276 w 2947439"/>
                <a:gd name="connsiteY3" fmla="*/ 190772 h 3189496"/>
                <a:gd name="connsiteX4" fmla="*/ 2944276 w 2947439"/>
                <a:gd name="connsiteY4" fmla="*/ 3003565 h 3189496"/>
                <a:gd name="connsiteX5" fmla="*/ 2758345 w 2947439"/>
                <a:gd name="connsiteY5" fmla="*/ 3189496 h 3189496"/>
                <a:gd name="connsiteX6" fmla="*/ 185931 w 2947439"/>
                <a:gd name="connsiteY6" fmla="*/ 3189496 h 3189496"/>
                <a:gd name="connsiteX7" fmla="*/ 0 w 2947439"/>
                <a:gd name="connsiteY7" fmla="*/ 3003565 h 3189496"/>
                <a:gd name="connsiteX8" fmla="*/ 0 w 2947439"/>
                <a:gd name="connsiteY8" fmla="*/ 190772 h 3189496"/>
                <a:gd name="connsiteX0" fmla="*/ 217583 w 3162256"/>
                <a:gd name="connsiteY0" fmla="*/ 202289 h 3201013"/>
                <a:gd name="connsiteX1" fmla="*/ 217778 w 3162256"/>
                <a:gd name="connsiteY1" fmla="*/ 11595 h 3201013"/>
                <a:gd name="connsiteX2" fmla="*/ 3156904 w 3162256"/>
                <a:gd name="connsiteY2" fmla="*/ 21120 h 3201013"/>
                <a:gd name="connsiteX3" fmla="*/ 3161859 w 3162256"/>
                <a:gd name="connsiteY3" fmla="*/ 202289 h 3201013"/>
                <a:gd name="connsiteX4" fmla="*/ 3161859 w 3162256"/>
                <a:gd name="connsiteY4" fmla="*/ 3015082 h 3201013"/>
                <a:gd name="connsiteX5" fmla="*/ 2975928 w 3162256"/>
                <a:gd name="connsiteY5" fmla="*/ 3201013 h 3201013"/>
                <a:gd name="connsiteX6" fmla="*/ 403514 w 3162256"/>
                <a:gd name="connsiteY6" fmla="*/ 3201013 h 3201013"/>
                <a:gd name="connsiteX7" fmla="*/ 217583 w 3162256"/>
                <a:gd name="connsiteY7" fmla="*/ 3015082 h 3201013"/>
                <a:gd name="connsiteX8" fmla="*/ 217583 w 3162256"/>
                <a:gd name="connsiteY8" fmla="*/ 202289 h 3201013"/>
                <a:gd name="connsiteX0" fmla="*/ 0 w 2944673"/>
                <a:gd name="connsiteY0" fmla="*/ 190879 h 3189603"/>
                <a:gd name="connsiteX1" fmla="*/ 195 w 2944673"/>
                <a:gd name="connsiteY1" fmla="*/ 185 h 3189603"/>
                <a:gd name="connsiteX2" fmla="*/ 2939321 w 2944673"/>
                <a:gd name="connsiteY2" fmla="*/ 9710 h 3189603"/>
                <a:gd name="connsiteX3" fmla="*/ 2944276 w 2944673"/>
                <a:gd name="connsiteY3" fmla="*/ 190879 h 3189603"/>
                <a:gd name="connsiteX4" fmla="*/ 2944276 w 2944673"/>
                <a:gd name="connsiteY4" fmla="*/ 3003672 h 3189603"/>
                <a:gd name="connsiteX5" fmla="*/ 2758345 w 2944673"/>
                <a:gd name="connsiteY5" fmla="*/ 3189603 h 3189603"/>
                <a:gd name="connsiteX6" fmla="*/ 185931 w 2944673"/>
                <a:gd name="connsiteY6" fmla="*/ 3189603 h 3189603"/>
                <a:gd name="connsiteX7" fmla="*/ 0 w 2944673"/>
                <a:gd name="connsiteY7" fmla="*/ 3003672 h 3189603"/>
                <a:gd name="connsiteX8" fmla="*/ 0 w 2944673"/>
                <a:gd name="connsiteY8" fmla="*/ 190879 h 31896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44673" h="3189603">
                  <a:moveTo>
                    <a:pt x="0" y="190879"/>
                  </a:moveTo>
                  <a:cubicBezTo>
                    <a:pt x="0" y="88192"/>
                    <a:pt x="846" y="1805"/>
                    <a:pt x="195" y="185"/>
                  </a:cubicBezTo>
                  <a:cubicBezTo>
                    <a:pt x="-456" y="-1435"/>
                    <a:pt x="1959612" y="8122"/>
                    <a:pt x="2939321" y="9710"/>
                  </a:cubicBezTo>
                  <a:cubicBezTo>
                    <a:pt x="2946758" y="9710"/>
                    <a:pt x="2944276" y="88192"/>
                    <a:pt x="2944276" y="190879"/>
                  </a:cubicBezTo>
                  <a:lnTo>
                    <a:pt x="2944276" y="3003672"/>
                  </a:lnTo>
                  <a:cubicBezTo>
                    <a:pt x="2944276" y="3106359"/>
                    <a:pt x="2861032" y="3189603"/>
                    <a:pt x="2758345" y="3189603"/>
                  </a:cubicBezTo>
                  <a:lnTo>
                    <a:pt x="185931" y="3189603"/>
                  </a:lnTo>
                  <a:cubicBezTo>
                    <a:pt x="83244" y="3189603"/>
                    <a:pt x="0" y="3106359"/>
                    <a:pt x="0" y="3003672"/>
                  </a:cubicBezTo>
                  <a:lnTo>
                    <a:pt x="0" y="19087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i-FI"/>
                <a:t>  </a:t>
              </a:r>
            </a:p>
          </p:txBody>
        </p:sp>
        <p:grpSp>
          <p:nvGrpSpPr>
            <p:cNvPr id="28" name="Ryhmä 27">
              <a:extLst>
                <a:ext uri="{FF2B5EF4-FFF2-40B4-BE49-F238E27FC236}">
                  <a16:creationId xmlns:a16="http://schemas.microsoft.com/office/drawing/2014/main" id="{75077FBA-1349-B291-5F7A-936039C4815B}"/>
                </a:ext>
              </a:extLst>
            </p:cNvPr>
            <p:cNvGrpSpPr/>
            <p:nvPr/>
          </p:nvGrpSpPr>
          <p:grpSpPr>
            <a:xfrm>
              <a:off x="3278446" y="5667796"/>
              <a:ext cx="2690037" cy="424319"/>
              <a:chOff x="3282550" y="5447684"/>
              <a:chExt cx="2690037" cy="424319"/>
            </a:xfrm>
          </p:grpSpPr>
          <p:sp>
            <p:nvSpPr>
              <p:cNvPr id="37" name="Tekstiruutu 36">
                <a:hlinkClick r:id="rId5"/>
                <a:extLst>
                  <a:ext uri="{FF2B5EF4-FFF2-40B4-BE49-F238E27FC236}">
                    <a16:creationId xmlns:a16="http://schemas.microsoft.com/office/drawing/2014/main" id="{154C90F5-EB75-797D-B0F4-A2049C61105F}"/>
                  </a:ext>
                </a:extLst>
              </p:cNvPr>
              <p:cNvSpPr txBox="1"/>
              <p:nvPr/>
            </p:nvSpPr>
            <p:spPr>
              <a:xfrm>
                <a:off x="3433889" y="5564226"/>
                <a:ext cx="237994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fi-FI" sz="1400" b="1">
                    <a:solidFill>
                      <a:schemeClr val="accent1"/>
                    </a:solidFill>
                  </a:rPr>
                  <a:t>Lue lisää &gt;</a:t>
                </a:r>
              </a:p>
            </p:txBody>
          </p:sp>
          <p:cxnSp>
            <p:nvCxnSpPr>
              <p:cNvPr id="38" name="Suora yhdysviiva 37">
                <a:extLst>
                  <a:ext uri="{FF2B5EF4-FFF2-40B4-BE49-F238E27FC236}">
                    <a16:creationId xmlns:a16="http://schemas.microsoft.com/office/drawing/2014/main" id="{76F17670-B6E5-B638-2E79-168FFA33508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282550" y="5447684"/>
                <a:ext cx="2690037" cy="0"/>
              </a:xfrm>
              <a:prstGeom prst="line">
                <a:avLst/>
              </a:prstGeom>
              <a:ln>
                <a:solidFill>
                  <a:schemeClr val="tx1">
                    <a:lumMod val="25000"/>
                    <a:lumOff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4" name="Tekstiruutu 33">
              <a:extLst>
                <a:ext uri="{FF2B5EF4-FFF2-40B4-BE49-F238E27FC236}">
                  <a16:creationId xmlns:a16="http://schemas.microsoft.com/office/drawing/2014/main" id="{E742FD40-8EAF-902B-B879-974E838F49E1}"/>
                </a:ext>
              </a:extLst>
            </p:cNvPr>
            <p:cNvSpPr txBox="1"/>
            <p:nvPr/>
          </p:nvSpPr>
          <p:spPr>
            <a:xfrm>
              <a:off x="3278446" y="3747761"/>
              <a:ext cx="2531284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i-FI" sz="1400" b="0" i="0">
                  <a:solidFill>
                    <a:srgbClr val="222222"/>
                  </a:solidFill>
                  <a:effectLst/>
                  <a:latin typeface="Lato" panose="020F0502020204030203" pitchFamily="34" charset="0"/>
                </a:rPr>
                <a:t>Miia da Silva aloitti vuonna 2021 </a:t>
              </a:r>
              <a:r>
                <a:rPr lang="fi-FI" sz="1400" b="0" i="0" err="1">
                  <a:solidFill>
                    <a:srgbClr val="222222"/>
                  </a:solidFill>
                  <a:effectLst/>
                  <a:latin typeface="Lato" panose="020F0502020204030203" pitchFamily="34" charset="0"/>
                </a:rPr>
                <a:t>TWR:n</a:t>
              </a:r>
              <a:r>
                <a:rPr lang="fi-FI" sz="1400" b="0" i="0">
                  <a:solidFill>
                    <a:srgbClr val="222222"/>
                  </a:solidFill>
                  <a:effectLst/>
                  <a:latin typeface="Lato" panose="020F0502020204030203" pitchFamily="34" charset="0"/>
                </a:rPr>
                <a:t> Euroopan sekä Keski-Aasian, Lähi-idän ja Pohjois-Afrikan Toivoa naisille -työn koordinaattorina. </a:t>
              </a:r>
              <a:endParaRPr lang="fi-FI" sz="1400"/>
            </a:p>
          </p:txBody>
        </p:sp>
        <p:sp>
          <p:nvSpPr>
            <p:cNvPr id="36" name="Tekstiruutu 35">
              <a:extLst>
                <a:ext uri="{FF2B5EF4-FFF2-40B4-BE49-F238E27FC236}">
                  <a16:creationId xmlns:a16="http://schemas.microsoft.com/office/drawing/2014/main" id="{ACA2D7BC-CF13-B986-86E2-4D3A8D8A3667}"/>
                </a:ext>
              </a:extLst>
            </p:cNvPr>
            <p:cNvSpPr txBox="1"/>
            <p:nvPr/>
          </p:nvSpPr>
          <p:spPr>
            <a:xfrm>
              <a:off x="3278446" y="3265025"/>
              <a:ext cx="269003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fi-FI" b="1" i="0">
                  <a:solidFill>
                    <a:srgbClr val="222222"/>
                  </a:solidFill>
                  <a:effectLst/>
                  <a:latin typeface="Aller" panose="02000503030000020004" pitchFamily="2" charset="0"/>
                </a:rPr>
                <a:t>Miia da Silva</a:t>
              </a:r>
            </a:p>
          </p:txBody>
        </p:sp>
      </p:grpSp>
      <p:grpSp>
        <p:nvGrpSpPr>
          <p:cNvPr id="41" name="Ryhmä 40">
            <a:extLst>
              <a:ext uri="{FF2B5EF4-FFF2-40B4-BE49-F238E27FC236}">
                <a16:creationId xmlns:a16="http://schemas.microsoft.com/office/drawing/2014/main" id="{B1C8EEEF-8BCD-F917-2F89-4A108694AE5A}"/>
              </a:ext>
            </a:extLst>
          </p:cNvPr>
          <p:cNvGrpSpPr/>
          <p:nvPr/>
        </p:nvGrpSpPr>
        <p:grpSpPr>
          <a:xfrm>
            <a:off x="2433290" y="1690688"/>
            <a:ext cx="2944673" cy="4542471"/>
            <a:chOff x="3151327" y="1690688"/>
            <a:chExt cx="2944673" cy="4542471"/>
          </a:xfrm>
          <a:effectLst>
            <a:outerShdw blurRad="177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42" name="Suorakulmio: Pyöristetyt kulmat 41">
              <a:extLst>
                <a:ext uri="{FF2B5EF4-FFF2-40B4-BE49-F238E27FC236}">
                  <a16:creationId xmlns:a16="http://schemas.microsoft.com/office/drawing/2014/main" id="{A6B233D9-2271-0C21-3CAD-328D1C117116}"/>
                </a:ext>
              </a:extLst>
            </p:cNvPr>
            <p:cNvSpPr/>
            <p:nvPr userDrawn="1"/>
          </p:nvSpPr>
          <p:spPr>
            <a:xfrm>
              <a:off x="3151327" y="1690688"/>
              <a:ext cx="2944276" cy="1738311"/>
            </a:xfrm>
            <a:prstGeom prst="roundRect">
              <a:avLst>
                <a:gd name="adj" fmla="val 6655"/>
              </a:avLst>
            </a:prstGeom>
            <a:blipFill dpi="0" rotWithShape="1"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b="-14002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i-FI"/>
            </a:p>
          </p:txBody>
        </p:sp>
        <p:sp>
          <p:nvSpPr>
            <p:cNvPr id="43" name="Suorakulmio: Pyöristetyt kulmat 6">
              <a:extLst>
                <a:ext uri="{FF2B5EF4-FFF2-40B4-BE49-F238E27FC236}">
                  <a16:creationId xmlns:a16="http://schemas.microsoft.com/office/drawing/2014/main" id="{6A11763C-54DF-9B32-57BE-CCAF5367D831}"/>
                </a:ext>
              </a:extLst>
            </p:cNvPr>
            <p:cNvSpPr/>
            <p:nvPr/>
          </p:nvSpPr>
          <p:spPr>
            <a:xfrm>
              <a:off x="3151327" y="3162300"/>
              <a:ext cx="2944673" cy="3070859"/>
            </a:xfrm>
            <a:custGeom>
              <a:avLst/>
              <a:gdLst>
                <a:gd name="connsiteX0" fmla="*/ 0 w 2944276"/>
                <a:gd name="connsiteY0" fmla="*/ 185931 h 3184655"/>
                <a:gd name="connsiteX1" fmla="*/ 185931 w 2944276"/>
                <a:gd name="connsiteY1" fmla="*/ 0 h 3184655"/>
                <a:gd name="connsiteX2" fmla="*/ 2758345 w 2944276"/>
                <a:gd name="connsiteY2" fmla="*/ 0 h 3184655"/>
                <a:gd name="connsiteX3" fmla="*/ 2944276 w 2944276"/>
                <a:gd name="connsiteY3" fmla="*/ 185931 h 3184655"/>
                <a:gd name="connsiteX4" fmla="*/ 2944276 w 2944276"/>
                <a:gd name="connsiteY4" fmla="*/ 2998724 h 3184655"/>
                <a:gd name="connsiteX5" fmla="*/ 2758345 w 2944276"/>
                <a:gd name="connsiteY5" fmla="*/ 3184655 h 3184655"/>
                <a:gd name="connsiteX6" fmla="*/ 185931 w 2944276"/>
                <a:gd name="connsiteY6" fmla="*/ 3184655 h 3184655"/>
                <a:gd name="connsiteX7" fmla="*/ 0 w 2944276"/>
                <a:gd name="connsiteY7" fmla="*/ 2998724 h 3184655"/>
                <a:gd name="connsiteX8" fmla="*/ 0 w 2944276"/>
                <a:gd name="connsiteY8" fmla="*/ 185931 h 3184655"/>
                <a:gd name="connsiteX0" fmla="*/ 35240 w 2979516"/>
                <a:gd name="connsiteY0" fmla="*/ 185931 h 3184655"/>
                <a:gd name="connsiteX1" fmla="*/ 49721 w 2979516"/>
                <a:gd name="connsiteY1" fmla="*/ 0 h 3184655"/>
                <a:gd name="connsiteX2" fmla="*/ 2793585 w 2979516"/>
                <a:gd name="connsiteY2" fmla="*/ 0 h 3184655"/>
                <a:gd name="connsiteX3" fmla="*/ 2979516 w 2979516"/>
                <a:gd name="connsiteY3" fmla="*/ 185931 h 3184655"/>
                <a:gd name="connsiteX4" fmla="*/ 2979516 w 2979516"/>
                <a:gd name="connsiteY4" fmla="*/ 2998724 h 3184655"/>
                <a:gd name="connsiteX5" fmla="*/ 2793585 w 2979516"/>
                <a:gd name="connsiteY5" fmla="*/ 3184655 h 3184655"/>
                <a:gd name="connsiteX6" fmla="*/ 221171 w 2979516"/>
                <a:gd name="connsiteY6" fmla="*/ 3184655 h 3184655"/>
                <a:gd name="connsiteX7" fmla="*/ 35240 w 2979516"/>
                <a:gd name="connsiteY7" fmla="*/ 2998724 h 3184655"/>
                <a:gd name="connsiteX8" fmla="*/ 35240 w 2979516"/>
                <a:gd name="connsiteY8" fmla="*/ 185931 h 3184655"/>
                <a:gd name="connsiteX0" fmla="*/ 0 w 2944276"/>
                <a:gd name="connsiteY0" fmla="*/ 185931 h 3184655"/>
                <a:gd name="connsiteX1" fmla="*/ 14481 w 2944276"/>
                <a:gd name="connsiteY1" fmla="*/ 0 h 3184655"/>
                <a:gd name="connsiteX2" fmla="*/ 2758345 w 2944276"/>
                <a:gd name="connsiteY2" fmla="*/ 0 h 3184655"/>
                <a:gd name="connsiteX3" fmla="*/ 2944276 w 2944276"/>
                <a:gd name="connsiteY3" fmla="*/ 185931 h 3184655"/>
                <a:gd name="connsiteX4" fmla="*/ 2944276 w 2944276"/>
                <a:gd name="connsiteY4" fmla="*/ 2998724 h 3184655"/>
                <a:gd name="connsiteX5" fmla="*/ 2758345 w 2944276"/>
                <a:gd name="connsiteY5" fmla="*/ 3184655 h 3184655"/>
                <a:gd name="connsiteX6" fmla="*/ 185931 w 2944276"/>
                <a:gd name="connsiteY6" fmla="*/ 3184655 h 3184655"/>
                <a:gd name="connsiteX7" fmla="*/ 0 w 2944276"/>
                <a:gd name="connsiteY7" fmla="*/ 2998724 h 3184655"/>
                <a:gd name="connsiteX8" fmla="*/ 0 w 2944276"/>
                <a:gd name="connsiteY8" fmla="*/ 185931 h 3184655"/>
                <a:gd name="connsiteX0" fmla="*/ 1046 w 2945322"/>
                <a:gd name="connsiteY0" fmla="*/ 185931 h 3184655"/>
                <a:gd name="connsiteX1" fmla="*/ 1240 w 2945322"/>
                <a:gd name="connsiteY1" fmla="*/ 0 h 3184655"/>
                <a:gd name="connsiteX2" fmla="*/ 2759391 w 2945322"/>
                <a:gd name="connsiteY2" fmla="*/ 0 h 3184655"/>
                <a:gd name="connsiteX3" fmla="*/ 2945322 w 2945322"/>
                <a:gd name="connsiteY3" fmla="*/ 185931 h 3184655"/>
                <a:gd name="connsiteX4" fmla="*/ 2945322 w 2945322"/>
                <a:gd name="connsiteY4" fmla="*/ 2998724 h 3184655"/>
                <a:gd name="connsiteX5" fmla="*/ 2759391 w 2945322"/>
                <a:gd name="connsiteY5" fmla="*/ 3184655 h 3184655"/>
                <a:gd name="connsiteX6" fmla="*/ 186977 w 2945322"/>
                <a:gd name="connsiteY6" fmla="*/ 3184655 h 3184655"/>
                <a:gd name="connsiteX7" fmla="*/ 1046 w 2945322"/>
                <a:gd name="connsiteY7" fmla="*/ 2998724 h 3184655"/>
                <a:gd name="connsiteX8" fmla="*/ 1046 w 2945322"/>
                <a:gd name="connsiteY8" fmla="*/ 185931 h 3184655"/>
                <a:gd name="connsiteX0" fmla="*/ 217936 w 3207707"/>
                <a:gd name="connsiteY0" fmla="*/ 198527 h 3197251"/>
                <a:gd name="connsiteX1" fmla="*/ 218130 w 3207707"/>
                <a:gd name="connsiteY1" fmla="*/ 12596 h 3197251"/>
                <a:gd name="connsiteX2" fmla="*/ 3162019 w 3207707"/>
                <a:gd name="connsiteY2" fmla="*/ 17358 h 3197251"/>
                <a:gd name="connsiteX3" fmla="*/ 3162212 w 3207707"/>
                <a:gd name="connsiteY3" fmla="*/ 198527 h 3197251"/>
                <a:gd name="connsiteX4" fmla="*/ 3162212 w 3207707"/>
                <a:gd name="connsiteY4" fmla="*/ 3011320 h 3197251"/>
                <a:gd name="connsiteX5" fmla="*/ 2976281 w 3207707"/>
                <a:gd name="connsiteY5" fmla="*/ 3197251 h 3197251"/>
                <a:gd name="connsiteX6" fmla="*/ 403867 w 3207707"/>
                <a:gd name="connsiteY6" fmla="*/ 3197251 h 3197251"/>
                <a:gd name="connsiteX7" fmla="*/ 217936 w 3207707"/>
                <a:gd name="connsiteY7" fmla="*/ 3011320 h 3197251"/>
                <a:gd name="connsiteX8" fmla="*/ 217936 w 3207707"/>
                <a:gd name="connsiteY8" fmla="*/ 198527 h 3197251"/>
                <a:gd name="connsiteX0" fmla="*/ 217936 w 3207707"/>
                <a:gd name="connsiteY0" fmla="*/ 196845 h 3195569"/>
                <a:gd name="connsiteX1" fmla="*/ 218130 w 3207707"/>
                <a:gd name="connsiteY1" fmla="*/ 10914 h 3195569"/>
                <a:gd name="connsiteX2" fmla="*/ 3162019 w 3207707"/>
                <a:gd name="connsiteY2" fmla="*/ 15676 h 3195569"/>
                <a:gd name="connsiteX3" fmla="*/ 3162212 w 3207707"/>
                <a:gd name="connsiteY3" fmla="*/ 196845 h 3195569"/>
                <a:gd name="connsiteX4" fmla="*/ 3162212 w 3207707"/>
                <a:gd name="connsiteY4" fmla="*/ 3009638 h 3195569"/>
                <a:gd name="connsiteX5" fmla="*/ 2976281 w 3207707"/>
                <a:gd name="connsiteY5" fmla="*/ 3195569 h 3195569"/>
                <a:gd name="connsiteX6" fmla="*/ 403867 w 3207707"/>
                <a:gd name="connsiteY6" fmla="*/ 3195569 h 3195569"/>
                <a:gd name="connsiteX7" fmla="*/ 217936 w 3207707"/>
                <a:gd name="connsiteY7" fmla="*/ 3009638 h 3195569"/>
                <a:gd name="connsiteX8" fmla="*/ 217936 w 3207707"/>
                <a:gd name="connsiteY8" fmla="*/ 196845 h 3195569"/>
                <a:gd name="connsiteX0" fmla="*/ 217936 w 3165375"/>
                <a:gd name="connsiteY0" fmla="*/ 196845 h 3195569"/>
                <a:gd name="connsiteX1" fmla="*/ 218130 w 3165375"/>
                <a:gd name="connsiteY1" fmla="*/ 10914 h 3195569"/>
                <a:gd name="connsiteX2" fmla="*/ 3162019 w 3165375"/>
                <a:gd name="connsiteY2" fmla="*/ 15676 h 3195569"/>
                <a:gd name="connsiteX3" fmla="*/ 3162212 w 3165375"/>
                <a:gd name="connsiteY3" fmla="*/ 196845 h 3195569"/>
                <a:gd name="connsiteX4" fmla="*/ 3162212 w 3165375"/>
                <a:gd name="connsiteY4" fmla="*/ 3009638 h 3195569"/>
                <a:gd name="connsiteX5" fmla="*/ 2976281 w 3165375"/>
                <a:gd name="connsiteY5" fmla="*/ 3195569 h 3195569"/>
                <a:gd name="connsiteX6" fmla="*/ 403867 w 3165375"/>
                <a:gd name="connsiteY6" fmla="*/ 3195569 h 3195569"/>
                <a:gd name="connsiteX7" fmla="*/ 217936 w 3165375"/>
                <a:gd name="connsiteY7" fmla="*/ 3009638 h 3195569"/>
                <a:gd name="connsiteX8" fmla="*/ 217936 w 3165375"/>
                <a:gd name="connsiteY8" fmla="*/ 196845 h 3195569"/>
                <a:gd name="connsiteX0" fmla="*/ 2038 w 2949477"/>
                <a:gd name="connsiteY0" fmla="*/ 186061 h 3184785"/>
                <a:gd name="connsiteX1" fmla="*/ 2232 w 2949477"/>
                <a:gd name="connsiteY1" fmla="*/ 130 h 3184785"/>
                <a:gd name="connsiteX2" fmla="*/ 2946121 w 2949477"/>
                <a:gd name="connsiteY2" fmla="*/ 4892 h 3184785"/>
                <a:gd name="connsiteX3" fmla="*/ 2946314 w 2949477"/>
                <a:gd name="connsiteY3" fmla="*/ 186061 h 3184785"/>
                <a:gd name="connsiteX4" fmla="*/ 2946314 w 2949477"/>
                <a:gd name="connsiteY4" fmla="*/ 2998854 h 3184785"/>
                <a:gd name="connsiteX5" fmla="*/ 2760383 w 2949477"/>
                <a:gd name="connsiteY5" fmla="*/ 3184785 h 3184785"/>
                <a:gd name="connsiteX6" fmla="*/ 187969 w 2949477"/>
                <a:gd name="connsiteY6" fmla="*/ 3184785 h 3184785"/>
                <a:gd name="connsiteX7" fmla="*/ 2038 w 2949477"/>
                <a:gd name="connsiteY7" fmla="*/ 2998854 h 3184785"/>
                <a:gd name="connsiteX8" fmla="*/ 2038 w 2949477"/>
                <a:gd name="connsiteY8" fmla="*/ 186061 h 3184785"/>
                <a:gd name="connsiteX0" fmla="*/ 0 w 2947439"/>
                <a:gd name="connsiteY0" fmla="*/ 195535 h 3194259"/>
                <a:gd name="connsiteX1" fmla="*/ 9719 w 2947439"/>
                <a:gd name="connsiteY1" fmla="*/ 79 h 3194259"/>
                <a:gd name="connsiteX2" fmla="*/ 2944083 w 2947439"/>
                <a:gd name="connsiteY2" fmla="*/ 14366 h 3194259"/>
                <a:gd name="connsiteX3" fmla="*/ 2944276 w 2947439"/>
                <a:gd name="connsiteY3" fmla="*/ 195535 h 3194259"/>
                <a:gd name="connsiteX4" fmla="*/ 2944276 w 2947439"/>
                <a:gd name="connsiteY4" fmla="*/ 3008328 h 3194259"/>
                <a:gd name="connsiteX5" fmla="*/ 2758345 w 2947439"/>
                <a:gd name="connsiteY5" fmla="*/ 3194259 h 3194259"/>
                <a:gd name="connsiteX6" fmla="*/ 185931 w 2947439"/>
                <a:gd name="connsiteY6" fmla="*/ 3194259 h 3194259"/>
                <a:gd name="connsiteX7" fmla="*/ 0 w 2947439"/>
                <a:gd name="connsiteY7" fmla="*/ 3008328 h 3194259"/>
                <a:gd name="connsiteX8" fmla="*/ 0 w 2947439"/>
                <a:gd name="connsiteY8" fmla="*/ 195535 h 3194259"/>
                <a:gd name="connsiteX0" fmla="*/ 0 w 2947439"/>
                <a:gd name="connsiteY0" fmla="*/ 181358 h 3180082"/>
                <a:gd name="connsiteX1" fmla="*/ 4957 w 2947439"/>
                <a:gd name="connsiteY1" fmla="*/ 189 h 3180082"/>
                <a:gd name="connsiteX2" fmla="*/ 2944083 w 2947439"/>
                <a:gd name="connsiteY2" fmla="*/ 189 h 3180082"/>
                <a:gd name="connsiteX3" fmla="*/ 2944276 w 2947439"/>
                <a:gd name="connsiteY3" fmla="*/ 181358 h 3180082"/>
                <a:gd name="connsiteX4" fmla="*/ 2944276 w 2947439"/>
                <a:gd name="connsiteY4" fmla="*/ 2994151 h 3180082"/>
                <a:gd name="connsiteX5" fmla="*/ 2758345 w 2947439"/>
                <a:gd name="connsiteY5" fmla="*/ 3180082 h 3180082"/>
                <a:gd name="connsiteX6" fmla="*/ 185931 w 2947439"/>
                <a:gd name="connsiteY6" fmla="*/ 3180082 h 3180082"/>
                <a:gd name="connsiteX7" fmla="*/ 0 w 2947439"/>
                <a:gd name="connsiteY7" fmla="*/ 2994151 h 3180082"/>
                <a:gd name="connsiteX8" fmla="*/ 0 w 2947439"/>
                <a:gd name="connsiteY8" fmla="*/ 181358 h 3180082"/>
                <a:gd name="connsiteX0" fmla="*/ 0 w 2947439"/>
                <a:gd name="connsiteY0" fmla="*/ 186061 h 3184785"/>
                <a:gd name="connsiteX1" fmla="*/ 9719 w 2947439"/>
                <a:gd name="connsiteY1" fmla="*/ 129 h 3184785"/>
                <a:gd name="connsiteX2" fmla="*/ 2944083 w 2947439"/>
                <a:gd name="connsiteY2" fmla="*/ 4892 h 3184785"/>
                <a:gd name="connsiteX3" fmla="*/ 2944276 w 2947439"/>
                <a:gd name="connsiteY3" fmla="*/ 186061 h 3184785"/>
                <a:gd name="connsiteX4" fmla="*/ 2944276 w 2947439"/>
                <a:gd name="connsiteY4" fmla="*/ 2998854 h 3184785"/>
                <a:gd name="connsiteX5" fmla="*/ 2758345 w 2947439"/>
                <a:gd name="connsiteY5" fmla="*/ 3184785 h 3184785"/>
                <a:gd name="connsiteX6" fmla="*/ 185931 w 2947439"/>
                <a:gd name="connsiteY6" fmla="*/ 3184785 h 3184785"/>
                <a:gd name="connsiteX7" fmla="*/ 0 w 2947439"/>
                <a:gd name="connsiteY7" fmla="*/ 2998854 h 3184785"/>
                <a:gd name="connsiteX8" fmla="*/ 0 w 2947439"/>
                <a:gd name="connsiteY8" fmla="*/ 186061 h 3184785"/>
                <a:gd name="connsiteX0" fmla="*/ 0 w 2947439"/>
                <a:gd name="connsiteY0" fmla="*/ 190792 h 3189516"/>
                <a:gd name="connsiteX1" fmla="*/ 4957 w 2947439"/>
                <a:gd name="connsiteY1" fmla="*/ 98 h 3189516"/>
                <a:gd name="connsiteX2" fmla="*/ 2944083 w 2947439"/>
                <a:gd name="connsiteY2" fmla="*/ 9623 h 3189516"/>
                <a:gd name="connsiteX3" fmla="*/ 2944276 w 2947439"/>
                <a:gd name="connsiteY3" fmla="*/ 190792 h 3189516"/>
                <a:gd name="connsiteX4" fmla="*/ 2944276 w 2947439"/>
                <a:gd name="connsiteY4" fmla="*/ 3003585 h 3189516"/>
                <a:gd name="connsiteX5" fmla="*/ 2758345 w 2947439"/>
                <a:gd name="connsiteY5" fmla="*/ 3189516 h 3189516"/>
                <a:gd name="connsiteX6" fmla="*/ 185931 w 2947439"/>
                <a:gd name="connsiteY6" fmla="*/ 3189516 h 3189516"/>
                <a:gd name="connsiteX7" fmla="*/ 0 w 2947439"/>
                <a:gd name="connsiteY7" fmla="*/ 3003585 h 3189516"/>
                <a:gd name="connsiteX8" fmla="*/ 0 w 2947439"/>
                <a:gd name="connsiteY8" fmla="*/ 190792 h 3189516"/>
                <a:gd name="connsiteX0" fmla="*/ 213710 w 3157986"/>
                <a:gd name="connsiteY0" fmla="*/ 200830 h 3199554"/>
                <a:gd name="connsiteX1" fmla="*/ 218667 w 3157986"/>
                <a:gd name="connsiteY1" fmla="*/ 10136 h 3199554"/>
                <a:gd name="connsiteX2" fmla="*/ 3148268 w 3157986"/>
                <a:gd name="connsiteY2" fmla="*/ 19661 h 3199554"/>
                <a:gd name="connsiteX3" fmla="*/ 3157986 w 3157986"/>
                <a:gd name="connsiteY3" fmla="*/ 200830 h 3199554"/>
                <a:gd name="connsiteX4" fmla="*/ 3157986 w 3157986"/>
                <a:gd name="connsiteY4" fmla="*/ 3013623 h 3199554"/>
                <a:gd name="connsiteX5" fmla="*/ 2972055 w 3157986"/>
                <a:gd name="connsiteY5" fmla="*/ 3199554 h 3199554"/>
                <a:gd name="connsiteX6" fmla="*/ 399641 w 3157986"/>
                <a:gd name="connsiteY6" fmla="*/ 3199554 h 3199554"/>
                <a:gd name="connsiteX7" fmla="*/ 213710 w 3157986"/>
                <a:gd name="connsiteY7" fmla="*/ 3013623 h 3199554"/>
                <a:gd name="connsiteX8" fmla="*/ 213710 w 3157986"/>
                <a:gd name="connsiteY8" fmla="*/ 200830 h 3199554"/>
                <a:gd name="connsiteX0" fmla="*/ 12728 w 2957004"/>
                <a:gd name="connsiteY0" fmla="*/ 190773 h 3189497"/>
                <a:gd name="connsiteX1" fmla="*/ 17685 w 2957004"/>
                <a:gd name="connsiteY1" fmla="*/ 79 h 3189497"/>
                <a:gd name="connsiteX2" fmla="*/ 2947286 w 2957004"/>
                <a:gd name="connsiteY2" fmla="*/ 9604 h 3189497"/>
                <a:gd name="connsiteX3" fmla="*/ 2957004 w 2957004"/>
                <a:gd name="connsiteY3" fmla="*/ 190773 h 3189497"/>
                <a:gd name="connsiteX4" fmla="*/ 2957004 w 2957004"/>
                <a:gd name="connsiteY4" fmla="*/ 3003566 h 3189497"/>
                <a:gd name="connsiteX5" fmla="*/ 2771073 w 2957004"/>
                <a:gd name="connsiteY5" fmla="*/ 3189497 h 3189497"/>
                <a:gd name="connsiteX6" fmla="*/ 198659 w 2957004"/>
                <a:gd name="connsiteY6" fmla="*/ 3189497 h 3189497"/>
                <a:gd name="connsiteX7" fmla="*/ 12728 w 2957004"/>
                <a:gd name="connsiteY7" fmla="*/ 3003566 h 3189497"/>
                <a:gd name="connsiteX8" fmla="*/ 12728 w 2957004"/>
                <a:gd name="connsiteY8" fmla="*/ 190773 h 3189497"/>
                <a:gd name="connsiteX0" fmla="*/ 71908 w 3016184"/>
                <a:gd name="connsiteY0" fmla="*/ 190773 h 3189497"/>
                <a:gd name="connsiteX1" fmla="*/ 76865 w 3016184"/>
                <a:gd name="connsiteY1" fmla="*/ 79 h 3189497"/>
                <a:gd name="connsiteX2" fmla="*/ 3006466 w 3016184"/>
                <a:gd name="connsiteY2" fmla="*/ 9604 h 3189497"/>
                <a:gd name="connsiteX3" fmla="*/ 3016184 w 3016184"/>
                <a:gd name="connsiteY3" fmla="*/ 190773 h 3189497"/>
                <a:gd name="connsiteX4" fmla="*/ 3016184 w 3016184"/>
                <a:gd name="connsiteY4" fmla="*/ 3003566 h 3189497"/>
                <a:gd name="connsiteX5" fmla="*/ 2830253 w 3016184"/>
                <a:gd name="connsiteY5" fmla="*/ 3189497 h 3189497"/>
                <a:gd name="connsiteX6" fmla="*/ 257839 w 3016184"/>
                <a:gd name="connsiteY6" fmla="*/ 3189497 h 3189497"/>
                <a:gd name="connsiteX7" fmla="*/ 71908 w 3016184"/>
                <a:gd name="connsiteY7" fmla="*/ 3003566 h 3189497"/>
                <a:gd name="connsiteX8" fmla="*/ 71908 w 3016184"/>
                <a:gd name="connsiteY8" fmla="*/ 190773 h 3189497"/>
                <a:gd name="connsiteX0" fmla="*/ 0 w 2944276"/>
                <a:gd name="connsiteY0" fmla="*/ 190773 h 3189497"/>
                <a:gd name="connsiteX1" fmla="*/ 4957 w 2944276"/>
                <a:gd name="connsiteY1" fmla="*/ 79 h 3189497"/>
                <a:gd name="connsiteX2" fmla="*/ 2934558 w 2944276"/>
                <a:gd name="connsiteY2" fmla="*/ 9604 h 3189497"/>
                <a:gd name="connsiteX3" fmla="*/ 2944276 w 2944276"/>
                <a:gd name="connsiteY3" fmla="*/ 190773 h 3189497"/>
                <a:gd name="connsiteX4" fmla="*/ 2944276 w 2944276"/>
                <a:gd name="connsiteY4" fmla="*/ 3003566 h 3189497"/>
                <a:gd name="connsiteX5" fmla="*/ 2758345 w 2944276"/>
                <a:gd name="connsiteY5" fmla="*/ 3189497 h 3189497"/>
                <a:gd name="connsiteX6" fmla="*/ 185931 w 2944276"/>
                <a:gd name="connsiteY6" fmla="*/ 3189497 h 3189497"/>
                <a:gd name="connsiteX7" fmla="*/ 0 w 2944276"/>
                <a:gd name="connsiteY7" fmla="*/ 3003566 h 3189497"/>
                <a:gd name="connsiteX8" fmla="*/ 0 w 2944276"/>
                <a:gd name="connsiteY8" fmla="*/ 190773 h 3189497"/>
                <a:gd name="connsiteX0" fmla="*/ 5382 w 2949658"/>
                <a:gd name="connsiteY0" fmla="*/ 190773 h 3189497"/>
                <a:gd name="connsiteX1" fmla="*/ 814 w 2949658"/>
                <a:gd name="connsiteY1" fmla="*/ 79 h 3189497"/>
                <a:gd name="connsiteX2" fmla="*/ 2939940 w 2949658"/>
                <a:gd name="connsiteY2" fmla="*/ 9604 h 3189497"/>
                <a:gd name="connsiteX3" fmla="*/ 2949658 w 2949658"/>
                <a:gd name="connsiteY3" fmla="*/ 190773 h 3189497"/>
                <a:gd name="connsiteX4" fmla="*/ 2949658 w 2949658"/>
                <a:gd name="connsiteY4" fmla="*/ 3003566 h 3189497"/>
                <a:gd name="connsiteX5" fmla="*/ 2763727 w 2949658"/>
                <a:gd name="connsiteY5" fmla="*/ 3189497 h 3189497"/>
                <a:gd name="connsiteX6" fmla="*/ 191313 w 2949658"/>
                <a:gd name="connsiteY6" fmla="*/ 3189497 h 3189497"/>
                <a:gd name="connsiteX7" fmla="*/ 5382 w 2949658"/>
                <a:gd name="connsiteY7" fmla="*/ 3003566 h 3189497"/>
                <a:gd name="connsiteX8" fmla="*/ 5382 w 2949658"/>
                <a:gd name="connsiteY8" fmla="*/ 190773 h 3189497"/>
                <a:gd name="connsiteX0" fmla="*/ 0 w 2944276"/>
                <a:gd name="connsiteY0" fmla="*/ 186016 h 3184740"/>
                <a:gd name="connsiteX1" fmla="*/ 4957 w 2944276"/>
                <a:gd name="connsiteY1" fmla="*/ 84 h 3184740"/>
                <a:gd name="connsiteX2" fmla="*/ 2934558 w 2944276"/>
                <a:gd name="connsiteY2" fmla="*/ 4847 h 3184740"/>
                <a:gd name="connsiteX3" fmla="*/ 2944276 w 2944276"/>
                <a:gd name="connsiteY3" fmla="*/ 186016 h 3184740"/>
                <a:gd name="connsiteX4" fmla="*/ 2944276 w 2944276"/>
                <a:gd name="connsiteY4" fmla="*/ 2998809 h 3184740"/>
                <a:gd name="connsiteX5" fmla="*/ 2758345 w 2944276"/>
                <a:gd name="connsiteY5" fmla="*/ 3184740 h 3184740"/>
                <a:gd name="connsiteX6" fmla="*/ 185931 w 2944276"/>
                <a:gd name="connsiteY6" fmla="*/ 3184740 h 3184740"/>
                <a:gd name="connsiteX7" fmla="*/ 0 w 2944276"/>
                <a:gd name="connsiteY7" fmla="*/ 2998809 h 3184740"/>
                <a:gd name="connsiteX8" fmla="*/ 0 w 2944276"/>
                <a:gd name="connsiteY8" fmla="*/ 186016 h 3184740"/>
                <a:gd name="connsiteX0" fmla="*/ 214415 w 3161854"/>
                <a:gd name="connsiteY0" fmla="*/ 196845 h 3195569"/>
                <a:gd name="connsiteX1" fmla="*/ 219372 w 3161854"/>
                <a:gd name="connsiteY1" fmla="*/ 10913 h 3195569"/>
                <a:gd name="connsiteX2" fmla="*/ 3158498 w 3161854"/>
                <a:gd name="connsiteY2" fmla="*/ 15676 h 3195569"/>
                <a:gd name="connsiteX3" fmla="*/ 3158691 w 3161854"/>
                <a:gd name="connsiteY3" fmla="*/ 196845 h 3195569"/>
                <a:gd name="connsiteX4" fmla="*/ 3158691 w 3161854"/>
                <a:gd name="connsiteY4" fmla="*/ 3009638 h 3195569"/>
                <a:gd name="connsiteX5" fmla="*/ 2972760 w 3161854"/>
                <a:gd name="connsiteY5" fmla="*/ 3195569 h 3195569"/>
                <a:gd name="connsiteX6" fmla="*/ 400346 w 3161854"/>
                <a:gd name="connsiteY6" fmla="*/ 3195569 h 3195569"/>
                <a:gd name="connsiteX7" fmla="*/ 214415 w 3161854"/>
                <a:gd name="connsiteY7" fmla="*/ 3009638 h 3195569"/>
                <a:gd name="connsiteX8" fmla="*/ 214415 w 3161854"/>
                <a:gd name="connsiteY8" fmla="*/ 196845 h 3195569"/>
                <a:gd name="connsiteX0" fmla="*/ 214415 w 3161854"/>
                <a:gd name="connsiteY0" fmla="*/ 200647 h 3199371"/>
                <a:gd name="connsiteX1" fmla="*/ 219372 w 3161854"/>
                <a:gd name="connsiteY1" fmla="*/ 14715 h 3199371"/>
                <a:gd name="connsiteX2" fmla="*/ 3158498 w 3161854"/>
                <a:gd name="connsiteY2" fmla="*/ 19478 h 3199371"/>
                <a:gd name="connsiteX3" fmla="*/ 3158691 w 3161854"/>
                <a:gd name="connsiteY3" fmla="*/ 200647 h 3199371"/>
                <a:gd name="connsiteX4" fmla="*/ 3158691 w 3161854"/>
                <a:gd name="connsiteY4" fmla="*/ 3013440 h 3199371"/>
                <a:gd name="connsiteX5" fmla="*/ 2972760 w 3161854"/>
                <a:gd name="connsiteY5" fmla="*/ 3199371 h 3199371"/>
                <a:gd name="connsiteX6" fmla="*/ 400346 w 3161854"/>
                <a:gd name="connsiteY6" fmla="*/ 3199371 h 3199371"/>
                <a:gd name="connsiteX7" fmla="*/ 214415 w 3161854"/>
                <a:gd name="connsiteY7" fmla="*/ 3013440 h 3199371"/>
                <a:gd name="connsiteX8" fmla="*/ 214415 w 3161854"/>
                <a:gd name="connsiteY8" fmla="*/ 200647 h 3199371"/>
                <a:gd name="connsiteX0" fmla="*/ 220765 w 3168204"/>
                <a:gd name="connsiteY0" fmla="*/ 185932 h 3184656"/>
                <a:gd name="connsiteX1" fmla="*/ 225722 w 3168204"/>
                <a:gd name="connsiteY1" fmla="*/ 0 h 3184656"/>
                <a:gd name="connsiteX2" fmla="*/ 3164848 w 3168204"/>
                <a:gd name="connsiteY2" fmla="*/ 4763 h 3184656"/>
                <a:gd name="connsiteX3" fmla="*/ 3165041 w 3168204"/>
                <a:gd name="connsiteY3" fmla="*/ 185932 h 3184656"/>
                <a:gd name="connsiteX4" fmla="*/ 3165041 w 3168204"/>
                <a:gd name="connsiteY4" fmla="*/ 2998725 h 3184656"/>
                <a:gd name="connsiteX5" fmla="*/ 2979110 w 3168204"/>
                <a:gd name="connsiteY5" fmla="*/ 3184656 h 3184656"/>
                <a:gd name="connsiteX6" fmla="*/ 406696 w 3168204"/>
                <a:gd name="connsiteY6" fmla="*/ 3184656 h 3184656"/>
                <a:gd name="connsiteX7" fmla="*/ 220765 w 3168204"/>
                <a:gd name="connsiteY7" fmla="*/ 2998725 h 3184656"/>
                <a:gd name="connsiteX8" fmla="*/ 220765 w 3168204"/>
                <a:gd name="connsiteY8" fmla="*/ 185932 h 3184656"/>
                <a:gd name="connsiteX0" fmla="*/ 0 w 2947439"/>
                <a:gd name="connsiteY0" fmla="*/ 186015 h 3184739"/>
                <a:gd name="connsiteX1" fmla="*/ 4957 w 2947439"/>
                <a:gd name="connsiteY1" fmla="*/ 83 h 3184739"/>
                <a:gd name="connsiteX2" fmla="*/ 2944083 w 2947439"/>
                <a:gd name="connsiteY2" fmla="*/ 4846 h 3184739"/>
                <a:gd name="connsiteX3" fmla="*/ 2944276 w 2947439"/>
                <a:gd name="connsiteY3" fmla="*/ 186015 h 3184739"/>
                <a:gd name="connsiteX4" fmla="*/ 2944276 w 2947439"/>
                <a:gd name="connsiteY4" fmla="*/ 2998808 h 3184739"/>
                <a:gd name="connsiteX5" fmla="*/ 2758345 w 2947439"/>
                <a:gd name="connsiteY5" fmla="*/ 3184739 h 3184739"/>
                <a:gd name="connsiteX6" fmla="*/ 185931 w 2947439"/>
                <a:gd name="connsiteY6" fmla="*/ 3184739 h 3184739"/>
                <a:gd name="connsiteX7" fmla="*/ 0 w 2947439"/>
                <a:gd name="connsiteY7" fmla="*/ 2998808 h 3184739"/>
                <a:gd name="connsiteX8" fmla="*/ 0 w 2947439"/>
                <a:gd name="connsiteY8" fmla="*/ 186015 h 3184739"/>
                <a:gd name="connsiteX0" fmla="*/ 4571 w 2952010"/>
                <a:gd name="connsiteY0" fmla="*/ 190772 h 3189496"/>
                <a:gd name="connsiteX1" fmla="*/ 3 w 2952010"/>
                <a:gd name="connsiteY1" fmla="*/ 78 h 3189496"/>
                <a:gd name="connsiteX2" fmla="*/ 2948654 w 2952010"/>
                <a:gd name="connsiteY2" fmla="*/ 9603 h 3189496"/>
                <a:gd name="connsiteX3" fmla="*/ 2948847 w 2952010"/>
                <a:gd name="connsiteY3" fmla="*/ 190772 h 3189496"/>
                <a:gd name="connsiteX4" fmla="*/ 2948847 w 2952010"/>
                <a:gd name="connsiteY4" fmla="*/ 3003565 h 3189496"/>
                <a:gd name="connsiteX5" fmla="*/ 2762916 w 2952010"/>
                <a:gd name="connsiteY5" fmla="*/ 3189496 h 3189496"/>
                <a:gd name="connsiteX6" fmla="*/ 190502 w 2952010"/>
                <a:gd name="connsiteY6" fmla="*/ 3189496 h 3189496"/>
                <a:gd name="connsiteX7" fmla="*/ 4571 w 2952010"/>
                <a:gd name="connsiteY7" fmla="*/ 3003565 h 3189496"/>
                <a:gd name="connsiteX8" fmla="*/ 4571 w 2952010"/>
                <a:gd name="connsiteY8" fmla="*/ 190772 h 3189496"/>
                <a:gd name="connsiteX0" fmla="*/ 0 w 2947439"/>
                <a:gd name="connsiteY0" fmla="*/ 190772 h 3189496"/>
                <a:gd name="connsiteX1" fmla="*/ 195 w 2947439"/>
                <a:gd name="connsiteY1" fmla="*/ 78 h 3189496"/>
                <a:gd name="connsiteX2" fmla="*/ 2944083 w 2947439"/>
                <a:gd name="connsiteY2" fmla="*/ 9603 h 3189496"/>
                <a:gd name="connsiteX3" fmla="*/ 2944276 w 2947439"/>
                <a:gd name="connsiteY3" fmla="*/ 190772 h 3189496"/>
                <a:gd name="connsiteX4" fmla="*/ 2944276 w 2947439"/>
                <a:gd name="connsiteY4" fmla="*/ 3003565 h 3189496"/>
                <a:gd name="connsiteX5" fmla="*/ 2758345 w 2947439"/>
                <a:gd name="connsiteY5" fmla="*/ 3189496 h 3189496"/>
                <a:gd name="connsiteX6" fmla="*/ 185931 w 2947439"/>
                <a:gd name="connsiteY6" fmla="*/ 3189496 h 3189496"/>
                <a:gd name="connsiteX7" fmla="*/ 0 w 2947439"/>
                <a:gd name="connsiteY7" fmla="*/ 3003565 h 3189496"/>
                <a:gd name="connsiteX8" fmla="*/ 0 w 2947439"/>
                <a:gd name="connsiteY8" fmla="*/ 190772 h 3189496"/>
                <a:gd name="connsiteX0" fmla="*/ 217583 w 3162256"/>
                <a:gd name="connsiteY0" fmla="*/ 202289 h 3201013"/>
                <a:gd name="connsiteX1" fmla="*/ 217778 w 3162256"/>
                <a:gd name="connsiteY1" fmla="*/ 11595 h 3201013"/>
                <a:gd name="connsiteX2" fmla="*/ 3156904 w 3162256"/>
                <a:gd name="connsiteY2" fmla="*/ 21120 h 3201013"/>
                <a:gd name="connsiteX3" fmla="*/ 3161859 w 3162256"/>
                <a:gd name="connsiteY3" fmla="*/ 202289 h 3201013"/>
                <a:gd name="connsiteX4" fmla="*/ 3161859 w 3162256"/>
                <a:gd name="connsiteY4" fmla="*/ 3015082 h 3201013"/>
                <a:gd name="connsiteX5" fmla="*/ 2975928 w 3162256"/>
                <a:gd name="connsiteY5" fmla="*/ 3201013 h 3201013"/>
                <a:gd name="connsiteX6" fmla="*/ 403514 w 3162256"/>
                <a:gd name="connsiteY6" fmla="*/ 3201013 h 3201013"/>
                <a:gd name="connsiteX7" fmla="*/ 217583 w 3162256"/>
                <a:gd name="connsiteY7" fmla="*/ 3015082 h 3201013"/>
                <a:gd name="connsiteX8" fmla="*/ 217583 w 3162256"/>
                <a:gd name="connsiteY8" fmla="*/ 202289 h 3201013"/>
                <a:gd name="connsiteX0" fmla="*/ 0 w 2944673"/>
                <a:gd name="connsiteY0" fmla="*/ 190879 h 3189603"/>
                <a:gd name="connsiteX1" fmla="*/ 195 w 2944673"/>
                <a:gd name="connsiteY1" fmla="*/ 185 h 3189603"/>
                <a:gd name="connsiteX2" fmla="*/ 2939321 w 2944673"/>
                <a:gd name="connsiteY2" fmla="*/ 9710 h 3189603"/>
                <a:gd name="connsiteX3" fmla="*/ 2944276 w 2944673"/>
                <a:gd name="connsiteY3" fmla="*/ 190879 h 3189603"/>
                <a:gd name="connsiteX4" fmla="*/ 2944276 w 2944673"/>
                <a:gd name="connsiteY4" fmla="*/ 3003672 h 3189603"/>
                <a:gd name="connsiteX5" fmla="*/ 2758345 w 2944673"/>
                <a:gd name="connsiteY5" fmla="*/ 3189603 h 3189603"/>
                <a:gd name="connsiteX6" fmla="*/ 185931 w 2944673"/>
                <a:gd name="connsiteY6" fmla="*/ 3189603 h 3189603"/>
                <a:gd name="connsiteX7" fmla="*/ 0 w 2944673"/>
                <a:gd name="connsiteY7" fmla="*/ 3003672 h 3189603"/>
                <a:gd name="connsiteX8" fmla="*/ 0 w 2944673"/>
                <a:gd name="connsiteY8" fmla="*/ 190879 h 31896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44673" h="3189603">
                  <a:moveTo>
                    <a:pt x="0" y="190879"/>
                  </a:moveTo>
                  <a:cubicBezTo>
                    <a:pt x="0" y="88192"/>
                    <a:pt x="846" y="1805"/>
                    <a:pt x="195" y="185"/>
                  </a:cubicBezTo>
                  <a:cubicBezTo>
                    <a:pt x="-456" y="-1435"/>
                    <a:pt x="1959612" y="8122"/>
                    <a:pt x="2939321" y="9710"/>
                  </a:cubicBezTo>
                  <a:cubicBezTo>
                    <a:pt x="2946758" y="9710"/>
                    <a:pt x="2944276" y="88192"/>
                    <a:pt x="2944276" y="190879"/>
                  </a:cubicBezTo>
                  <a:lnTo>
                    <a:pt x="2944276" y="3003672"/>
                  </a:lnTo>
                  <a:cubicBezTo>
                    <a:pt x="2944276" y="3106359"/>
                    <a:pt x="2861032" y="3189603"/>
                    <a:pt x="2758345" y="3189603"/>
                  </a:cubicBezTo>
                  <a:lnTo>
                    <a:pt x="185931" y="3189603"/>
                  </a:lnTo>
                  <a:cubicBezTo>
                    <a:pt x="83244" y="3189603"/>
                    <a:pt x="0" y="3106359"/>
                    <a:pt x="0" y="3003672"/>
                  </a:cubicBezTo>
                  <a:lnTo>
                    <a:pt x="0" y="19087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i-FI"/>
                <a:t>  </a:t>
              </a:r>
            </a:p>
          </p:txBody>
        </p:sp>
        <p:grpSp>
          <p:nvGrpSpPr>
            <p:cNvPr id="44" name="Ryhmä 43">
              <a:extLst>
                <a:ext uri="{FF2B5EF4-FFF2-40B4-BE49-F238E27FC236}">
                  <a16:creationId xmlns:a16="http://schemas.microsoft.com/office/drawing/2014/main" id="{0805A6F9-03E1-9B3F-96A4-B384457ADD0C}"/>
                </a:ext>
              </a:extLst>
            </p:cNvPr>
            <p:cNvGrpSpPr/>
            <p:nvPr/>
          </p:nvGrpSpPr>
          <p:grpSpPr>
            <a:xfrm>
              <a:off x="3278446" y="5667796"/>
              <a:ext cx="2690037" cy="424319"/>
              <a:chOff x="3282550" y="5447684"/>
              <a:chExt cx="2690037" cy="424319"/>
            </a:xfrm>
          </p:grpSpPr>
          <p:sp>
            <p:nvSpPr>
              <p:cNvPr id="47" name="Tekstiruutu 46">
                <a:hlinkClick r:id="rId7"/>
                <a:extLst>
                  <a:ext uri="{FF2B5EF4-FFF2-40B4-BE49-F238E27FC236}">
                    <a16:creationId xmlns:a16="http://schemas.microsoft.com/office/drawing/2014/main" id="{C6127C7B-133C-AE10-0C54-FE339E9A7F29}"/>
                  </a:ext>
                </a:extLst>
              </p:cNvPr>
              <p:cNvSpPr txBox="1"/>
              <p:nvPr/>
            </p:nvSpPr>
            <p:spPr>
              <a:xfrm>
                <a:off x="3433889" y="5564226"/>
                <a:ext cx="237994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fi-FI" sz="1400" b="1">
                    <a:solidFill>
                      <a:schemeClr val="accent1"/>
                    </a:solidFill>
                  </a:rPr>
                  <a:t>Lue lisää &gt;</a:t>
                </a:r>
              </a:p>
            </p:txBody>
          </p:sp>
          <p:cxnSp>
            <p:nvCxnSpPr>
              <p:cNvPr id="48" name="Suora yhdysviiva 47">
                <a:extLst>
                  <a:ext uri="{FF2B5EF4-FFF2-40B4-BE49-F238E27FC236}">
                    <a16:creationId xmlns:a16="http://schemas.microsoft.com/office/drawing/2014/main" id="{39B70D6A-23C4-1BCB-75D3-521ACB62E27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282550" y="5447684"/>
                <a:ext cx="2690037" cy="0"/>
              </a:xfrm>
              <a:prstGeom prst="line">
                <a:avLst/>
              </a:prstGeom>
              <a:ln>
                <a:solidFill>
                  <a:schemeClr val="tx1">
                    <a:lumMod val="25000"/>
                    <a:lumOff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5" name="Tekstiruutu 44">
              <a:extLst>
                <a:ext uri="{FF2B5EF4-FFF2-40B4-BE49-F238E27FC236}">
                  <a16:creationId xmlns:a16="http://schemas.microsoft.com/office/drawing/2014/main" id="{AF5C480F-EF87-CE42-2C34-52B59D7A121B}"/>
                </a:ext>
              </a:extLst>
            </p:cNvPr>
            <p:cNvSpPr txBox="1"/>
            <p:nvPr/>
          </p:nvSpPr>
          <p:spPr>
            <a:xfrm>
              <a:off x="3278446" y="3964039"/>
              <a:ext cx="2531284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i-FI" sz="1400" b="0" i="0">
                  <a:solidFill>
                    <a:srgbClr val="222222"/>
                  </a:solidFill>
                  <a:effectLst/>
                  <a:latin typeface="Lato" panose="020F0502020204030203" pitchFamily="34" charset="0"/>
                </a:rPr>
                <a:t>Marja-Liisa ja David </a:t>
              </a:r>
              <a:r>
                <a:rPr lang="fi-FI" sz="1400" b="0" i="0" err="1">
                  <a:solidFill>
                    <a:srgbClr val="222222"/>
                  </a:solidFill>
                  <a:effectLst/>
                  <a:latin typeface="Lato" panose="020F0502020204030203" pitchFamily="34" charset="0"/>
                </a:rPr>
                <a:t>Ezzine</a:t>
              </a:r>
              <a:r>
                <a:rPr lang="fi-FI" sz="1400" b="0" i="0">
                  <a:solidFill>
                    <a:srgbClr val="222222"/>
                  </a:solidFill>
                  <a:effectLst/>
                  <a:latin typeface="Lato" panose="020F0502020204030203" pitchFamily="34" charset="0"/>
                </a:rPr>
                <a:t> ovat tehneet arabiankielistä medialähetystyötä vuodesta 1982 ja nykyään he toimivat Sansan vapaaehtoisina seniorityöntekijöinä. </a:t>
              </a:r>
              <a:endParaRPr lang="fi-FI" sz="1400"/>
            </a:p>
          </p:txBody>
        </p:sp>
        <p:sp>
          <p:nvSpPr>
            <p:cNvPr id="46" name="Tekstiruutu 45">
              <a:extLst>
                <a:ext uri="{FF2B5EF4-FFF2-40B4-BE49-F238E27FC236}">
                  <a16:creationId xmlns:a16="http://schemas.microsoft.com/office/drawing/2014/main" id="{D9FD8909-DBA9-7BE7-CE71-5E27EE262ACD}"/>
                </a:ext>
              </a:extLst>
            </p:cNvPr>
            <p:cNvSpPr txBox="1"/>
            <p:nvPr/>
          </p:nvSpPr>
          <p:spPr>
            <a:xfrm>
              <a:off x="3278446" y="3265025"/>
              <a:ext cx="269003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fi-FI" b="1" i="0">
                  <a:solidFill>
                    <a:srgbClr val="222222"/>
                  </a:solidFill>
                  <a:effectLst/>
                  <a:latin typeface="Aller" panose="02000503030000020004" pitchFamily="2" charset="0"/>
                </a:rPr>
                <a:t>Marja-Liisa ja David </a:t>
              </a:r>
              <a:r>
                <a:rPr lang="fi-FI" b="1" i="0" err="1">
                  <a:solidFill>
                    <a:srgbClr val="222222"/>
                  </a:solidFill>
                  <a:effectLst/>
                  <a:latin typeface="Aller" panose="02000503030000020004" pitchFamily="2" charset="0"/>
                </a:rPr>
                <a:t>Ezzine</a:t>
              </a:r>
              <a:endParaRPr lang="fi-FI" b="1" i="0">
                <a:solidFill>
                  <a:srgbClr val="222222"/>
                </a:solidFill>
                <a:effectLst/>
                <a:latin typeface="Aller" panose="02000503030000020004" pitchFamily="2" charset="0"/>
              </a:endParaRPr>
            </a:p>
          </p:txBody>
        </p:sp>
      </p:grpSp>
      <p:grpSp>
        <p:nvGrpSpPr>
          <p:cNvPr id="49" name="Ryhmä 48">
            <a:extLst>
              <a:ext uri="{FF2B5EF4-FFF2-40B4-BE49-F238E27FC236}">
                <a16:creationId xmlns:a16="http://schemas.microsoft.com/office/drawing/2014/main" id="{63AFCA32-7D8E-AA12-2F86-13533D79BA67}"/>
              </a:ext>
            </a:extLst>
          </p:cNvPr>
          <p:cNvGrpSpPr/>
          <p:nvPr/>
        </p:nvGrpSpPr>
        <p:grpSpPr>
          <a:xfrm>
            <a:off x="3498571" y="1690688"/>
            <a:ext cx="2944673" cy="4542471"/>
            <a:chOff x="3151327" y="1690688"/>
            <a:chExt cx="2944673" cy="4542471"/>
          </a:xfrm>
          <a:effectLst>
            <a:outerShdw blurRad="177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50" name="Suorakulmio: Pyöristetyt kulmat 49">
              <a:extLst>
                <a:ext uri="{FF2B5EF4-FFF2-40B4-BE49-F238E27FC236}">
                  <a16:creationId xmlns:a16="http://schemas.microsoft.com/office/drawing/2014/main" id="{4C610084-E4EC-74E7-5EA2-A24342105E22}"/>
                </a:ext>
              </a:extLst>
            </p:cNvPr>
            <p:cNvSpPr/>
            <p:nvPr userDrawn="1"/>
          </p:nvSpPr>
          <p:spPr>
            <a:xfrm>
              <a:off x="3151327" y="1690688"/>
              <a:ext cx="2944276" cy="1738311"/>
            </a:xfrm>
            <a:prstGeom prst="roundRect">
              <a:avLst>
                <a:gd name="adj" fmla="val 6655"/>
              </a:avLst>
            </a:prstGeom>
            <a:blipFill dpi="0" rotWithShape="1">
              <a:blip r:embed="rId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b="-14002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i-FI"/>
            </a:p>
          </p:txBody>
        </p:sp>
        <p:sp>
          <p:nvSpPr>
            <p:cNvPr id="51" name="Suorakulmio: Pyöristetyt kulmat 6">
              <a:extLst>
                <a:ext uri="{FF2B5EF4-FFF2-40B4-BE49-F238E27FC236}">
                  <a16:creationId xmlns:a16="http://schemas.microsoft.com/office/drawing/2014/main" id="{39F8A703-07C1-FDCC-80AE-121A4519BCC1}"/>
                </a:ext>
              </a:extLst>
            </p:cNvPr>
            <p:cNvSpPr/>
            <p:nvPr/>
          </p:nvSpPr>
          <p:spPr>
            <a:xfrm>
              <a:off x="3151327" y="3162300"/>
              <a:ext cx="2944673" cy="3070859"/>
            </a:xfrm>
            <a:custGeom>
              <a:avLst/>
              <a:gdLst>
                <a:gd name="connsiteX0" fmla="*/ 0 w 2944276"/>
                <a:gd name="connsiteY0" fmla="*/ 185931 h 3184655"/>
                <a:gd name="connsiteX1" fmla="*/ 185931 w 2944276"/>
                <a:gd name="connsiteY1" fmla="*/ 0 h 3184655"/>
                <a:gd name="connsiteX2" fmla="*/ 2758345 w 2944276"/>
                <a:gd name="connsiteY2" fmla="*/ 0 h 3184655"/>
                <a:gd name="connsiteX3" fmla="*/ 2944276 w 2944276"/>
                <a:gd name="connsiteY3" fmla="*/ 185931 h 3184655"/>
                <a:gd name="connsiteX4" fmla="*/ 2944276 w 2944276"/>
                <a:gd name="connsiteY4" fmla="*/ 2998724 h 3184655"/>
                <a:gd name="connsiteX5" fmla="*/ 2758345 w 2944276"/>
                <a:gd name="connsiteY5" fmla="*/ 3184655 h 3184655"/>
                <a:gd name="connsiteX6" fmla="*/ 185931 w 2944276"/>
                <a:gd name="connsiteY6" fmla="*/ 3184655 h 3184655"/>
                <a:gd name="connsiteX7" fmla="*/ 0 w 2944276"/>
                <a:gd name="connsiteY7" fmla="*/ 2998724 h 3184655"/>
                <a:gd name="connsiteX8" fmla="*/ 0 w 2944276"/>
                <a:gd name="connsiteY8" fmla="*/ 185931 h 3184655"/>
                <a:gd name="connsiteX0" fmla="*/ 35240 w 2979516"/>
                <a:gd name="connsiteY0" fmla="*/ 185931 h 3184655"/>
                <a:gd name="connsiteX1" fmla="*/ 49721 w 2979516"/>
                <a:gd name="connsiteY1" fmla="*/ 0 h 3184655"/>
                <a:gd name="connsiteX2" fmla="*/ 2793585 w 2979516"/>
                <a:gd name="connsiteY2" fmla="*/ 0 h 3184655"/>
                <a:gd name="connsiteX3" fmla="*/ 2979516 w 2979516"/>
                <a:gd name="connsiteY3" fmla="*/ 185931 h 3184655"/>
                <a:gd name="connsiteX4" fmla="*/ 2979516 w 2979516"/>
                <a:gd name="connsiteY4" fmla="*/ 2998724 h 3184655"/>
                <a:gd name="connsiteX5" fmla="*/ 2793585 w 2979516"/>
                <a:gd name="connsiteY5" fmla="*/ 3184655 h 3184655"/>
                <a:gd name="connsiteX6" fmla="*/ 221171 w 2979516"/>
                <a:gd name="connsiteY6" fmla="*/ 3184655 h 3184655"/>
                <a:gd name="connsiteX7" fmla="*/ 35240 w 2979516"/>
                <a:gd name="connsiteY7" fmla="*/ 2998724 h 3184655"/>
                <a:gd name="connsiteX8" fmla="*/ 35240 w 2979516"/>
                <a:gd name="connsiteY8" fmla="*/ 185931 h 3184655"/>
                <a:gd name="connsiteX0" fmla="*/ 0 w 2944276"/>
                <a:gd name="connsiteY0" fmla="*/ 185931 h 3184655"/>
                <a:gd name="connsiteX1" fmla="*/ 14481 w 2944276"/>
                <a:gd name="connsiteY1" fmla="*/ 0 h 3184655"/>
                <a:gd name="connsiteX2" fmla="*/ 2758345 w 2944276"/>
                <a:gd name="connsiteY2" fmla="*/ 0 h 3184655"/>
                <a:gd name="connsiteX3" fmla="*/ 2944276 w 2944276"/>
                <a:gd name="connsiteY3" fmla="*/ 185931 h 3184655"/>
                <a:gd name="connsiteX4" fmla="*/ 2944276 w 2944276"/>
                <a:gd name="connsiteY4" fmla="*/ 2998724 h 3184655"/>
                <a:gd name="connsiteX5" fmla="*/ 2758345 w 2944276"/>
                <a:gd name="connsiteY5" fmla="*/ 3184655 h 3184655"/>
                <a:gd name="connsiteX6" fmla="*/ 185931 w 2944276"/>
                <a:gd name="connsiteY6" fmla="*/ 3184655 h 3184655"/>
                <a:gd name="connsiteX7" fmla="*/ 0 w 2944276"/>
                <a:gd name="connsiteY7" fmla="*/ 2998724 h 3184655"/>
                <a:gd name="connsiteX8" fmla="*/ 0 w 2944276"/>
                <a:gd name="connsiteY8" fmla="*/ 185931 h 3184655"/>
                <a:gd name="connsiteX0" fmla="*/ 1046 w 2945322"/>
                <a:gd name="connsiteY0" fmla="*/ 185931 h 3184655"/>
                <a:gd name="connsiteX1" fmla="*/ 1240 w 2945322"/>
                <a:gd name="connsiteY1" fmla="*/ 0 h 3184655"/>
                <a:gd name="connsiteX2" fmla="*/ 2759391 w 2945322"/>
                <a:gd name="connsiteY2" fmla="*/ 0 h 3184655"/>
                <a:gd name="connsiteX3" fmla="*/ 2945322 w 2945322"/>
                <a:gd name="connsiteY3" fmla="*/ 185931 h 3184655"/>
                <a:gd name="connsiteX4" fmla="*/ 2945322 w 2945322"/>
                <a:gd name="connsiteY4" fmla="*/ 2998724 h 3184655"/>
                <a:gd name="connsiteX5" fmla="*/ 2759391 w 2945322"/>
                <a:gd name="connsiteY5" fmla="*/ 3184655 h 3184655"/>
                <a:gd name="connsiteX6" fmla="*/ 186977 w 2945322"/>
                <a:gd name="connsiteY6" fmla="*/ 3184655 h 3184655"/>
                <a:gd name="connsiteX7" fmla="*/ 1046 w 2945322"/>
                <a:gd name="connsiteY7" fmla="*/ 2998724 h 3184655"/>
                <a:gd name="connsiteX8" fmla="*/ 1046 w 2945322"/>
                <a:gd name="connsiteY8" fmla="*/ 185931 h 3184655"/>
                <a:gd name="connsiteX0" fmla="*/ 217936 w 3207707"/>
                <a:gd name="connsiteY0" fmla="*/ 198527 h 3197251"/>
                <a:gd name="connsiteX1" fmla="*/ 218130 w 3207707"/>
                <a:gd name="connsiteY1" fmla="*/ 12596 h 3197251"/>
                <a:gd name="connsiteX2" fmla="*/ 3162019 w 3207707"/>
                <a:gd name="connsiteY2" fmla="*/ 17358 h 3197251"/>
                <a:gd name="connsiteX3" fmla="*/ 3162212 w 3207707"/>
                <a:gd name="connsiteY3" fmla="*/ 198527 h 3197251"/>
                <a:gd name="connsiteX4" fmla="*/ 3162212 w 3207707"/>
                <a:gd name="connsiteY4" fmla="*/ 3011320 h 3197251"/>
                <a:gd name="connsiteX5" fmla="*/ 2976281 w 3207707"/>
                <a:gd name="connsiteY5" fmla="*/ 3197251 h 3197251"/>
                <a:gd name="connsiteX6" fmla="*/ 403867 w 3207707"/>
                <a:gd name="connsiteY6" fmla="*/ 3197251 h 3197251"/>
                <a:gd name="connsiteX7" fmla="*/ 217936 w 3207707"/>
                <a:gd name="connsiteY7" fmla="*/ 3011320 h 3197251"/>
                <a:gd name="connsiteX8" fmla="*/ 217936 w 3207707"/>
                <a:gd name="connsiteY8" fmla="*/ 198527 h 3197251"/>
                <a:gd name="connsiteX0" fmla="*/ 217936 w 3207707"/>
                <a:gd name="connsiteY0" fmla="*/ 196845 h 3195569"/>
                <a:gd name="connsiteX1" fmla="*/ 218130 w 3207707"/>
                <a:gd name="connsiteY1" fmla="*/ 10914 h 3195569"/>
                <a:gd name="connsiteX2" fmla="*/ 3162019 w 3207707"/>
                <a:gd name="connsiteY2" fmla="*/ 15676 h 3195569"/>
                <a:gd name="connsiteX3" fmla="*/ 3162212 w 3207707"/>
                <a:gd name="connsiteY3" fmla="*/ 196845 h 3195569"/>
                <a:gd name="connsiteX4" fmla="*/ 3162212 w 3207707"/>
                <a:gd name="connsiteY4" fmla="*/ 3009638 h 3195569"/>
                <a:gd name="connsiteX5" fmla="*/ 2976281 w 3207707"/>
                <a:gd name="connsiteY5" fmla="*/ 3195569 h 3195569"/>
                <a:gd name="connsiteX6" fmla="*/ 403867 w 3207707"/>
                <a:gd name="connsiteY6" fmla="*/ 3195569 h 3195569"/>
                <a:gd name="connsiteX7" fmla="*/ 217936 w 3207707"/>
                <a:gd name="connsiteY7" fmla="*/ 3009638 h 3195569"/>
                <a:gd name="connsiteX8" fmla="*/ 217936 w 3207707"/>
                <a:gd name="connsiteY8" fmla="*/ 196845 h 3195569"/>
                <a:gd name="connsiteX0" fmla="*/ 217936 w 3165375"/>
                <a:gd name="connsiteY0" fmla="*/ 196845 h 3195569"/>
                <a:gd name="connsiteX1" fmla="*/ 218130 w 3165375"/>
                <a:gd name="connsiteY1" fmla="*/ 10914 h 3195569"/>
                <a:gd name="connsiteX2" fmla="*/ 3162019 w 3165375"/>
                <a:gd name="connsiteY2" fmla="*/ 15676 h 3195569"/>
                <a:gd name="connsiteX3" fmla="*/ 3162212 w 3165375"/>
                <a:gd name="connsiteY3" fmla="*/ 196845 h 3195569"/>
                <a:gd name="connsiteX4" fmla="*/ 3162212 w 3165375"/>
                <a:gd name="connsiteY4" fmla="*/ 3009638 h 3195569"/>
                <a:gd name="connsiteX5" fmla="*/ 2976281 w 3165375"/>
                <a:gd name="connsiteY5" fmla="*/ 3195569 h 3195569"/>
                <a:gd name="connsiteX6" fmla="*/ 403867 w 3165375"/>
                <a:gd name="connsiteY6" fmla="*/ 3195569 h 3195569"/>
                <a:gd name="connsiteX7" fmla="*/ 217936 w 3165375"/>
                <a:gd name="connsiteY7" fmla="*/ 3009638 h 3195569"/>
                <a:gd name="connsiteX8" fmla="*/ 217936 w 3165375"/>
                <a:gd name="connsiteY8" fmla="*/ 196845 h 3195569"/>
                <a:gd name="connsiteX0" fmla="*/ 2038 w 2949477"/>
                <a:gd name="connsiteY0" fmla="*/ 186061 h 3184785"/>
                <a:gd name="connsiteX1" fmla="*/ 2232 w 2949477"/>
                <a:gd name="connsiteY1" fmla="*/ 130 h 3184785"/>
                <a:gd name="connsiteX2" fmla="*/ 2946121 w 2949477"/>
                <a:gd name="connsiteY2" fmla="*/ 4892 h 3184785"/>
                <a:gd name="connsiteX3" fmla="*/ 2946314 w 2949477"/>
                <a:gd name="connsiteY3" fmla="*/ 186061 h 3184785"/>
                <a:gd name="connsiteX4" fmla="*/ 2946314 w 2949477"/>
                <a:gd name="connsiteY4" fmla="*/ 2998854 h 3184785"/>
                <a:gd name="connsiteX5" fmla="*/ 2760383 w 2949477"/>
                <a:gd name="connsiteY5" fmla="*/ 3184785 h 3184785"/>
                <a:gd name="connsiteX6" fmla="*/ 187969 w 2949477"/>
                <a:gd name="connsiteY6" fmla="*/ 3184785 h 3184785"/>
                <a:gd name="connsiteX7" fmla="*/ 2038 w 2949477"/>
                <a:gd name="connsiteY7" fmla="*/ 2998854 h 3184785"/>
                <a:gd name="connsiteX8" fmla="*/ 2038 w 2949477"/>
                <a:gd name="connsiteY8" fmla="*/ 186061 h 3184785"/>
                <a:gd name="connsiteX0" fmla="*/ 0 w 2947439"/>
                <a:gd name="connsiteY0" fmla="*/ 195535 h 3194259"/>
                <a:gd name="connsiteX1" fmla="*/ 9719 w 2947439"/>
                <a:gd name="connsiteY1" fmla="*/ 79 h 3194259"/>
                <a:gd name="connsiteX2" fmla="*/ 2944083 w 2947439"/>
                <a:gd name="connsiteY2" fmla="*/ 14366 h 3194259"/>
                <a:gd name="connsiteX3" fmla="*/ 2944276 w 2947439"/>
                <a:gd name="connsiteY3" fmla="*/ 195535 h 3194259"/>
                <a:gd name="connsiteX4" fmla="*/ 2944276 w 2947439"/>
                <a:gd name="connsiteY4" fmla="*/ 3008328 h 3194259"/>
                <a:gd name="connsiteX5" fmla="*/ 2758345 w 2947439"/>
                <a:gd name="connsiteY5" fmla="*/ 3194259 h 3194259"/>
                <a:gd name="connsiteX6" fmla="*/ 185931 w 2947439"/>
                <a:gd name="connsiteY6" fmla="*/ 3194259 h 3194259"/>
                <a:gd name="connsiteX7" fmla="*/ 0 w 2947439"/>
                <a:gd name="connsiteY7" fmla="*/ 3008328 h 3194259"/>
                <a:gd name="connsiteX8" fmla="*/ 0 w 2947439"/>
                <a:gd name="connsiteY8" fmla="*/ 195535 h 3194259"/>
                <a:gd name="connsiteX0" fmla="*/ 0 w 2947439"/>
                <a:gd name="connsiteY0" fmla="*/ 181358 h 3180082"/>
                <a:gd name="connsiteX1" fmla="*/ 4957 w 2947439"/>
                <a:gd name="connsiteY1" fmla="*/ 189 h 3180082"/>
                <a:gd name="connsiteX2" fmla="*/ 2944083 w 2947439"/>
                <a:gd name="connsiteY2" fmla="*/ 189 h 3180082"/>
                <a:gd name="connsiteX3" fmla="*/ 2944276 w 2947439"/>
                <a:gd name="connsiteY3" fmla="*/ 181358 h 3180082"/>
                <a:gd name="connsiteX4" fmla="*/ 2944276 w 2947439"/>
                <a:gd name="connsiteY4" fmla="*/ 2994151 h 3180082"/>
                <a:gd name="connsiteX5" fmla="*/ 2758345 w 2947439"/>
                <a:gd name="connsiteY5" fmla="*/ 3180082 h 3180082"/>
                <a:gd name="connsiteX6" fmla="*/ 185931 w 2947439"/>
                <a:gd name="connsiteY6" fmla="*/ 3180082 h 3180082"/>
                <a:gd name="connsiteX7" fmla="*/ 0 w 2947439"/>
                <a:gd name="connsiteY7" fmla="*/ 2994151 h 3180082"/>
                <a:gd name="connsiteX8" fmla="*/ 0 w 2947439"/>
                <a:gd name="connsiteY8" fmla="*/ 181358 h 3180082"/>
                <a:gd name="connsiteX0" fmla="*/ 0 w 2947439"/>
                <a:gd name="connsiteY0" fmla="*/ 186061 h 3184785"/>
                <a:gd name="connsiteX1" fmla="*/ 9719 w 2947439"/>
                <a:gd name="connsiteY1" fmla="*/ 129 h 3184785"/>
                <a:gd name="connsiteX2" fmla="*/ 2944083 w 2947439"/>
                <a:gd name="connsiteY2" fmla="*/ 4892 h 3184785"/>
                <a:gd name="connsiteX3" fmla="*/ 2944276 w 2947439"/>
                <a:gd name="connsiteY3" fmla="*/ 186061 h 3184785"/>
                <a:gd name="connsiteX4" fmla="*/ 2944276 w 2947439"/>
                <a:gd name="connsiteY4" fmla="*/ 2998854 h 3184785"/>
                <a:gd name="connsiteX5" fmla="*/ 2758345 w 2947439"/>
                <a:gd name="connsiteY5" fmla="*/ 3184785 h 3184785"/>
                <a:gd name="connsiteX6" fmla="*/ 185931 w 2947439"/>
                <a:gd name="connsiteY6" fmla="*/ 3184785 h 3184785"/>
                <a:gd name="connsiteX7" fmla="*/ 0 w 2947439"/>
                <a:gd name="connsiteY7" fmla="*/ 2998854 h 3184785"/>
                <a:gd name="connsiteX8" fmla="*/ 0 w 2947439"/>
                <a:gd name="connsiteY8" fmla="*/ 186061 h 3184785"/>
                <a:gd name="connsiteX0" fmla="*/ 0 w 2947439"/>
                <a:gd name="connsiteY0" fmla="*/ 190792 h 3189516"/>
                <a:gd name="connsiteX1" fmla="*/ 4957 w 2947439"/>
                <a:gd name="connsiteY1" fmla="*/ 98 h 3189516"/>
                <a:gd name="connsiteX2" fmla="*/ 2944083 w 2947439"/>
                <a:gd name="connsiteY2" fmla="*/ 9623 h 3189516"/>
                <a:gd name="connsiteX3" fmla="*/ 2944276 w 2947439"/>
                <a:gd name="connsiteY3" fmla="*/ 190792 h 3189516"/>
                <a:gd name="connsiteX4" fmla="*/ 2944276 w 2947439"/>
                <a:gd name="connsiteY4" fmla="*/ 3003585 h 3189516"/>
                <a:gd name="connsiteX5" fmla="*/ 2758345 w 2947439"/>
                <a:gd name="connsiteY5" fmla="*/ 3189516 h 3189516"/>
                <a:gd name="connsiteX6" fmla="*/ 185931 w 2947439"/>
                <a:gd name="connsiteY6" fmla="*/ 3189516 h 3189516"/>
                <a:gd name="connsiteX7" fmla="*/ 0 w 2947439"/>
                <a:gd name="connsiteY7" fmla="*/ 3003585 h 3189516"/>
                <a:gd name="connsiteX8" fmla="*/ 0 w 2947439"/>
                <a:gd name="connsiteY8" fmla="*/ 190792 h 3189516"/>
                <a:gd name="connsiteX0" fmla="*/ 213710 w 3157986"/>
                <a:gd name="connsiteY0" fmla="*/ 200830 h 3199554"/>
                <a:gd name="connsiteX1" fmla="*/ 218667 w 3157986"/>
                <a:gd name="connsiteY1" fmla="*/ 10136 h 3199554"/>
                <a:gd name="connsiteX2" fmla="*/ 3148268 w 3157986"/>
                <a:gd name="connsiteY2" fmla="*/ 19661 h 3199554"/>
                <a:gd name="connsiteX3" fmla="*/ 3157986 w 3157986"/>
                <a:gd name="connsiteY3" fmla="*/ 200830 h 3199554"/>
                <a:gd name="connsiteX4" fmla="*/ 3157986 w 3157986"/>
                <a:gd name="connsiteY4" fmla="*/ 3013623 h 3199554"/>
                <a:gd name="connsiteX5" fmla="*/ 2972055 w 3157986"/>
                <a:gd name="connsiteY5" fmla="*/ 3199554 h 3199554"/>
                <a:gd name="connsiteX6" fmla="*/ 399641 w 3157986"/>
                <a:gd name="connsiteY6" fmla="*/ 3199554 h 3199554"/>
                <a:gd name="connsiteX7" fmla="*/ 213710 w 3157986"/>
                <a:gd name="connsiteY7" fmla="*/ 3013623 h 3199554"/>
                <a:gd name="connsiteX8" fmla="*/ 213710 w 3157986"/>
                <a:gd name="connsiteY8" fmla="*/ 200830 h 3199554"/>
                <a:gd name="connsiteX0" fmla="*/ 12728 w 2957004"/>
                <a:gd name="connsiteY0" fmla="*/ 190773 h 3189497"/>
                <a:gd name="connsiteX1" fmla="*/ 17685 w 2957004"/>
                <a:gd name="connsiteY1" fmla="*/ 79 h 3189497"/>
                <a:gd name="connsiteX2" fmla="*/ 2947286 w 2957004"/>
                <a:gd name="connsiteY2" fmla="*/ 9604 h 3189497"/>
                <a:gd name="connsiteX3" fmla="*/ 2957004 w 2957004"/>
                <a:gd name="connsiteY3" fmla="*/ 190773 h 3189497"/>
                <a:gd name="connsiteX4" fmla="*/ 2957004 w 2957004"/>
                <a:gd name="connsiteY4" fmla="*/ 3003566 h 3189497"/>
                <a:gd name="connsiteX5" fmla="*/ 2771073 w 2957004"/>
                <a:gd name="connsiteY5" fmla="*/ 3189497 h 3189497"/>
                <a:gd name="connsiteX6" fmla="*/ 198659 w 2957004"/>
                <a:gd name="connsiteY6" fmla="*/ 3189497 h 3189497"/>
                <a:gd name="connsiteX7" fmla="*/ 12728 w 2957004"/>
                <a:gd name="connsiteY7" fmla="*/ 3003566 h 3189497"/>
                <a:gd name="connsiteX8" fmla="*/ 12728 w 2957004"/>
                <a:gd name="connsiteY8" fmla="*/ 190773 h 3189497"/>
                <a:gd name="connsiteX0" fmla="*/ 71908 w 3016184"/>
                <a:gd name="connsiteY0" fmla="*/ 190773 h 3189497"/>
                <a:gd name="connsiteX1" fmla="*/ 76865 w 3016184"/>
                <a:gd name="connsiteY1" fmla="*/ 79 h 3189497"/>
                <a:gd name="connsiteX2" fmla="*/ 3006466 w 3016184"/>
                <a:gd name="connsiteY2" fmla="*/ 9604 h 3189497"/>
                <a:gd name="connsiteX3" fmla="*/ 3016184 w 3016184"/>
                <a:gd name="connsiteY3" fmla="*/ 190773 h 3189497"/>
                <a:gd name="connsiteX4" fmla="*/ 3016184 w 3016184"/>
                <a:gd name="connsiteY4" fmla="*/ 3003566 h 3189497"/>
                <a:gd name="connsiteX5" fmla="*/ 2830253 w 3016184"/>
                <a:gd name="connsiteY5" fmla="*/ 3189497 h 3189497"/>
                <a:gd name="connsiteX6" fmla="*/ 257839 w 3016184"/>
                <a:gd name="connsiteY6" fmla="*/ 3189497 h 3189497"/>
                <a:gd name="connsiteX7" fmla="*/ 71908 w 3016184"/>
                <a:gd name="connsiteY7" fmla="*/ 3003566 h 3189497"/>
                <a:gd name="connsiteX8" fmla="*/ 71908 w 3016184"/>
                <a:gd name="connsiteY8" fmla="*/ 190773 h 3189497"/>
                <a:gd name="connsiteX0" fmla="*/ 0 w 2944276"/>
                <a:gd name="connsiteY0" fmla="*/ 190773 h 3189497"/>
                <a:gd name="connsiteX1" fmla="*/ 4957 w 2944276"/>
                <a:gd name="connsiteY1" fmla="*/ 79 h 3189497"/>
                <a:gd name="connsiteX2" fmla="*/ 2934558 w 2944276"/>
                <a:gd name="connsiteY2" fmla="*/ 9604 h 3189497"/>
                <a:gd name="connsiteX3" fmla="*/ 2944276 w 2944276"/>
                <a:gd name="connsiteY3" fmla="*/ 190773 h 3189497"/>
                <a:gd name="connsiteX4" fmla="*/ 2944276 w 2944276"/>
                <a:gd name="connsiteY4" fmla="*/ 3003566 h 3189497"/>
                <a:gd name="connsiteX5" fmla="*/ 2758345 w 2944276"/>
                <a:gd name="connsiteY5" fmla="*/ 3189497 h 3189497"/>
                <a:gd name="connsiteX6" fmla="*/ 185931 w 2944276"/>
                <a:gd name="connsiteY6" fmla="*/ 3189497 h 3189497"/>
                <a:gd name="connsiteX7" fmla="*/ 0 w 2944276"/>
                <a:gd name="connsiteY7" fmla="*/ 3003566 h 3189497"/>
                <a:gd name="connsiteX8" fmla="*/ 0 w 2944276"/>
                <a:gd name="connsiteY8" fmla="*/ 190773 h 3189497"/>
                <a:gd name="connsiteX0" fmla="*/ 5382 w 2949658"/>
                <a:gd name="connsiteY0" fmla="*/ 190773 h 3189497"/>
                <a:gd name="connsiteX1" fmla="*/ 814 w 2949658"/>
                <a:gd name="connsiteY1" fmla="*/ 79 h 3189497"/>
                <a:gd name="connsiteX2" fmla="*/ 2939940 w 2949658"/>
                <a:gd name="connsiteY2" fmla="*/ 9604 h 3189497"/>
                <a:gd name="connsiteX3" fmla="*/ 2949658 w 2949658"/>
                <a:gd name="connsiteY3" fmla="*/ 190773 h 3189497"/>
                <a:gd name="connsiteX4" fmla="*/ 2949658 w 2949658"/>
                <a:gd name="connsiteY4" fmla="*/ 3003566 h 3189497"/>
                <a:gd name="connsiteX5" fmla="*/ 2763727 w 2949658"/>
                <a:gd name="connsiteY5" fmla="*/ 3189497 h 3189497"/>
                <a:gd name="connsiteX6" fmla="*/ 191313 w 2949658"/>
                <a:gd name="connsiteY6" fmla="*/ 3189497 h 3189497"/>
                <a:gd name="connsiteX7" fmla="*/ 5382 w 2949658"/>
                <a:gd name="connsiteY7" fmla="*/ 3003566 h 3189497"/>
                <a:gd name="connsiteX8" fmla="*/ 5382 w 2949658"/>
                <a:gd name="connsiteY8" fmla="*/ 190773 h 3189497"/>
                <a:gd name="connsiteX0" fmla="*/ 0 w 2944276"/>
                <a:gd name="connsiteY0" fmla="*/ 186016 h 3184740"/>
                <a:gd name="connsiteX1" fmla="*/ 4957 w 2944276"/>
                <a:gd name="connsiteY1" fmla="*/ 84 h 3184740"/>
                <a:gd name="connsiteX2" fmla="*/ 2934558 w 2944276"/>
                <a:gd name="connsiteY2" fmla="*/ 4847 h 3184740"/>
                <a:gd name="connsiteX3" fmla="*/ 2944276 w 2944276"/>
                <a:gd name="connsiteY3" fmla="*/ 186016 h 3184740"/>
                <a:gd name="connsiteX4" fmla="*/ 2944276 w 2944276"/>
                <a:gd name="connsiteY4" fmla="*/ 2998809 h 3184740"/>
                <a:gd name="connsiteX5" fmla="*/ 2758345 w 2944276"/>
                <a:gd name="connsiteY5" fmla="*/ 3184740 h 3184740"/>
                <a:gd name="connsiteX6" fmla="*/ 185931 w 2944276"/>
                <a:gd name="connsiteY6" fmla="*/ 3184740 h 3184740"/>
                <a:gd name="connsiteX7" fmla="*/ 0 w 2944276"/>
                <a:gd name="connsiteY7" fmla="*/ 2998809 h 3184740"/>
                <a:gd name="connsiteX8" fmla="*/ 0 w 2944276"/>
                <a:gd name="connsiteY8" fmla="*/ 186016 h 3184740"/>
                <a:gd name="connsiteX0" fmla="*/ 214415 w 3161854"/>
                <a:gd name="connsiteY0" fmla="*/ 196845 h 3195569"/>
                <a:gd name="connsiteX1" fmla="*/ 219372 w 3161854"/>
                <a:gd name="connsiteY1" fmla="*/ 10913 h 3195569"/>
                <a:gd name="connsiteX2" fmla="*/ 3158498 w 3161854"/>
                <a:gd name="connsiteY2" fmla="*/ 15676 h 3195569"/>
                <a:gd name="connsiteX3" fmla="*/ 3158691 w 3161854"/>
                <a:gd name="connsiteY3" fmla="*/ 196845 h 3195569"/>
                <a:gd name="connsiteX4" fmla="*/ 3158691 w 3161854"/>
                <a:gd name="connsiteY4" fmla="*/ 3009638 h 3195569"/>
                <a:gd name="connsiteX5" fmla="*/ 2972760 w 3161854"/>
                <a:gd name="connsiteY5" fmla="*/ 3195569 h 3195569"/>
                <a:gd name="connsiteX6" fmla="*/ 400346 w 3161854"/>
                <a:gd name="connsiteY6" fmla="*/ 3195569 h 3195569"/>
                <a:gd name="connsiteX7" fmla="*/ 214415 w 3161854"/>
                <a:gd name="connsiteY7" fmla="*/ 3009638 h 3195569"/>
                <a:gd name="connsiteX8" fmla="*/ 214415 w 3161854"/>
                <a:gd name="connsiteY8" fmla="*/ 196845 h 3195569"/>
                <a:gd name="connsiteX0" fmla="*/ 214415 w 3161854"/>
                <a:gd name="connsiteY0" fmla="*/ 200647 h 3199371"/>
                <a:gd name="connsiteX1" fmla="*/ 219372 w 3161854"/>
                <a:gd name="connsiteY1" fmla="*/ 14715 h 3199371"/>
                <a:gd name="connsiteX2" fmla="*/ 3158498 w 3161854"/>
                <a:gd name="connsiteY2" fmla="*/ 19478 h 3199371"/>
                <a:gd name="connsiteX3" fmla="*/ 3158691 w 3161854"/>
                <a:gd name="connsiteY3" fmla="*/ 200647 h 3199371"/>
                <a:gd name="connsiteX4" fmla="*/ 3158691 w 3161854"/>
                <a:gd name="connsiteY4" fmla="*/ 3013440 h 3199371"/>
                <a:gd name="connsiteX5" fmla="*/ 2972760 w 3161854"/>
                <a:gd name="connsiteY5" fmla="*/ 3199371 h 3199371"/>
                <a:gd name="connsiteX6" fmla="*/ 400346 w 3161854"/>
                <a:gd name="connsiteY6" fmla="*/ 3199371 h 3199371"/>
                <a:gd name="connsiteX7" fmla="*/ 214415 w 3161854"/>
                <a:gd name="connsiteY7" fmla="*/ 3013440 h 3199371"/>
                <a:gd name="connsiteX8" fmla="*/ 214415 w 3161854"/>
                <a:gd name="connsiteY8" fmla="*/ 200647 h 3199371"/>
                <a:gd name="connsiteX0" fmla="*/ 220765 w 3168204"/>
                <a:gd name="connsiteY0" fmla="*/ 185932 h 3184656"/>
                <a:gd name="connsiteX1" fmla="*/ 225722 w 3168204"/>
                <a:gd name="connsiteY1" fmla="*/ 0 h 3184656"/>
                <a:gd name="connsiteX2" fmla="*/ 3164848 w 3168204"/>
                <a:gd name="connsiteY2" fmla="*/ 4763 h 3184656"/>
                <a:gd name="connsiteX3" fmla="*/ 3165041 w 3168204"/>
                <a:gd name="connsiteY3" fmla="*/ 185932 h 3184656"/>
                <a:gd name="connsiteX4" fmla="*/ 3165041 w 3168204"/>
                <a:gd name="connsiteY4" fmla="*/ 2998725 h 3184656"/>
                <a:gd name="connsiteX5" fmla="*/ 2979110 w 3168204"/>
                <a:gd name="connsiteY5" fmla="*/ 3184656 h 3184656"/>
                <a:gd name="connsiteX6" fmla="*/ 406696 w 3168204"/>
                <a:gd name="connsiteY6" fmla="*/ 3184656 h 3184656"/>
                <a:gd name="connsiteX7" fmla="*/ 220765 w 3168204"/>
                <a:gd name="connsiteY7" fmla="*/ 2998725 h 3184656"/>
                <a:gd name="connsiteX8" fmla="*/ 220765 w 3168204"/>
                <a:gd name="connsiteY8" fmla="*/ 185932 h 3184656"/>
                <a:gd name="connsiteX0" fmla="*/ 0 w 2947439"/>
                <a:gd name="connsiteY0" fmla="*/ 186015 h 3184739"/>
                <a:gd name="connsiteX1" fmla="*/ 4957 w 2947439"/>
                <a:gd name="connsiteY1" fmla="*/ 83 h 3184739"/>
                <a:gd name="connsiteX2" fmla="*/ 2944083 w 2947439"/>
                <a:gd name="connsiteY2" fmla="*/ 4846 h 3184739"/>
                <a:gd name="connsiteX3" fmla="*/ 2944276 w 2947439"/>
                <a:gd name="connsiteY3" fmla="*/ 186015 h 3184739"/>
                <a:gd name="connsiteX4" fmla="*/ 2944276 w 2947439"/>
                <a:gd name="connsiteY4" fmla="*/ 2998808 h 3184739"/>
                <a:gd name="connsiteX5" fmla="*/ 2758345 w 2947439"/>
                <a:gd name="connsiteY5" fmla="*/ 3184739 h 3184739"/>
                <a:gd name="connsiteX6" fmla="*/ 185931 w 2947439"/>
                <a:gd name="connsiteY6" fmla="*/ 3184739 h 3184739"/>
                <a:gd name="connsiteX7" fmla="*/ 0 w 2947439"/>
                <a:gd name="connsiteY7" fmla="*/ 2998808 h 3184739"/>
                <a:gd name="connsiteX8" fmla="*/ 0 w 2947439"/>
                <a:gd name="connsiteY8" fmla="*/ 186015 h 3184739"/>
                <a:gd name="connsiteX0" fmla="*/ 4571 w 2952010"/>
                <a:gd name="connsiteY0" fmla="*/ 190772 h 3189496"/>
                <a:gd name="connsiteX1" fmla="*/ 3 w 2952010"/>
                <a:gd name="connsiteY1" fmla="*/ 78 h 3189496"/>
                <a:gd name="connsiteX2" fmla="*/ 2948654 w 2952010"/>
                <a:gd name="connsiteY2" fmla="*/ 9603 h 3189496"/>
                <a:gd name="connsiteX3" fmla="*/ 2948847 w 2952010"/>
                <a:gd name="connsiteY3" fmla="*/ 190772 h 3189496"/>
                <a:gd name="connsiteX4" fmla="*/ 2948847 w 2952010"/>
                <a:gd name="connsiteY4" fmla="*/ 3003565 h 3189496"/>
                <a:gd name="connsiteX5" fmla="*/ 2762916 w 2952010"/>
                <a:gd name="connsiteY5" fmla="*/ 3189496 h 3189496"/>
                <a:gd name="connsiteX6" fmla="*/ 190502 w 2952010"/>
                <a:gd name="connsiteY6" fmla="*/ 3189496 h 3189496"/>
                <a:gd name="connsiteX7" fmla="*/ 4571 w 2952010"/>
                <a:gd name="connsiteY7" fmla="*/ 3003565 h 3189496"/>
                <a:gd name="connsiteX8" fmla="*/ 4571 w 2952010"/>
                <a:gd name="connsiteY8" fmla="*/ 190772 h 3189496"/>
                <a:gd name="connsiteX0" fmla="*/ 0 w 2947439"/>
                <a:gd name="connsiteY0" fmla="*/ 190772 h 3189496"/>
                <a:gd name="connsiteX1" fmla="*/ 195 w 2947439"/>
                <a:gd name="connsiteY1" fmla="*/ 78 h 3189496"/>
                <a:gd name="connsiteX2" fmla="*/ 2944083 w 2947439"/>
                <a:gd name="connsiteY2" fmla="*/ 9603 h 3189496"/>
                <a:gd name="connsiteX3" fmla="*/ 2944276 w 2947439"/>
                <a:gd name="connsiteY3" fmla="*/ 190772 h 3189496"/>
                <a:gd name="connsiteX4" fmla="*/ 2944276 w 2947439"/>
                <a:gd name="connsiteY4" fmla="*/ 3003565 h 3189496"/>
                <a:gd name="connsiteX5" fmla="*/ 2758345 w 2947439"/>
                <a:gd name="connsiteY5" fmla="*/ 3189496 h 3189496"/>
                <a:gd name="connsiteX6" fmla="*/ 185931 w 2947439"/>
                <a:gd name="connsiteY6" fmla="*/ 3189496 h 3189496"/>
                <a:gd name="connsiteX7" fmla="*/ 0 w 2947439"/>
                <a:gd name="connsiteY7" fmla="*/ 3003565 h 3189496"/>
                <a:gd name="connsiteX8" fmla="*/ 0 w 2947439"/>
                <a:gd name="connsiteY8" fmla="*/ 190772 h 3189496"/>
                <a:gd name="connsiteX0" fmla="*/ 217583 w 3162256"/>
                <a:gd name="connsiteY0" fmla="*/ 202289 h 3201013"/>
                <a:gd name="connsiteX1" fmla="*/ 217778 w 3162256"/>
                <a:gd name="connsiteY1" fmla="*/ 11595 h 3201013"/>
                <a:gd name="connsiteX2" fmla="*/ 3156904 w 3162256"/>
                <a:gd name="connsiteY2" fmla="*/ 21120 h 3201013"/>
                <a:gd name="connsiteX3" fmla="*/ 3161859 w 3162256"/>
                <a:gd name="connsiteY3" fmla="*/ 202289 h 3201013"/>
                <a:gd name="connsiteX4" fmla="*/ 3161859 w 3162256"/>
                <a:gd name="connsiteY4" fmla="*/ 3015082 h 3201013"/>
                <a:gd name="connsiteX5" fmla="*/ 2975928 w 3162256"/>
                <a:gd name="connsiteY5" fmla="*/ 3201013 h 3201013"/>
                <a:gd name="connsiteX6" fmla="*/ 403514 w 3162256"/>
                <a:gd name="connsiteY6" fmla="*/ 3201013 h 3201013"/>
                <a:gd name="connsiteX7" fmla="*/ 217583 w 3162256"/>
                <a:gd name="connsiteY7" fmla="*/ 3015082 h 3201013"/>
                <a:gd name="connsiteX8" fmla="*/ 217583 w 3162256"/>
                <a:gd name="connsiteY8" fmla="*/ 202289 h 3201013"/>
                <a:gd name="connsiteX0" fmla="*/ 0 w 2944673"/>
                <a:gd name="connsiteY0" fmla="*/ 190879 h 3189603"/>
                <a:gd name="connsiteX1" fmla="*/ 195 w 2944673"/>
                <a:gd name="connsiteY1" fmla="*/ 185 h 3189603"/>
                <a:gd name="connsiteX2" fmla="*/ 2939321 w 2944673"/>
                <a:gd name="connsiteY2" fmla="*/ 9710 h 3189603"/>
                <a:gd name="connsiteX3" fmla="*/ 2944276 w 2944673"/>
                <a:gd name="connsiteY3" fmla="*/ 190879 h 3189603"/>
                <a:gd name="connsiteX4" fmla="*/ 2944276 w 2944673"/>
                <a:gd name="connsiteY4" fmla="*/ 3003672 h 3189603"/>
                <a:gd name="connsiteX5" fmla="*/ 2758345 w 2944673"/>
                <a:gd name="connsiteY5" fmla="*/ 3189603 h 3189603"/>
                <a:gd name="connsiteX6" fmla="*/ 185931 w 2944673"/>
                <a:gd name="connsiteY6" fmla="*/ 3189603 h 3189603"/>
                <a:gd name="connsiteX7" fmla="*/ 0 w 2944673"/>
                <a:gd name="connsiteY7" fmla="*/ 3003672 h 3189603"/>
                <a:gd name="connsiteX8" fmla="*/ 0 w 2944673"/>
                <a:gd name="connsiteY8" fmla="*/ 190879 h 31896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44673" h="3189603">
                  <a:moveTo>
                    <a:pt x="0" y="190879"/>
                  </a:moveTo>
                  <a:cubicBezTo>
                    <a:pt x="0" y="88192"/>
                    <a:pt x="846" y="1805"/>
                    <a:pt x="195" y="185"/>
                  </a:cubicBezTo>
                  <a:cubicBezTo>
                    <a:pt x="-456" y="-1435"/>
                    <a:pt x="1959612" y="8122"/>
                    <a:pt x="2939321" y="9710"/>
                  </a:cubicBezTo>
                  <a:cubicBezTo>
                    <a:pt x="2946758" y="9710"/>
                    <a:pt x="2944276" y="88192"/>
                    <a:pt x="2944276" y="190879"/>
                  </a:cubicBezTo>
                  <a:lnTo>
                    <a:pt x="2944276" y="3003672"/>
                  </a:lnTo>
                  <a:cubicBezTo>
                    <a:pt x="2944276" y="3106359"/>
                    <a:pt x="2861032" y="3189603"/>
                    <a:pt x="2758345" y="3189603"/>
                  </a:cubicBezTo>
                  <a:lnTo>
                    <a:pt x="185931" y="3189603"/>
                  </a:lnTo>
                  <a:cubicBezTo>
                    <a:pt x="83244" y="3189603"/>
                    <a:pt x="0" y="3106359"/>
                    <a:pt x="0" y="3003672"/>
                  </a:cubicBezTo>
                  <a:lnTo>
                    <a:pt x="0" y="19087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i-FI"/>
                <a:t>  </a:t>
              </a:r>
            </a:p>
          </p:txBody>
        </p:sp>
        <p:grpSp>
          <p:nvGrpSpPr>
            <p:cNvPr id="52" name="Ryhmä 51">
              <a:extLst>
                <a:ext uri="{FF2B5EF4-FFF2-40B4-BE49-F238E27FC236}">
                  <a16:creationId xmlns:a16="http://schemas.microsoft.com/office/drawing/2014/main" id="{F6831FB6-030D-90C1-10A7-6925E1C0786E}"/>
                </a:ext>
              </a:extLst>
            </p:cNvPr>
            <p:cNvGrpSpPr/>
            <p:nvPr/>
          </p:nvGrpSpPr>
          <p:grpSpPr>
            <a:xfrm>
              <a:off x="3278446" y="5667796"/>
              <a:ext cx="2690037" cy="424319"/>
              <a:chOff x="3282550" y="5447684"/>
              <a:chExt cx="2690037" cy="424319"/>
            </a:xfrm>
          </p:grpSpPr>
          <p:sp>
            <p:nvSpPr>
              <p:cNvPr id="55" name="Tekstiruutu 54">
                <a:hlinkClick r:id="rId9"/>
                <a:extLst>
                  <a:ext uri="{FF2B5EF4-FFF2-40B4-BE49-F238E27FC236}">
                    <a16:creationId xmlns:a16="http://schemas.microsoft.com/office/drawing/2014/main" id="{EDBCB9FF-82CE-3C66-9543-B40F1E789A87}"/>
                  </a:ext>
                </a:extLst>
              </p:cNvPr>
              <p:cNvSpPr txBox="1"/>
              <p:nvPr/>
            </p:nvSpPr>
            <p:spPr>
              <a:xfrm>
                <a:off x="3433889" y="5564226"/>
                <a:ext cx="237994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fi-FI" sz="1400" b="1">
                    <a:solidFill>
                      <a:schemeClr val="accent1"/>
                    </a:solidFill>
                  </a:rPr>
                  <a:t>Lue lisää &gt;</a:t>
                </a:r>
              </a:p>
            </p:txBody>
          </p:sp>
          <p:cxnSp>
            <p:nvCxnSpPr>
              <p:cNvPr id="56" name="Suora yhdysviiva 55">
                <a:extLst>
                  <a:ext uri="{FF2B5EF4-FFF2-40B4-BE49-F238E27FC236}">
                    <a16:creationId xmlns:a16="http://schemas.microsoft.com/office/drawing/2014/main" id="{95CD16FD-7011-483A-7F0B-B11B23F7052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282550" y="5447684"/>
                <a:ext cx="2690037" cy="0"/>
              </a:xfrm>
              <a:prstGeom prst="line">
                <a:avLst/>
              </a:prstGeom>
              <a:ln>
                <a:solidFill>
                  <a:schemeClr val="tx1">
                    <a:lumMod val="25000"/>
                    <a:lumOff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3" name="Tekstiruutu 52">
              <a:extLst>
                <a:ext uri="{FF2B5EF4-FFF2-40B4-BE49-F238E27FC236}">
                  <a16:creationId xmlns:a16="http://schemas.microsoft.com/office/drawing/2014/main" id="{7BA5923A-374A-1524-DA56-2714C22FAC1A}"/>
                </a:ext>
              </a:extLst>
            </p:cNvPr>
            <p:cNvSpPr txBox="1"/>
            <p:nvPr/>
          </p:nvSpPr>
          <p:spPr>
            <a:xfrm>
              <a:off x="3278446" y="3776856"/>
              <a:ext cx="2531284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i-FI" sz="1400" b="0" i="0">
                  <a:solidFill>
                    <a:srgbClr val="222222"/>
                  </a:solidFill>
                  <a:effectLst/>
                  <a:latin typeface="Lato" panose="020F0502020204030203" pitchFamily="34" charset="0"/>
                </a:rPr>
                <a:t>Ilkka Kastepohja tukee Sansan aasialaisten kumppanien mediakehitystyötä ja toimii Aasian aluepäällikkönä Suomesta käsin. Hän on tehnyt kristillistä mediatyötä yli 30 vuotta.</a:t>
              </a:r>
              <a:endParaRPr lang="fi-FI" sz="1400"/>
            </a:p>
          </p:txBody>
        </p:sp>
        <p:sp>
          <p:nvSpPr>
            <p:cNvPr id="54" name="Tekstiruutu 53">
              <a:extLst>
                <a:ext uri="{FF2B5EF4-FFF2-40B4-BE49-F238E27FC236}">
                  <a16:creationId xmlns:a16="http://schemas.microsoft.com/office/drawing/2014/main" id="{57B2C828-A8C6-10F7-2A81-7FA9713E8F6C}"/>
                </a:ext>
              </a:extLst>
            </p:cNvPr>
            <p:cNvSpPr txBox="1"/>
            <p:nvPr/>
          </p:nvSpPr>
          <p:spPr>
            <a:xfrm>
              <a:off x="3278446" y="3265025"/>
              <a:ext cx="269003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fi-FI" b="1" i="0">
                  <a:solidFill>
                    <a:srgbClr val="222222"/>
                  </a:solidFill>
                  <a:effectLst/>
                  <a:latin typeface="Aller" panose="02000503030000020004" pitchFamily="2" charset="0"/>
                </a:rPr>
                <a:t>Ilkka Kastepohja</a:t>
              </a:r>
            </a:p>
          </p:txBody>
        </p:sp>
      </p:grpSp>
      <p:grpSp>
        <p:nvGrpSpPr>
          <p:cNvPr id="57" name="Ryhmä 56">
            <a:extLst>
              <a:ext uri="{FF2B5EF4-FFF2-40B4-BE49-F238E27FC236}">
                <a16:creationId xmlns:a16="http://schemas.microsoft.com/office/drawing/2014/main" id="{9C0B5745-23FF-E2A8-C9AA-5C0D42DEBB6A}"/>
              </a:ext>
            </a:extLst>
          </p:cNvPr>
          <p:cNvGrpSpPr/>
          <p:nvPr/>
        </p:nvGrpSpPr>
        <p:grpSpPr>
          <a:xfrm>
            <a:off x="4563852" y="1684126"/>
            <a:ext cx="2944673" cy="4542471"/>
            <a:chOff x="3151327" y="1690688"/>
            <a:chExt cx="2944673" cy="4542471"/>
          </a:xfrm>
          <a:effectLst>
            <a:outerShdw blurRad="177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58" name="Suorakulmio: Pyöristetyt kulmat 57">
              <a:extLst>
                <a:ext uri="{FF2B5EF4-FFF2-40B4-BE49-F238E27FC236}">
                  <a16:creationId xmlns:a16="http://schemas.microsoft.com/office/drawing/2014/main" id="{EF211636-D720-F80D-68A2-81964DD9FEE4}"/>
                </a:ext>
              </a:extLst>
            </p:cNvPr>
            <p:cNvSpPr/>
            <p:nvPr userDrawn="1"/>
          </p:nvSpPr>
          <p:spPr>
            <a:xfrm>
              <a:off x="3151327" y="1690688"/>
              <a:ext cx="2944276" cy="1738311"/>
            </a:xfrm>
            <a:prstGeom prst="roundRect">
              <a:avLst>
                <a:gd name="adj" fmla="val 6655"/>
              </a:avLst>
            </a:prstGeom>
            <a:blipFill dpi="0" rotWithShape="1">
              <a:blip r:embed="rId10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b="-14002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i-FI"/>
            </a:p>
          </p:txBody>
        </p:sp>
        <p:sp>
          <p:nvSpPr>
            <p:cNvPr id="59" name="Suorakulmio: Pyöristetyt kulmat 6">
              <a:extLst>
                <a:ext uri="{FF2B5EF4-FFF2-40B4-BE49-F238E27FC236}">
                  <a16:creationId xmlns:a16="http://schemas.microsoft.com/office/drawing/2014/main" id="{0FD1583F-CD60-9FE7-E734-0A263DDF2BDB}"/>
                </a:ext>
              </a:extLst>
            </p:cNvPr>
            <p:cNvSpPr/>
            <p:nvPr/>
          </p:nvSpPr>
          <p:spPr>
            <a:xfrm>
              <a:off x="3151327" y="3162300"/>
              <a:ext cx="2944673" cy="3070859"/>
            </a:xfrm>
            <a:custGeom>
              <a:avLst/>
              <a:gdLst>
                <a:gd name="connsiteX0" fmla="*/ 0 w 2944276"/>
                <a:gd name="connsiteY0" fmla="*/ 185931 h 3184655"/>
                <a:gd name="connsiteX1" fmla="*/ 185931 w 2944276"/>
                <a:gd name="connsiteY1" fmla="*/ 0 h 3184655"/>
                <a:gd name="connsiteX2" fmla="*/ 2758345 w 2944276"/>
                <a:gd name="connsiteY2" fmla="*/ 0 h 3184655"/>
                <a:gd name="connsiteX3" fmla="*/ 2944276 w 2944276"/>
                <a:gd name="connsiteY3" fmla="*/ 185931 h 3184655"/>
                <a:gd name="connsiteX4" fmla="*/ 2944276 w 2944276"/>
                <a:gd name="connsiteY4" fmla="*/ 2998724 h 3184655"/>
                <a:gd name="connsiteX5" fmla="*/ 2758345 w 2944276"/>
                <a:gd name="connsiteY5" fmla="*/ 3184655 h 3184655"/>
                <a:gd name="connsiteX6" fmla="*/ 185931 w 2944276"/>
                <a:gd name="connsiteY6" fmla="*/ 3184655 h 3184655"/>
                <a:gd name="connsiteX7" fmla="*/ 0 w 2944276"/>
                <a:gd name="connsiteY7" fmla="*/ 2998724 h 3184655"/>
                <a:gd name="connsiteX8" fmla="*/ 0 w 2944276"/>
                <a:gd name="connsiteY8" fmla="*/ 185931 h 3184655"/>
                <a:gd name="connsiteX0" fmla="*/ 35240 w 2979516"/>
                <a:gd name="connsiteY0" fmla="*/ 185931 h 3184655"/>
                <a:gd name="connsiteX1" fmla="*/ 49721 w 2979516"/>
                <a:gd name="connsiteY1" fmla="*/ 0 h 3184655"/>
                <a:gd name="connsiteX2" fmla="*/ 2793585 w 2979516"/>
                <a:gd name="connsiteY2" fmla="*/ 0 h 3184655"/>
                <a:gd name="connsiteX3" fmla="*/ 2979516 w 2979516"/>
                <a:gd name="connsiteY3" fmla="*/ 185931 h 3184655"/>
                <a:gd name="connsiteX4" fmla="*/ 2979516 w 2979516"/>
                <a:gd name="connsiteY4" fmla="*/ 2998724 h 3184655"/>
                <a:gd name="connsiteX5" fmla="*/ 2793585 w 2979516"/>
                <a:gd name="connsiteY5" fmla="*/ 3184655 h 3184655"/>
                <a:gd name="connsiteX6" fmla="*/ 221171 w 2979516"/>
                <a:gd name="connsiteY6" fmla="*/ 3184655 h 3184655"/>
                <a:gd name="connsiteX7" fmla="*/ 35240 w 2979516"/>
                <a:gd name="connsiteY7" fmla="*/ 2998724 h 3184655"/>
                <a:gd name="connsiteX8" fmla="*/ 35240 w 2979516"/>
                <a:gd name="connsiteY8" fmla="*/ 185931 h 3184655"/>
                <a:gd name="connsiteX0" fmla="*/ 0 w 2944276"/>
                <a:gd name="connsiteY0" fmla="*/ 185931 h 3184655"/>
                <a:gd name="connsiteX1" fmla="*/ 14481 w 2944276"/>
                <a:gd name="connsiteY1" fmla="*/ 0 h 3184655"/>
                <a:gd name="connsiteX2" fmla="*/ 2758345 w 2944276"/>
                <a:gd name="connsiteY2" fmla="*/ 0 h 3184655"/>
                <a:gd name="connsiteX3" fmla="*/ 2944276 w 2944276"/>
                <a:gd name="connsiteY3" fmla="*/ 185931 h 3184655"/>
                <a:gd name="connsiteX4" fmla="*/ 2944276 w 2944276"/>
                <a:gd name="connsiteY4" fmla="*/ 2998724 h 3184655"/>
                <a:gd name="connsiteX5" fmla="*/ 2758345 w 2944276"/>
                <a:gd name="connsiteY5" fmla="*/ 3184655 h 3184655"/>
                <a:gd name="connsiteX6" fmla="*/ 185931 w 2944276"/>
                <a:gd name="connsiteY6" fmla="*/ 3184655 h 3184655"/>
                <a:gd name="connsiteX7" fmla="*/ 0 w 2944276"/>
                <a:gd name="connsiteY7" fmla="*/ 2998724 h 3184655"/>
                <a:gd name="connsiteX8" fmla="*/ 0 w 2944276"/>
                <a:gd name="connsiteY8" fmla="*/ 185931 h 3184655"/>
                <a:gd name="connsiteX0" fmla="*/ 1046 w 2945322"/>
                <a:gd name="connsiteY0" fmla="*/ 185931 h 3184655"/>
                <a:gd name="connsiteX1" fmla="*/ 1240 w 2945322"/>
                <a:gd name="connsiteY1" fmla="*/ 0 h 3184655"/>
                <a:gd name="connsiteX2" fmla="*/ 2759391 w 2945322"/>
                <a:gd name="connsiteY2" fmla="*/ 0 h 3184655"/>
                <a:gd name="connsiteX3" fmla="*/ 2945322 w 2945322"/>
                <a:gd name="connsiteY3" fmla="*/ 185931 h 3184655"/>
                <a:gd name="connsiteX4" fmla="*/ 2945322 w 2945322"/>
                <a:gd name="connsiteY4" fmla="*/ 2998724 h 3184655"/>
                <a:gd name="connsiteX5" fmla="*/ 2759391 w 2945322"/>
                <a:gd name="connsiteY5" fmla="*/ 3184655 h 3184655"/>
                <a:gd name="connsiteX6" fmla="*/ 186977 w 2945322"/>
                <a:gd name="connsiteY6" fmla="*/ 3184655 h 3184655"/>
                <a:gd name="connsiteX7" fmla="*/ 1046 w 2945322"/>
                <a:gd name="connsiteY7" fmla="*/ 2998724 h 3184655"/>
                <a:gd name="connsiteX8" fmla="*/ 1046 w 2945322"/>
                <a:gd name="connsiteY8" fmla="*/ 185931 h 3184655"/>
                <a:gd name="connsiteX0" fmla="*/ 217936 w 3207707"/>
                <a:gd name="connsiteY0" fmla="*/ 198527 h 3197251"/>
                <a:gd name="connsiteX1" fmla="*/ 218130 w 3207707"/>
                <a:gd name="connsiteY1" fmla="*/ 12596 h 3197251"/>
                <a:gd name="connsiteX2" fmla="*/ 3162019 w 3207707"/>
                <a:gd name="connsiteY2" fmla="*/ 17358 h 3197251"/>
                <a:gd name="connsiteX3" fmla="*/ 3162212 w 3207707"/>
                <a:gd name="connsiteY3" fmla="*/ 198527 h 3197251"/>
                <a:gd name="connsiteX4" fmla="*/ 3162212 w 3207707"/>
                <a:gd name="connsiteY4" fmla="*/ 3011320 h 3197251"/>
                <a:gd name="connsiteX5" fmla="*/ 2976281 w 3207707"/>
                <a:gd name="connsiteY5" fmla="*/ 3197251 h 3197251"/>
                <a:gd name="connsiteX6" fmla="*/ 403867 w 3207707"/>
                <a:gd name="connsiteY6" fmla="*/ 3197251 h 3197251"/>
                <a:gd name="connsiteX7" fmla="*/ 217936 w 3207707"/>
                <a:gd name="connsiteY7" fmla="*/ 3011320 h 3197251"/>
                <a:gd name="connsiteX8" fmla="*/ 217936 w 3207707"/>
                <a:gd name="connsiteY8" fmla="*/ 198527 h 3197251"/>
                <a:gd name="connsiteX0" fmla="*/ 217936 w 3207707"/>
                <a:gd name="connsiteY0" fmla="*/ 196845 h 3195569"/>
                <a:gd name="connsiteX1" fmla="*/ 218130 w 3207707"/>
                <a:gd name="connsiteY1" fmla="*/ 10914 h 3195569"/>
                <a:gd name="connsiteX2" fmla="*/ 3162019 w 3207707"/>
                <a:gd name="connsiteY2" fmla="*/ 15676 h 3195569"/>
                <a:gd name="connsiteX3" fmla="*/ 3162212 w 3207707"/>
                <a:gd name="connsiteY3" fmla="*/ 196845 h 3195569"/>
                <a:gd name="connsiteX4" fmla="*/ 3162212 w 3207707"/>
                <a:gd name="connsiteY4" fmla="*/ 3009638 h 3195569"/>
                <a:gd name="connsiteX5" fmla="*/ 2976281 w 3207707"/>
                <a:gd name="connsiteY5" fmla="*/ 3195569 h 3195569"/>
                <a:gd name="connsiteX6" fmla="*/ 403867 w 3207707"/>
                <a:gd name="connsiteY6" fmla="*/ 3195569 h 3195569"/>
                <a:gd name="connsiteX7" fmla="*/ 217936 w 3207707"/>
                <a:gd name="connsiteY7" fmla="*/ 3009638 h 3195569"/>
                <a:gd name="connsiteX8" fmla="*/ 217936 w 3207707"/>
                <a:gd name="connsiteY8" fmla="*/ 196845 h 3195569"/>
                <a:gd name="connsiteX0" fmla="*/ 217936 w 3165375"/>
                <a:gd name="connsiteY0" fmla="*/ 196845 h 3195569"/>
                <a:gd name="connsiteX1" fmla="*/ 218130 w 3165375"/>
                <a:gd name="connsiteY1" fmla="*/ 10914 h 3195569"/>
                <a:gd name="connsiteX2" fmla="*/ 3162019 w 3165375"/>
                <a:gd name="connsiteY2" fmla="*/ 15676 h 3195569"/>
                <a:gd name="connsiteX3" fmla="*/ 3162212 w 3165375"/>
                <a:gd name="connsiteY3" fmla="*/ 196845 h 3195569"/>
                <a:gd name="connsiteX4" fmla="*/ 3162212 w 3165375"/>
                <a:gd name="connsiteY4" fmla="*/ 3009638 h 3195569"/>
                <a:gd name="connsiteX5" fmla="*/ 2976281 w 3165375"/>
                <a:gd name="connsiteY5" fmla="*/ 3195569 h 3195569"/>
                <a:gd name="connsiteX6" fmla="*/ 403867 w 3165375"/>
                <a:gd name="connsiteY6" fmla="*/ 3195569 h 3195569"/>
                <a:gd name="connsiteX7" fmla="*/ 217936 w 3165375"/>
                <a:gd name="connsiteY7" fmla="*/ 3009638 h 3195569"/>
                <a:gd name="connsiteX8" fmla="*/ 217936 w 3165375"/>
                <a:gd name="connsiteY8" fmla="*/ 196845 h 3195569"/>
                <a:gd name="connsiteX0" fmla="*/ 2038 w 2949477"/>
                <a:gd name="connsiteY0" fmla="*/ 186061 h 3184785"/>
                <a:gd name="connsiteX1" fmla="*/ 2232 w 2949477"/>
                <a:gd name="connsiteY1" fmla="*/ 130 h 3184785"/>
                <a:gd name="connsiteX2" fmla="*/ 2946121 w 2949477"/>
                <a:gd name="connsiteY2" fmla="*/ 4892 h 3184785"/>
                <a:gd name="connsiteX3" fmla="*/ 2946314 w 2949477"/>
                <a:gd name="connsiteY3" fmla="*/ 186061 h 3184785"/>
                <a:gd name="connsiteX4" fmla="*/ 2946314 w 2949477"/>
                <a:gd name="connsiteY4" fmla="*/ 2998854 h 3184785"/>
                <a:gd name="connsiteX5" fmla="*/ 2760383 w 2949477"/>
                <a:gd name="connsiteY5" fmla="*/ 3184785 h 3184785"/>
                <a:gd name="connsiteX6" fmla="*/ 187969 w 2949477"/>
                <a:gd name="connsiteY6" fmla="*/ 3184785 h 3184785"/>
                <a:gd name="connsiteX7" fmla="*/ 2038 w 2949477"/>
                <a:gd name="connsiteY7" fmla="*/ 2998854 h 3184785"/>
                <a:gd name="connsiteX8" fmla="*/ 2038 w 2949477"/>
                <a:gd name="connsiteY8" fmla="*/ 186061 h 3184785"/>
                <a:gd name="connsiteX0" fmla="*/ 0 w 2947439"/>
                <a:gd name="connsiteY0" fmla="*/ 195535 h 3194259"/>
                <a:gd name="connsiteX1" fmla="*/ 9719 w 2947439"/>
                <a:gd name="connsiteY1" fmla="*/ 79 h 3194259"/>
                <a:gd name="connsiteX2" fmla="*/ 2944083 w 2947439"/>
                <a:gd name="connsiteY2" fmla="*/ 14366 h 3194259"/>
                <a:gd name="connsiteX3" fmla="*/ 2944276 w 2947439"/>
                <a:gd name="connsiteY3" fmla="*/ 195535 h 3194259"/>
                <a:gd name="connsiteX4" fmla="*/ 2944276 w 2947439"/>
                <a:gd name="connsiteY4" fmla="*/ 3008328 h 3194259"/>
                <a:gd name="connsiteX5" fmla="*/ 2758345 w 2947439"/>
                <a:gd name="connsiteY5" fmla="*/ 3194259 h 3194259"/>
                <a:gd name="connsiteX6" fmla="*/ 185931 w 2947439"/>
                <a:gd name="connsiteY6" fmla="*/ 3194259 h 3194259"/>
                <a:gd name="connsiteX7" fmla="*/ 0 w 2947439"/>
                <a:gd name="connsiteY7" fmla="*/ 3008328 h 3194259"/>
                <a:gd name="connsiteX8" fmla="*/ 0 w 2947439"/>
                <a:gd name="connsiteY8" fmla="*/ 195535 h 3194259"/>
                <a:gd name="connsiteX0" fmla="*/ 0 w 2947439"/>
                <a:gd name="connsiteY0" fmla="*/ 181358 h 3180082"/>
                <a:gd name="connsiteX1" fmla="*/ 4957 w 2947439"/>
                <a:gd name="connsiteY1" fmla="*/ 189 h 3180082"/>
                <a:gd name="connsiteX2" fmla="*/ 2944083 w 2947439"/>
                <a:gd name="connsiteY2" fmla="*/ 189 h 3180082"/>
                <a:gd name="connsiteX3" fmla="*/ 2944276 w 2947439"/>
                <a:gd name="connsiteY3" fmla="*/ 181358 h 3180082"/>
                <a:gd name="connsiteX4" fmla="*/ 2944276 w 2947439"/>
                <a:gd name="connsiteY4" fmla="*/ 2994151 h 3180082"/>
                <a:gd name="connsiteX5" fmla="*/ 2758345 w 2947439"/>
                <a:gd name="connsiteY5" fmla="*/ 3180082 h 3180082"/>
                <a:gd name="connsiteX6" fmla="*/ 185931 w 2947439"/>
                <a:gd name="connsiteY6" fmla="*/ 3180082 h 3180082"/>
                <a:gd name="connsiteX7" fmla="*/ 0 w 2947439"/>
                <a:gd name="connsiteY7" fmla="*/ 2994151 h 3180082"/>
                <a:gd name="connsiteX8" fmla="*/ 0 w 2947439"/>
                <a:gd name="connsiteY8" fmla="*/ 181358 h 3180082"/>
                <a:gd name="connsiteX0" fmla="*/ 0 w 2947439"/>
                <a:gd name="connsiteY0" fmla="*/ 186061 h 3184785"/>
                <a:gd name="connsiteX1" fmla="*/ 9719 w 2947439"/>
                <a:gd name="connsiteY1" fmla="*/ 129 h 3184785"/>
                <a:gd name="connsiteX2" fmla="*/ 2944083 w 2947439"/>
                <a:gd name="connsiteY2" fmla="*/ 4892 h 3184785"/>
                <a:gd name="connsiteX3" fmla="*/ 2944276 w 2947439"/>
                <a:gd name="connsiteY3" fmla="*/ 186061 h 3184785"/>
                <a:gd name="connsiteX4" fmla="*/ 2944276 w 2947439"/>
                <a:gd name="connsiteY4" fmla="*/ 2998854 h 3184785"/>
                <a:gd name="connsiteX5" fmla="*/ 2758345 w 2947439"/>
                <a:gd name="connsiteY5" fmla="*/ 3184785 h 3184785"/>
                <a:gd name="connsiteX6" fmla="*/ 185931 w 2947439"/>
                <a:gd name="connsiteY6" fmla="*/ 3184785 h 3184785"/>
                <a:gd name="connsiteX7" fmla="*/ 0 w 2947439"/>
                <a:gd name="connsiteY7" fmla="*/ 2998854 h 3184785"/>
                <a:gd name="connsiteX8" fmla="*/ 0 w 2947439"/>
                <a:gd name="connsiteY8" fmla="*/ 186061 h 3184785"/>
                <a:gd name="connsiteX0" fmla="*/ 0 w 2947439"/>
                <a:gd name="connsiteY0" fmla="*/ 190792 h 3189516"/>
                <a:gd name="connsiteX1" fmla="*/ 4957 w 2947439"/>
                <a:gd name="connsiteY1" fmla="*/ 98 h 3189516"/>
                <a:gd name="connsiteX2" fmla="*/ 2944083 w 2947439"/>
                <a:gd name="connsiteY2" fmla="*/ 9623 h 3189516"/>
                <a:gd name="connsiteX3" fmla="*/ 2944276 w 2947439"/>
                <a:gd name="connsiteY3" fmla="*/ 190792 h 3189516"/>
                <a:gd name="connsiteX4" fmla="*/ 2944276 w 2947439"/>
                <a:gd name="connsiteY4" fmla="*/ 3003585 h 3189516"/>
                <a:gd name="connsiteX5" fmla="*/ 2758345 w 2947439"/>
                <a:gd name="connsiteY5" fmla="*/ 3189516 h 3189516"/>
                <a:gd name="connsiteX6" fmla="*/ 185931 w 2947439"/>
                <a:gd name="connsiteY6" fmla="*/ 3189516 h 3189516"/>
                <a:gd name="connsiteX7" fmla="*/ 0 w 2947439"/>
                <a:gd name="connsiteY7" fmla="*/ 3003585 h 3189516"/>
                <a:gd name="connsiteX8" fmla="*/ 0 w 2947439"/>
                <a:gd name="connsiteY8" fmla="*/ 190792 h 3189516"/>
                <a:gd name="connsiteX0" fmla="*/ 213710 w 3157986"/>
                <a:gd name="connsiteY0" fmla="*/ 200830 h 3199554"/>
                <a:gd name="connsiteX1" fmla="*/ 218667 w 3157986"/>
                <a:gd name="connsiteY1" fmla="*/ 10136 h 3199554"/>
                <a:gd name="connsiteX2" fmla="*/ 3148268 w 3157986"/>
                <a:gd name="connsiteY2" fmla="*/ 19661 h 3199554"/>
                <a:gd name="connsiteX3" fmla="*/ 3157986 w 3157986"/>
                <a:gd name="connsiteY3" fmla="*/ 200830 h 3199554"/>
                <a:gd name="connsiteX4" fmla="*/ 3157986 w 3157986"/>
                <a:gd name="connsiteY4" fmla="*/ 3013623 h 3199554"/>
                <a:gd name="connsiteX5" fmla="*/ 2972055 w 3157986"/>
                <a:gd name="connsiteY5" fmla="*/ 3199554 h 3199554"/>
                <a:gd name="connsiteX6" fmla="*/ 399641 w 3157986"/>
                <a:gd name="connsiteY6" fmla="*/ 3199554 h 3199554"/>
                <a:gd name="connsiteX7" fmla="*/ 213710 w 3157986"/>
                <a:gd name="connsiteY7" fmla="*/ 3013623 h 3199554"/>
                <a:gd name="connsiteX8" fmla="*/ 213710 w 3157986"/>
                <a:gd name="connsiteY8" fmla="*/ 200830 h 3199554"/>
                <a:gd name="connsiteX0" fmla="*/ 12728 w 2957004"/>
                <a:gd name="connsiteY0" fmla="*/ 190773 h 3189497"/>
                <a:gd name="connsiteX1" fmla="*/ 17685 w 2957004"/>
                <a:gd name="connsiteY1" fmla="*/ 79 h 3189497"/>
                <a:gd name="connsiteX2" fmla="*/ 2947286 w 2957004"/>
                <a:gd name="connsiteY2" fmla="*/ 9604 h 3189497"/>
                <a:gd name="connsiteX3" fmla="*/ 2957004 w 2957004"/>
                <a:gd name="connsiteY3" fmla="*/ 190773 h 3189497"/>
                <a:gd name="connsiteX4" fmla="*/ 2957004 w 2957004"/>
                <a:gd name="connsiteY4" fmla="*/ 3003566 h 3189497"/>
                <a:gd name="connsiteX5" fmla="*/ 2771073 w 2957004"/>
                <a:gd name="connsiteY5" fmla="*/ 3189497 h 3189497"/>
                <a:gd name="connsiteX6" fmla="*/ 198659 w 2957004"/>
                <a:gd name="connsiteY6" fmla="*/ 3189497 h 3189497"/>
                <a:gd name="connsiteX7" fmla="*/ 12728 w 2957004"/>
                <a:gd name="connsiteY7" fmla="*/ 3003566 h 3189497"/>
                <a:gd name="connsiteX8" fmla="*/ 12728 w 2957004"/>
                <a:gd name="connsiteY8" fmla="*/ 190773 h 3189497"/>
                <a:gd name="connsiteX0" fmla="*/ 71908 w 3016184"/>
                <a:gd name="connsiteY0" fmla="*/ 190773 h 3189497"/>
                <a:gd name="connsiteX1" fmla="*/ 76865 w 3016184"/>
                <a:gd name="connsiteY1" fmla="*/ 79 h 3189497"/>
                <a:gd name="connsiteX2" fmla="*/ 3006466 w 3016184"/>
                <a:gd name="connsiteY2" fmla="*/ 9604 h 3189497"/>
                <a:gd name="connsiteX3" fmla="*/ 3016184 w 3016184"/>
                <a:gd name="connsiteY3" fmla="*/ 190773 h 3189497"/>
                <a:gd name="connsiteX4" fmla="*/ 3016184 w 3016184"/>
                <a:gd name="connsiteY4" fmla="*/ 3003566 h 3189497"/>
                <a:gd name="connsiteX5" fmla="*/ 2830253 w 3016184"/>
                <a:gd name="connsiteY5" fmla="*/ 3189497 h 3189497"/>
                <a:gd name="connsiteX6" fmla="*/ 257839 w 3016184"/>
                <a:gd name="connsiteY6" fmla="*/ 3189497 h 3189497"/>
                <a:gd name="connsiteX7" fmla="*/ 71908 w 3016184"/>
                <a:gd name="connsiteY7" fmla="*/ 3003566 h 3189497"/>
                <a:gd name="connsiteX8" fmla="*/ 71908 w 3016184"/>
                <a:gd name="connsiteY8" fmla="*/ 190773 h 3189497"/>
                <a:gd name="connsiteX0" fmla="*/ 0 w 2944276"/>
                <a:gd name="connsiteY0" fmla="*/ 190773 h 3189497"/>
                <a:gd name="connsiteX1" fmla="*/ 4957 w 2944276"/>
                <a:gd name="connsiteY1" fmla="*/ 79 h 3189497"/>
                <a:gd name="connsiteX2" fmla="*/ 2934558 w 2944276"/>
                <a:gd name="connsiteY2" fmla="*/ 9604 h 3189497"/>
                <a:gd name="connsiteX3" fmla="*/ 2944276 w 2944276"/>
                <a:gd name="connsiteY3" fmla="*/ 190773 h 3189497"/>
                <a:gd name="connsiteX4" fmla="*/ 2944276 w 2944276"/>
                <a:gd name="connsiteY4" fmla="*/ 3003566 h 3189497"/>
                <a:gd name="connsiteX5" fmla="*/ 2758345 w 2944276"/>
                <a:gd name="connsiteY5" fmla="*/ 3189497 h 3189497"/>
                <a:gd name="connsiteX6" fmla="*/ 185931 w 2944276"/>
                <a:gd name="connsiteY6" fmla="*/ 3189497 h 3189497"/>
                <a:gd name="connsiteX7" fmla="*/ 0 w 2944276"/>
                <a:gd name="connsiteY7" fmla="*/ 3003566 h 3189497"/>
                <a:gd name="connsiteX8" fmla="*/ 0 w 2944276"/>
                <a:gd name="connsiteY8" fmla="*/ 190773 h 3189497"/>
                <a:gd name="connsiteX0" fmla="*/ 5382 w 2949658"/>
                <a:gd name="connsiteY0" fmla="*/ 190773 h 3189497"/>
                <a:gd name="connsiteX1" fmla="*/ 814 w 2949658"/>
                <a:gd name="connsiteY1" fmla="*/ 79 h 3189497"/>
                <a:gd name="connsiteX2" fmla="*/ 2939940 w 2949658"/>
                <a:gd name="connsiteY2" fmla="*/ 9604 h 3189497"/>
                <a:gd name="connsiteX3" fmla="*/ 2949658 w 2949658"/>
                <a:gd name="connsiteY3" fmla="*/ 190773 h 3189497"/>
                <a:gd name="connsiteX4" fmla="*/ 2949658 w 2949658"/>
                <a:gd name="connsiteY4" fmla="*/ 3003566 h 3189497"/>
                <a:gd name="connsiteX5" fmla="*/ 2763727 w 2949658"/>
                <a:gd name="connsiteY5" fmla="*/ 3189497 h 3189497"/>
                <a:gd name="connsiteX6" fmla="*/ 191313 w 2949658"/>
                <a:gd name="connsiteY6" fmla="*/ 3189497 h 3189497"/>
                <a:gd name="connsiteX7" fmla="*/ 5382 w 2949658"/>
                <a:gd name="connsiteY7" fmla="*/ 3003566 h 3189497"/>
                <a:gd name="connsiteX8" fmla="*/ 5382 w 2949658"/>
                <a:gd name="connsiteY8" fmla="*/ 190773 h 3189497"/>
                <a:gd name="connsiteX0" fmla="*/ 0 w 2944276"/>
                <a:gd name="connsiteY0" fmla="*/ 186016 h 3184740"/>
                <a:gd name="connsiteX1" fmla="*/ 4957 w 2944276"/>
                <a:gd name="connsiteY1" fmla="*/ 84 h 3184740"/>
                <a:gd name="connsiteX2" fmla="*/ 2934558 w 2944276"/>
                <a:gd name="connsiteY2" fmla="*/ 4847 h 3184740"/>
                <a:gd name="connsiteX3" fmla="*/ 2944276 w 2944276"/>
                <a:gd name="connsiteY3" fmla="*/ 186016 h 3184740"/>
                <a:gd name="connsiteX4" fmla="*/ 2944276 w 2944276"/>
                <a:gd name="connsiteY4" fmla="*/ 2998809 h 3184740"/>
                <a:gd name="connsiteX5" fmla="*/ 2758345 w 2944276"/>
                <a:gd name="connsiteY5" fmla="*/ 3184740 h 3184740"/>
                <a:gd name="connsiteX6" fmla="*/ 185931 w 2944276"/>
                <a:gd name="connsiteY6" fmla="*/ 3184740 h 3184740"/>
                <a:gd name="connsiteX7" fmla="*/ 0 w 2944276"/>
                <a:gd name="connsiteY7" fmla="*/ 2998809 h 3184740"/>
                <a:gd name="connsiteX8" fmla="*/ 0 w 2944276"/>
                <a:gd name="connsiteY8" fmla="*/ 186016 h 3184740"/>
                <a:gd name="connsiteX0" fmla="*/ 214415 w 3161854"/>
                <a:gd name="connsiteY0" fmla="*/ 196845 h 3195569"/>
                <a:gd name="connsiteX1" fmla="*/ 219372 w 3161854"/>
                <a:gd name="connsiteY1" fmla="*/ 10913 h 3195569"/>
                <a:gd name="connsiteX2" fmla="*/ 3158498 w 3161854"/>
                <a:gd name="connsiteY2" fmla="*/ 15676 h 3195569"/>
                <a:gd name="connsiteX3" fmla="*/ 3158691 w 3161854"/>
                <a:gd name="connsiteY3" fmla="*/ 196845 h 3195569"/>
                <a:gd name="connsiteX4" fmla="*/ 3158691 w 3161854"/>
                <a:gd name="connsiteY4" fmla="*/ 3009638 h 3195569"/>
                <a:gd name="connsiteX5" fmla="*/ 2972760 w 3161854"/>
                <a:gd name="connsiteY5" fmla="*/ 3195569 h 3195569"/>
                <a:gd name="connsiteX6" fmla="*/ 400346 w 3161854"/>
                <a:gd name="connsiteY6" fmla="*/ 3195569 h 3195569"/>
                <a:gd name="connsiteX7" fmla="*/ 214415 w 3161854"/>
                <a:gd name="connsiteY7" fmla="*/ 3009638 h 3195569"/>
                <a:gd name="connsiteX8" fmla="*/ 214415 w 3161854"/>
                <a:gd name="connsiteY8" fmla="*/ 196845 h 3195569"/>
                <a:gd name="connsiteX0" fmla="*/ 214415 w 3161854"/>
                <a:gd name="connsiteY0" fmla="*/ 200647 h 3199371"/>
                <a:gd name="connsiteX1" fmla="*/ 219372 w 3161854"/>
                <a:gd name="connsiteY1" fmla="*/ 14715 h 3199371"/>
                <a:gd name="connsiteX2" fmla="*/ 3158498 w 3161854"/>
                <a:gd name="connsiteY2" fmla="*/ 19478 h 3199371"/>
                <a:gd name="connsiteX3" fmla="*/ 3158691 w 3161854"/>
                <a:gd name="connsiteY3" fmla="*/ 200647 h 3199371"/>
                <a:gd name="connsiteX4" fmla="*/ 3158691 w 3161854"/>
                <a:gd name="connsiteY4" fmla="*/ 3013440 h 3199371"/>
                <a:gd name="connsiteX5" fmla="*/ 2972760 w 3161854"/>
                <a:gd name="connsiteY5" fmla="*/ 3199371 h 3199371"/>
                <a:gd name="connsiteX6" fmla="*/ 400346 w 3161854"/>
                <a:gd name="connsiteY6" fmla="*/ 3199371 h 3199371"/>
                <a:gd name="connsiteX7" fmla="*/ 214415 w 3161854"/>
                <a:gd name="connsiteY7" fmla="*/ 3013440 h 3199371"/>
                <a:gd name="connsiteX8" fmla="*/ 214415 w 3161854"/>
                <a:gd name="connsiteY8" fmla="*/ 200647 h 3199371"/>
                <a:gd name="connsiteX0" fmla="*/ 220765 w 3168204"/>
                <a:gd name="connsiteY0" fmla="*/ 185932 h 3184656"/>
                <a:gd name="connsiteX1" fmla="*/ 225722 w 3168204"/>
                <a:gd name="connsiteY1" fmla="*/ 0 h 3184656"/>
                <a:gd name="connsiteX2" fmla="*/ 3164848 w 3168204"/>
                <a:gd name="connsiteY2" fmla="*/ 4763 h 3184656"/>
                <a:gd name="connsiteX3" fmla="*/ 3165041 w 3168204"/>
                <a:gd name="connsiteY3" fmla="*/ 185932 h 3184656"/>
                <a:gd name="connsiteX4" fmla="*/ 3165041 w 3168204"/>
                <a:gd name="connsiteY4" fmla="*/ 2998725 h 3184656"/>
                <a:gd name="connsiteX5" fmla="*/ 2979110 w 3168204"/>
                <a:gd name="connsiteY5" fmla="*/ 3184656 h 3184656"/>
                <a:gd name="connsiteX6" fmla="*/ 406696 w 3168204"/>
                <a:gd name="connsiteY6" fmla="*/ 3184656 h 3184656"/>
                <a:gd name="connsiteX7" fmla="*/ 220765 w 3168204"/>
                <a:gd name="connsiteY7" fmla="*/ 2998725 h 3184656"/>
                <a:gd name="connsiteX8" fmla="*/ 220765 w 3168204"/>
                <a:gd name="connsiteY8" fmla="*/ 185932 h 3184656"/>
                <a:gd name="connsiteX0" fmla="*/ 0 w 2947439"/>
                <a:gd name="connsiteY0" fmla="*/ 186015 h 3184739"/>
                <a:gd name="connsiteX1" fmla="*/ 4957 w 2947439"/>
                <a:gd name="connsiteY1" fmla="*/ 83 h 3184739"/>
                <a:gd name="connsiteX2" fmla="*/ 2944083 w 2947439"/>
                <a:gd name="connsiteY2" fmla="*/ 4846 h 3184739"/>
                <a:gd name="connsiteX3" fmla="*/ 2944276 w 2947439"/>
                <a:gd name="connsiteY3" fmla="*/ 186015 h 3184739"/>
                <a:gd name="connsiteX4" fmla="*/ 2944276 w 2947439"/>
                <a:gd name="connsiteY4" fmla="*/ 2998808 h 3184739"/>
                <a:gd name="connsiteX5" fmla="*/ 2758345 w 2947439"/>
                <a:gd name="connsiteY5" fmla="*/ 3184739 h 3184739"/>
                <a:gd name="connsiteX6" fmla="*/ 185931 w 2947439"/>
                <a:gd name="connsiteY6" fmla="*/ 3184739 h 3184739"/>
                <a:gd name="connsiteX7" fmla="*/ 0 w 2947439"/>
                <a:gd name="connsiteY7" fmla="*/ 2998808 h 3184739"/>
                <a:gd name="connsiteX8" fmla="*/ 0 w 2947439"/>
                <a:gd name="connsiteY8" fmla="*/ 186015 h 3184739"/>
                <a:gd name="connsiteX0" fmla="*/ 4571 w 2952010"/>
                <a:gd name="connsiteY0" fmla="*/ 190772 h 3189496"/>
                <a:gd name="connsiteX1" fmla="*/ 3 w 2952010"/>
                <a:gd name="connsiteY1" fmla="*/ 78 h 3189496"/>
                <a:gd name="connsiteX2" fmla="*/ 2948654 w 2952010"/>
                <a:gd name="connsiteY2" fmla="*/ 9603 h 3189496"/>
                <a:gd name="connsiteX3" fmla="*/ 2948847 w 2952010"/>
                <a:gd name="connsiteY3" fmla="*/ 190772 h 3189496"/>
                <a:gd name="connsiteX4" fmla="*/ 2948847 w 2952010"/>
                <a:gd name="connsiteY4" fmla="*/ 3003565 h 3189496"/>
                <a:gd name="connsiteX5" fmla="*/ 2762916 w 2952010"/>
                <a:gd name="connsiteY5" fmla="*/ 3189496 h 3189496"/>
                <a:gd name="connsiteX6" fmla="*/ 190502 w 2952010"/>
                <a:gd name="connsiteY6" fmla="*/ 3189496 h 3189496"/>
                <a:gd name="connsiteX7" fmla="*/ 4571 w 2952010"/>
                <a:gd name="connsiteY7" fmla="*/ 3003565 h 3189496"/>
                <a:gd name="connsiteX8" fmla="*/ 4571 w 2952010"/>
                <a:gd name="connsiteY8" fmla="*/ 190772 h 3189496"/>
                <a:gd name="connsiteX0" fmla="*/ 0 w 2947439"/>
                <a:gd name="connsiteY0" fmla="*/ 190772 h 3189496"/>
                <a:gd name="connsiteX1" fmla="*/ 195 w 2947439"/>
                <a:gd name="connsiteY1" fmla="*/ 78 h 3189496"/>
                <a:gd name="connsiteX2" fmla="*/ 2944083 w 2947439"/>
                <a:gd name="connsiteY2" fmla="*/ 9603 h 3189496"/>
                <a:gd name="connsiteX3" fmla="*/ 2944276 w 2947439"/>
                <a:gd name="connsiteY3" fmla="*/ 190772 h 3189496"/>
                <a:gd name="connsiteX4" fmla="*/ 2944276 w 2947439"/>
                <a:gd name="connsiteY4" fmla="*/ 3003565 h 3189496"/>
                <a:gd name="connsiteX5" fmla="*/ 2758345 w 2947439"/>
                <a:gd name="connsiteY5" fmla="*/ 3189496 h 3189496"/>
                <a:gd name="connsiteX6" fmla="*/ 185931 w 2947439"/>
                <a:gd name="connsiteY6" fmla="*/ 3189496 h 3189496"/>
                <a:gd name="connsiteX7" fmla="*/ 0 w 2947439"/>
                <a:gd name="connsiteY7" fmla="*/ 3003565 h 3189496"/>
                <a:gd name="connsiteX8" fmla="*/ 0 w 2947439"/>
                <a:gd name="connsiteY8" fmla="*/ 190772 h 3189496"/>
                <a:gd name="connsiteX0" fmla="*/ 217583 w 3162256"/>
                <a:gd name="connsiteY0" fmla="*/ 202289 h 3201013"/>
                <a:gd name="connsiteX1" fmla="*/ 217778 w 3162256"/>
                <a:gd name="connsiteY1" fmla="*/ 11595 h 3201013"/>
                <a:gd name="connsiteX2" fmla="*/ 3156904 w 3162256"/>
                <a:gd name="connsiteY2" fmla="*/ 21120 h 3201013"/>
                <a:gd name="connsiteX3" fmla="*/ 3161859 w 3162256"/>
                <a:gd name="connsiteY3" fmla="*/ 202289 h 3201013"/>
                <a:gd name="connsiteX4" fmla="*/ 3161859 w 3162256"/>
                <a:gd name="connsiteY4" fmla="*/ 3015082 h 3201013"/>
                <a:gd name="connsiteX5" fmla="*/ 2975928 w 3162256"/>
                <a:gd name="connsiteY5" fmla="*/ 3201013 h 3201013"/>
                <a:gd name="connsiteX6" fmla="*/ 403514 w 3162256"/>
                <a:gd name="connsiteY6" fmla="*/ 3201013 h 3201013"/>
                <a:gd name="connsiteX7" fmla="*/ 217583 w 3162256"/>
                <a:gd name="connsiteY7" fmla="*/ 3015082 h 3201013"/>
                <a:gd name="connsiteX8" fmla="*/ 217583 w 3162256"/>
                <a:gd name="connsiteY8" fmla="*/ 202289 h 3201013"/>
                <a:gd name="connsiteX0" fmla="*/ 0 w 2944673"/>
                <a:gd name="connsiteY0" fmla="*/ 190879 h 3189603"/>
                <a:gd name="connsiteX1" fmla="*/ 195 w 2944673"/>
                <a:gd name="connsiteY1" fmla="*/ 185 h 3189603"/>
                <a:gd name="connsiteX2" fmla="*/ 2939321 w 2944673"/>
                <a:gd name="connsiteY2" fmla="*/ 9710 h 3189603"/>
                <a:gd name="connsiteX3" fmla="*/ 2944276 w 2944673"/>
                <a:gd name="connsiteY3" fmla="*/ 190879 h 3189603"/>
                <a:gd name="connsiteX4" fmla="*/ 2944276 w 2944673"/>
                <a:gd name="connsiteY4" fmla="*/ 3003672 h 3189603"/>
                <a:gd name="connsiteX5" fmla="*/ 2758345 w 2944673"/>
                <a:gd name="connsiteY5" fmla="*/ 3189603 h 3189603"/>
                <a:gd name="connsiteX6" fmla="*/ 185931 w 2944673"/>
                <a:gd name="connsiteY6" fmla="*/ 3189603 h 3189603"/>
                <a:gd name="connsiteX7" fmla="*/ 0 w 2944673"/>
                <a:gd name="connsiteY7" fmla="*/ 3003672 h 3189603"/>
                <a:gd name="connsiteX8" fmla="*/ 0 w 2944673"/>
                <a:gd name="connsiteY8" fmla="*/ 190879 h 31896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44673" h="3189603">
                  <a:moveTo>
                    <a:pt x="0" y="190879"/>
                  </a:moveTo>
                  <a:cubicBezTo>
                    <a:pt x="0" y="88192"/>
                    <a:pt x="846" y="1805"/>
                    <a:pt x="195" y="185"/>
                  </a:cubicBezTo>
                  <a:cubicBezTo>
                    <a:pt x="-456" y="-1435"/>
                    <a:pt x="1959612" y="8122"/>
                    <a:pt x="2939321" y="9710"/>
                  </a:cubicBezTo>
                  <a:cubicBezTo>
                    <a:pt x="2946758" y="9710"/>
                    <a:pt x="2944276" y="88192"/>
                    <a:pt x="2944276" y="190879"/>
                  </a:cubicBezTo>
                  <a:lnTo>
                    <a:pt x="2944276" y="3003672"/>
                  </a:lnTo>
                  <a:cubicBezTo>
                    <a:pt x="2944276" y="3106359"/>
                    <a:pt x="2861032" y="3189603"/>
                    <a:pt x="2758345" y="3189603"/>
                  </a:cubicBezTo>
                  <a:lnTo>
                    <a:pt x="185931" y="3189603"/>
                  </a:lnTo>
                  <a:cubicBezTo>
                    <a:pt x="83244" y="3189603"/>
                    <a:pt x="0" y="3106359"/>
                    <a:pt x="0" y="3003672"/>
                  </a:cubicBezTo>
                  <a:lnTo>
                    <a:pt x="0" y="19087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i-FI"/>
                <a:t>  </a:t>
              </a:r>
            </a:p>
          </p:txBody>
        </p:sp>
        <p:grpSp>
          <p:nvGrpSpPr>
            <p:cNvPr id="60" name="Ryhmä 59">
              <a:extLst>
                <a:ext uri="{FF2B5EF4-FFF2-40B4-BE49-F238E27FC236}">
                  <a16:creationId xmlns:a16="http://schemas.microsoft.com/office/drawing/2014/main" id="{9BB3B655-BE4D-1D5E-9BA6-D0FAA6DF9B2F}"/>
                </a:ext>
              </a:extLst>
            </p:cNvPr>
            <p:cNvGrpSpPr/>
            <p:nvPr/>
          </p:nvGrpSpPr>
          <p:grpSpPr>
            <a:xfrm>
              <a:off x="3278446" y="5667796"/>
              <a:ext cx="2690037" cy="424319"/>
              <a:chOff x="3282550" y="5447684"/>
              <a:chExt cx="2690037" cy="424319"/>
            </a:xfrm>
          </p:grpSpPr>
          <p:sp>
            <p:nvSpPr>
              <p:cNvPr id="63" name="Tekstiruutu 62">
                <a:hlinkClick r:id="rId11"/>
                <a:extLst>
                  <a:ext uri="{FF2B5EF4-FFF2-40B4-BE49-F238E27FC236}">
                    <a16:creationId xmlns:a16="http://schemas.microsoft.com/office/drawing/2014/main" id="{F7596556-91EC-0253-E714-2A8498FCE2D9}"/>
                  </a:ext>
                </a:extLst>
              </p:cNvPr>
              <p:cNvSpPr txBox="1"/>
              <p:nvPr/>
            </p:nvSpPr>
            <p:spPr>
              <a:xfrm>
                <a:off x="3433889" y="5564226"/>
                <a:ext cx="237994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fi-FI" sz="1400" b="1">
                    <a:solidFill>
                      <a:schemeClr val="accent1"/>
                    </a:solidFill>
                  </a:rPr>
                  <a:t>Lue lisää &gt;</a:t>
                </a:r>
              </a:p>
            </p:txBody>
          </p:sp>
          <p:cxnSp>
            <p:nvCxnSpPr>
              <p:cNvPr id="64" name="Suora yhdysviiva 63">
                <a:extLst>
                  <a:ext uri="{FF2B5EF4-FFF2-40B4-BE49-F238E27FC236}">
                    <a16:creationId xmlns:a16="http://schemas.microsoft.com/office/drawing/2014/main" id="{C6C0F46F-076D-9132-3B0E-10FB7366551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282550" y="5447684"/>
                <a:ext cx="2690037" cy="0"/>
              </a:xfrm>
              <a:prstGeom prst="line">
                <a:avLst/>
              </a:prstGeom>
              <a:ln>
                <a:solidFill>
                  <a:schemeClr val="tx1">
                    <a:lumMod val="25000"/>
                    <a:lumOff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1" name="Tekstiruutu 60">
              <a:extLst>
                <a:ext uri="{FF2B5EF4-FFF2-40B4-BE49-F238E27FC236}">
                  <a16:creationId xmlns:a16="http://schemas.microsoft.com/office/drawing/2014/main" id="{417A266D-53C3-A5E5-602C-F7AFCEA378B3}"/>
                </a:ext>
              </a:extLst>
            </p:cNvPr>
            <p:cNvSpPr txBox="1"/>
            <p:nvPr/>
          </p:nvSpPr>
          <p:spPr>
            <a:xfrm>
              <a:off x="3278446" y="3776856"/>
              <a:ext cx="2531284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i-FI" sz="1400" b="0" i="0">
                  <a:solidFill>
                    <a:srgbClr val="222222"/>
                  </a:solidFill>
                  <a:effectLst/>
                  <a:latin typeface="Lato" panose="020F0502020204030203" pitchFamily="34" charset="0"/>
                </a:rPr>
                <a:t>Eila Murphy työskentelee Sansan lähettämänä kansainvälisessä medialähetysjärjestössä FEBC International (</a:t>
              </a:r>
              <a:r>
                <a:rPr lang="fi-FI" sz="1400" b="0" i="0" err="1">
                  <a:solidFill>
                    <a:srgbClr val="222222"/>
                  </a:solidFill>
                  <a:effectLst/>
                  <a:latin typeface="Lato" panose="020F0502020204030203" pitchFamily="34" charset="0"/>
                </a:rPr>
                <a:t>Far</a:t>
              </a:r>
              <a:r>
                <a:rPr lang="fi-FI" sz="1400" b="0" i="0">
                  <a:solidFill>
                    <a:srgbClr val="222222"/>
                  </a:solidFill>
                  <a:effectLst/>
                  <a:latin typeface="Lato" panose="020F0502020204030203" pitchFamily="34" charset="0"/>
                </a:rPr>
                <a:t> East </a:t>
              </a:r>
              <a:r>
                <a:rPr lang="fi-FI" sz="1400" b="0" i="0" err="1">
                  <a:solidFill>
                    <a:srgbClr val="222222"/>
                  </a:solidFill>
                  <a:effectLst/>
                  <a:latin typeface="Lato" panose="020F0502020204030203" pitchFamily="34" charset="0"/>
                </a:rPr>
                <a:t>Broadcasting</a:t>
              </a:r>
              <a:r>
                <a:rPr lang="fi-FI" sz="1400" b="0" i="0">
                  <a:solidFill>
                    <a:srgbClr val="222222"/>
                  </a:solidFill>
                  <a:effectLst/>
                  <a:latin typeface="Lato" panose="020F0502020204030203" pitchFamily="34" charset="0"/>
                </a:rPr>
                <a:t> Company). </a:t>
              </a:r>
              <a:endParaRPr lang="fi-FI" sz="1400"/>
            </a:p>
          </p:txBody>
        </p:sp>
        <p:sp>
          <p:nvSpPr>
            <p:cNvPr id="62" name="Tekstiruutu 61">
              <a:extLst>
                <a:ext uri="{FF2B5EF4-FFF2-40B4-BE49-F238E27FC236}">
                  <a16:creationId xmlns:a16="http://schemas.microsoft.com/office/drawing/2014/main" id="{791FD11A-F76E-C54D-8A6A-E7263F6F9562}"/>
                </a:ext>
              </a:extLst>
            </p:cNvPr>
            <p:cNvSpPr txBox="1"/>
            <p:nvPr/>
          </p:nvSpPr>
          <p:spPr>
            <a:xfrm>
              <a:off x="3278446" y="3265025"/>
              <a:ext cx="269003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fi-FI" b="1" i="0">
                  <a:solidFill>
                    <a:srgbClr val="222222"/>
                  </a:solidFill>
                  <a:effectLst/>
                  <a:latin typeface="Aller" panose="02000503030000020004" pitchFamily="2" charset="0"/>
                </a:rPr>
                <a:t>Eila Murphy</a:t>
              </a:r>
            </a:p>
          </p:txBody>
        </p:sp>
      </p:grpSp>
      <p:grpSp>
        <p:nvGrpSpPr>
          <p:cNvPr id="65" name="Ryhmä 64">
            <a:extLst>
              <a:ext uri="{FF2B5EF4-FFF2-40B4-BE49-F238E27FC236}">
                <a16:creationId xmlns:a16="http://schemas.microsoft.com/office/drawing/2014/main" id="{40BDED43-4A4F-DDED-0101-BB6281851276}"/>
              </a:ext>
            </a:extLst>
          </p:cNvPr>
          <p:cNvGrpSpPr/>
          <p:nvPr/>
        </p:nvGrpSpPr>
        <p:grpSpPr>
          <a:xfrm>
            <a:off x="5629133" y="1697250"/>
            <a:ext cx="2944673" cy="4542471"/>
            <a:chOff x="3151327" y="1690688"/>
            <a:chExt cx="2944673" cy="4542471"/>
          </a:xfrm>
          <a:effectLst>
            <a:outerShdw blurRad="177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66" name="Suorakulmio: Pyöristetyt kulmat 65">
              <a:extLst>
                <a:ext uri="{FF2B5EF4-FFF2-40B4-BE49-F238E27FC236}">
                  <a16:creationId xmlns:a16="http://schemas.microsoft.com/office/drawing/2014/main" id="{CC55BA4B-743E-3CC8-7784-10B7957F9DB1}"/>
                </a:ext>
              </a:extLst>
            </p:cNvPr>
            <p:cNvSpPr/>
            <p:nvPr userDrawn="1"/>
          </p:nvSpPr>
          <p:spPr>
            <a:xfrm>
              <a:off x="3151327" y="1690688"/>
              <a:ext cx="2944276" cy="1738311"/>
            </a:xfrm>
            <a:prstGeom prst="roundRect">
              <a:avLst>
                <a:gd name="adj" fmla="val 6655"/>
              </a:avLst>
            </a:prstGeom>
            <a:blipFill dpi="0" rotWithShape="1">
              <a:blip r:embed="rId1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b="-14002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i-FI"/>
            </a:p>
          </p:txBody>
        </p:sp>
        <p:sp>
          <p:nvSpPr>
            <p:cNvPr id="67" name="Suorakulmio: Pyöristetyt kulmat 6">
              <a:extLst>
                <a:ext uri="{FF2B5EF4-FFF2-40B4-BE49-F238E27FC236}">
                  <a16:creationId xmlns:a16="http://schemas.microsoft.com/office/drawing/2014/main" id="{F257DA63-B214-3A97-0CE2-735B11C77E57}"/>
                </a:ext>
              </a:extLst>
            </p:cNvPr>
            <p:cNvSpPr/>
            <p:nvPr/>
          </p:nvSpPr>
          <p:spPr>
            <a:xfrm>
              <a:off x="3151327" y="3162300"/>
              <a:ext cx="2944673" cy="3070859"/>
            </a:xfrm>
            <a:custGeom>
              <a:avLst/>
              <a:gdLst>
                <a:gd name="connsiteX0" fmla="*/ 0 w 2944276"/>
                <a:gd name="connsiteY0" fmla="*/ 185931 h 3184655"/>
                <a:gd name="connsiteX1" fmla="*/ 185931 w 2944276"/>
                <a:gd name="connsiteY1" fmla="*/ 0 h 3184655"/>
                <a:gd name="connsiteX2" fmla="*/ 2758345 w 2944276"/>
                <a:gd name="connsiteY2" fmla="*/ 0 h 3184655"/>
                <a:gd name="connsiteX3" fmla="*/ 2944276 w 2944276"/>
                <a:gd name="connsiteY3" fmla="*/ 185931 h 3184655"/>
                <a:gd name="connsiteX4" fmla="*/ 2944276 w 2944276"/>
                <a:gd name="connsiteY4" fmla="*/ 2998724 h 3184655"/>
                <a:gd name="connsiteX5" fmla="*/ 2758345 w 2944276"/>
                <a:gd name="connsiteY5" fmla="*/ 3184655 h 3184655"/>
                <a:gd name="connsiteX6" fmla="*/ 185931 w 2944276"/>
                <a:gd name="connsiteY6" fmla="*/ 3184655 h 3184655"/>
                <a:gd name="connsiteX7" fmla="*/ 0 w 2944276"/>
                <a:gd name="connsiteY7" fmla="*/ 2998724 h 3184655"/>
                <a:gd name="connsiteX8" fmla="*/ 0 w 2944276"/>
                <a:gd name="connsiteY8" fmla="*/ 185931 h 3184655"/>
                <a:gd name="connsiteX0" fmla="*/ 35240 w 2979516"/>
                <a:gd name="connsiteY0" fmla="*/ 185931 h 3184655"/>
                <a:gd name="connsiteX1" fmla="*/ 49721 w 2979516"/>
                <a:gd name="connsiteY1" fmla="*/ 0 h 3184655"/>
                <a:gd name="connsiteX2" fmla="*/ 2793585 w 2979516"/>
                <a:gd name="connsiteY2" fmla="*/ 0 h 3184655"/>
                <a:gd name="connsiteX3" fmla="*/ 2979516 w 2979516"/>
                <a:gd name="connsiteY3" fmla="*/ 185931 h 3184655"/>
                <a:gd name="connsiteX4" fmla="*/ 2979516 w 2979516"/>
                <a:gd name="connsiteY4" fmla="*/ 2998724 h 3184655"/>
                <a:gd name="connsiteX5" fmla="*/ 2793585 w 2979516"/>
                <a:gd name="connsiteY5" fmla="*/ 3184655 h 3184655"/>
                <a:gd name="connsiteX6" fmla="*/ 221171 w 2979516"/>
                <a:gd name="connsiteY6" fmla="*/ 3184655 h 3184655"/>
                <a:gd name="connsiteX7" fmla="*/ 35240 w 2979516"/>
                <a:gd name="connsiteY7" fmla="*/ 2998724 h 3184655"/>
                <a:gd name="connsiteX8" fmla="*/ 35240 w 2979516"/>
                <a:gd name="connsiteY8" fmla="*/ 185931 h 3184655"/>
                <a:gd name="connsiteX0" fmla="*/ 0 w 2944276"/>
                <a:gd name="connsiteY0" fmla="*/ 185931 h 3184655"/>
                <a:gd name="connsiteX1" fmla="*/ 14481 w 2944276"/>
                <a:gd name="connsiteY1" fmla="*/ 0 h 3184655"/>
                <a:gd name="connsiteX2" fmla="*/ 2758345 w 2944276"/>
                <a:gd name="connsiteY2" fmla="*/ 0 h 3184655"/>
                <a:gd name="connsiteX3" fmla="*/ 2944276 w 2944276"/>
                <a:gd name="connsiteY3" fmla="*/ 185931 h 3184655"/>
                <a:gd name="connsiteX4" fmla="*/ 2944276 w 2944276"/>
                <a:gd name="connsiteY4" fmla="*/ 2998724 h 3184655"/>
                <a:gd name="connsiteX5" fmla="*/ 2758345 w 2944276"/>
                <a:gd name="connsiteY5" fmla="*/ 3184655 h 3184655"/>
                <a:gd name="connsiteX6" fmla="*/ 185931 w 2944276"/>
                <a:gd name="connsiteY6" fmla="*/ 3184655 h 3184655"/>
                <a:gd name="connsiteX7" fmla="*/ 0 w 2944276"/>
                <a:gd name="connsiteY7" fmla="*/ 2998724 h 3184655"/>
                <a:gd name="connsiteX8" fmla="*/ 0 w 2944276"/>
                <a:gd name="connsiteY8" fmla="*/ 185931 h 3184655"/>
                <a:gd name="connsiteX0" fmla="*/ 1046 w 2945322"/>
                <a:gd name="connsiteY0" fmla="*/ 185931 h 3184655"/>
                <a:gd name="connsiteX1" fmla="*/ 1240 w 2945322"/>
                <a:gd name="connsiteY1" fmla="*/ 0 h 3184655"/>
                <a:gd name="connsiteX2" fmla="*/ 2759391 w 2945322"/>
                <a:gd name="connsiteY2" fmla="*/ 0 h 3184655"/>
                <a:gd name="connsiteX3" fmla="*/ 2945322 w 2945322"/>
                <a:gd name="connsiteY3" fmla="*/ 185931 h 3184655"/>
                <a:gd name="connsiteX4" fmla="*/ 2945322 w 2945322"/>
                <a:gd name="connsiteY4" fmla="*/ 2998724 h 3184655"/>
                <a:gd name="connsiteX5" fmla="*/ 2759391 w 2945322"/>
                <a:gd name="connsiteY5" fmla="*/ 3184655 h 3184655"/>
                <a:gd name="connsiteX6" fmla="*/ 186977 w 2945322"/>
                <a:gd name="connsiteY6" fmla="*/ 3184655 h 3184655"/>
                <a:gd name="connsiteX7" fmla="*/ 1046 w 2945322"/>
                <a:gd name="connsiteY7" fmla="*/ 2998724 h 3184655"/>
                <a:gd name="connsiteX8" fmla="*/ 1046 w 2945322"/>
                <a:gd name="connsiteY8" fmla="*/ 185931 h 3184655"/>
                <a:gd name="connsiteX0" fmla="*/ 217936 w 3207707"/>
                <a:gd name="connsiteY0" fmla="*/ 198527 h 3197251"/>
                <a:gd name="connsiteX1" fmla="*/ 218130 w 3207707"/>
                <a:gd name="connsiteY1" fmla="*/ 12596 h 3197251"/>
                <a:gd name="connsiteX2" fmla="*/ 3162019 w 3207707"/>
                <a:gd name="connsiteY2" fmla="*/ 17358 h 3197251"/>
                <a:gd name="connsiteX3" fmla="*/ 3162212 w 3207707"/>
                <a:gd name="connsiteY3" fmla="*/ 198527 h 3197251"/>
                <a:gd name="connsiteX4" fmla="*/ 3162212 w 3207707"/>
                <a:gd name="connsiteY4" fmla="*/ 3011320 h 3197251"/>
                <a:gd name="connsiteX5" fmla="*/ 2976281 w 3207707"/>
                <a:gd name="connsiteY5" fmla="*/ 3197251 h 3197251"/>
                <a:gd name="connsiteX6" fmla="*/ 403867 w 3207707"/>
                <a:gd name="connsiteY6" fmla="*/ 3197251 h 3197251"/>
                <a:gd name="connsiteX7" fmla="*/ 217936 w 3207707"/>
                <a:gd name="connsiteY7" fmla="*/ 3011320 h 3197251"/>
                <a:gd name="connsiteX8" fmla="*/ 217936 w 3207707"/>
                <a:gd name="connsiteY8" fmla="*/ 198527 h 3197251"/>
                <a:gd name="connsiteX0" fmla="*/ 217936 w 3207707"/>
                <a:gd name="connsiteY0" fmla="*/ 196845 h 3195569"/>
                <a:gd name="connsiteX1" fmla="*/ 218130 w 3207707"/>
                <a:gd name="connsiteY1" fmla="*/ 10914 h 3195569"/>
                <a:gd name="connsiteX2" fmla="*/ 3162019 w 3207707"/>
                <a:gd name="connsiteY2" fmla="*/ 15676 h 3195569"/>
                <a:gd name="connsiteX3" fmla="*/ 3162212 w 3207707"/>
                <a:gd name="connsiteY3" fmla="*/ 196845 h 3195569"/>
                <a:gd name="connsiteX4" fmla="*/ 3162212 w 3207707"/>
                <a:gd name="connsiteY4" fmla="*/ 3009638 h 3195569"/>
                <a:gd name="connsiteX5" fmla="*/ 2976281 w 3207707"/>
                <a:gd name="connsiteY5" fmla="*/ 3195569 h 3195569"/>
                <a:gd name="connsiteX6" fmla="*/ 403867 w 3207707"/>
                <a:gd name="connsiteY6" fmla="*/ 3195569 h 3195569"/>
                <a:gd name="connsiteX7" fmla="*/ 217936 w 3207707"/>
                <a:gd name="connsiteY7" fmla="*/ 3009638 h 3195569"/>
                <a:gd name="connsiteX8" fmla="*/ 217936 w 3207707"/>
                <a:gd name="connsiteY8" fmla="*/ 196845 h 3195569"/>
                <a:gd name="connsiteX0" fmla="*/ 217936 w 3165375"/>
                <a:gd name="connsiteY0" fmla="*/ 196845 h 3195569"/>
                <a:gd name="connsiteX1" fmla="*/ 218130 w 3165375"/>
                <a:gd name="connsiteY1" fmla="*/ 10914 h 3195569"/>
                <a:gd name="connsiteX2" fmla="*/ 3162019 w 3165375"/>
                <a:gd name="connsiteY2" fmla="*/ 15676 h 3195569"/>
                <a:gd name="connsiteX3" fmla="*/ 3162212 w 3165375"/>
                <a:gd name="connsiteY3" fmla="*/ 196845 h 3195569"/>
                <a:gd name="connsiteX4" fmla="*/ 3162212 w 3165375"/>
                <a:gd name="connsiteY4" fmla="*/ 3009638 h 3195569"/>
                <a:gd name="connsiteX5" fmla="*/ 2976281 w 3165375"/>
                <a:gd name="connsiteY5" fmla="*/ 3195569 h 3195569"/>
                <a:gd name="connsiteX6" fmla="*/ 403867 w 3165375"/>
                <a:gd name="connsiteY6" fmla="*/ 3195569 h 3195569"/>
                <a:gd name="connsiteX7" fmla="*/ 217936 w 3165375"/>
                <a:gd name="connsiteY7" fmla="*/ 3009638 h 3195569"/>
                <a:gd name="connsiteX8" fmla="*/ 217936 w 3165375"/>
                <a:gd name="connsiteY8" fmla="*/ 196845 h 3195569"/>
                <a:gd name="connsiteX0" fmla="*/ 2038 w 2949477"/>
                <a:gd name="connsiteY0" fmla="*/ 186061 h 3184785"/>
                <a:gd name="connsiteX1" fmla="*/ 2232 w 2949477"/>
                <a:gd name="connsiteY1" fmla="*/ 130 h 3184785"/>
                <a:gd name="connsiteX2" fmla="*/ 2946121 w 2949477"/>
                <a:gd name="connsiteY2" fmla="*/ 4892 h 3184785"/>
                <a:gd name="connsiteX3" fmla="*/ 2946314 w 2949477"/>
                <a:gd name="connsiteY3" fmla="*/ 186061 h 3184785"/>
                <a:gd name="connsiteX4" fmla="*/ 2946314 w 2949477"/>
                <a:gd name="connsiteY4" fmla="*/ 2998854 h 3184785"/>
                <a:gd name="connsiteX5" fmla="*/ 2760383 w 2949477"/>
                <a:gd name="connsiteY5" fmla="*/ 3184785 h 3184785"/>
                <a:gd name="connsiteX6" fmla="*/ 187969 w 2949477"/>
                <a:gd name="connsiteY6" fmla="*/ 3184785 h 3184785"/>
                <a:gd name="connsiteX7" fmla="*/ 2038 w 2949477"/>
                <a:gd name="connsiteY7" fmla="*/ 2998854 h 3184785"/>
                <a:gd name="connsiteX8" fmla="*/ 2038 w 2949477"/>
                <a:gd name="connsiteY8" fmla="*/ 186061 h 3184785"/>
                <a:gd name="connsiteX0" fmla="*/ 0 w 2947439"/>
                <a:gd name="connsiteY0" fmla="*/ 195535 h 3194259"/>
                <a:gd name="connsiteX1" fmla="*/ 9719 w 2947439"/>
                <a:gd name="connsiteY1" fmla="*/ 79 h 3194259"/>
                <a:gd name="connsiteX2" fmla="*/ 2944083 w 2947439"/>
                <a:gd name="connsiteY2" fmla="*/ 14366 h 3194259"/>
                <a:gd name="connsiteX3" fmla="*/ 2944276 w 2947439"/>
                <a:gd name="connsiteY3" fmla="*/ 195535 h 3194259"/>
                <a:gd name="connsiteX4" fmla="*/ 2944276 w 2947439"/>
                <a:gd name="connsiteY4" fmla="*/ 3008328 h 3194259"/>
                <a:gd name="connsiteX5" fmla="*/ 2758345 w 2947439"/>
                <a:gd name="connsiteY5" fmla="*/ 3194259 h 3194259"/>
                <a:gd name="connsiteX6" fmla="*/ 185931 w 2947439"/>
                <a:gd name="connsiteY6" fmla="*/ 3194259 h 3194259"/>
                <a:gd name="connsiteX7" fmla="*/ 0 w 2947439"/>
                <a:gd name="connsiteY7" fmla="*/ 3008328 h 3194259"/>
                <a:gd name="connsiteX8" fmla="*/ 0 w 2947439"/>
                <a:gd name="connsiteY8" fmla="*/ 195535 h 3194259"/>
                <a:gd name="connsiteX0" fmla="*/ 0 w 2947439"/>
                <a:gd name="connsiteY0" fmla="*/ 181358 h 3180082"/>
                <a:gd name="connsiteX1" fmla="*/ 4957 w 2947439"/>
                <a:gd name="connsiteY1" fmla="*/ 189 h 3180082"/>
                <a:gd name="connsiteX2" fmla="*/ 2944083 w 2947439"/>
                <a:gd name="connsiteY2" fmla="*/ 189 h 3180082"/>
                <a:gd name="connsiteX3" fmla="*/ 2944276 w 2947439"/>
                <a:gd name="connsiteY3" fmla="*/ 181358 h 3180082"/>
                <a:gd name="connsiteX4" fmla="*/ 2944276 w 2947439"/>
                <a:gd name="connsiteY4" fmla="*/ 2994151 h 3180082"/>
                <a:gd name="connsiteX5" fmla="*/ 2758345 w 2947439"/>
                <a:gd name="connsiteY5" fmla="*/ 3180082 h 3180082"/>
                <a:gd name="connsiteX6" fmla="*/ 185931 w 2947439"/>
                <a:gd name="connsiteY6" fmla="*/ 3180082 h 3180082"/>
                <a:gd name="connsiteX7" fmla="*/ 0 w 2947439"/>
                <a:gd name="connsiteY7" fmla="*/ 2994151 h 3180082"/>
                <a:gd name="connsiteX8" fmla="*/ 0 w 2947439"/>
                <a:gd name="connsiteY8" fmla="*/ 181358 h 3180082"/>
                <a:gd name="connsiteX0" fmla="*/ 0 w 2947439"/>
                <a:gd name="connsiteY0" fmla="*/ 186061 h 3184785"/>
                <a:gd name="connsiteX1" fmla="*/ 9719 w 2947439"/>
                <a:gd name="connsiteY1" fmla="*/ 129 h 3184785"/>
                <a:gd name="connsiteX2" fmla="*/ 2944083 w 2947439"/>
                <a:gd name="connsiteY2" fmla="*/ 4892 h 3184785"/>
                <a:gd name="connsiteX3" fmla="*/ 2944276 w 2947439"/>
                <a:gd name="connsiteY3" fmla="*/ 186061 h 3184785"/>
                <a:gd name="connsiteX4" fmla="*/ 2944276 w 2947439"/>
                <a:gd name="connsiteY4" fmla="*/ 2998854 h 3184785"/>
                <a:gd name="connsiteX5" fmla="*/ 2758345 w 2947439"/>
                <a:gd name="connsiteY5" fmla="*/ 3184785 h 3184785"/>
                <a:gd name="connsiteX6" fmla="*/ 185931 w 2947439"/>
                <a:gd name="connsiteY6" fmla="*/ 3184785 h 3184785"/>
                <a:gd name="connsiteX7" fmla="*/ 0 w 2947439"/>
                <a:gd name="connsiteY7" fmla="*/ 2998854 h 3184785"/>
                <a:gd name="connsiteX8" fmla="*/ 0 w 2947439"/>
                <a:gd name="connsiteY8" fmla="*/ 186061 h 3184785"/>
                <a:gd name="connsiteX0" fmla="*/ 0 w 2947439"/>
                <a:gd name="connsiteY0" fmla="*/ 190792 h 3189516"/>
                <a:gd name="connsiteX1" fmla="*/ 4957 w 2947439"/>
                <a:gd name="connsiteY1" fmla="*/ 98 h 3189516"/>
                <a:gd name="connsiteX2" fmla="*/ 2944083 w 2947439"/>
                <a:gd name="connsiteY2" fmla="*/ 9623 h 3189516"/>
                <a:gd name="connsiteX3" fmla="*/ 2944276 w 2947439"/>
                <a:gd name="connsiteY3" fmla="*/ 190792 h 3189516"/>
                <a:gd name="connsiteX4" fmla="*/ 2944276 w 2947439"/>
                <a:gd name="connsiteY4" fmla="*/ 3003585 h 3189516"/>
                <a:gd name="connsiteX5" fmla="*/ 2758345 w 2947439"/>
                <a:gd name="connsiteY5" fmla="*/ 3189516 h 3189516"/>
                <a:gd name="connsiteX6" fmla="*/ 185931 w 2947439"/>
                <a:gd name="connsiteY6" fmla="*/ 3189516 h 3189516"/>
                <a:gd name="connsiteX7" fmla="*/ 0 w 2947439"/>
                <a:gd name="connsiteY7" fmla="*/ 3003585 h 3189516"/>
                <a:gd name="connsiteX8" fmla="*/ 0 w 2947439"/>
                <a:gd name="connsiteY8" fmla="*/ 190792 h 3189516"/>
                <a:gd name="connsiteX0" fmla="*/ 213710 w 3157986"/>
                <a:gd name="connsiteY0" fmla="*/ 200830 h 3199554"/>
                <a:gd name="connsiteX1" fmla="*/ 218667 w 3157986"/>
                <a:gd name="connsiteY1" fmla="*/ 10136 h 3199554"/>
                <a:gd name="connsiteX2" fmla="*/ 3148268 w 3157986"/>
                <a:gd name="connsiteY2" fmla="*/ 19661 h 3199554"/>
                <a:gd name="connsiteX3" fmla="*/ 3157986 w 3157986"/>
                <a:gd name="connsiteY3" fmla="*/ 200830 h 3199554"/>
                <a:gd name="connsiteX4" fmla="*/ 3157986 w 3157986"/>
                <a:gd name="connsiteY4" fmla="*/ 3013623 h 3199554"/>
                <a:gd name="connsiteX5" fmla="*/ 2972055 w 3157986"/>
                <a:gd name="connsiteY5" fmla="*/ 3199554 h 3199554"/>
                <a:gd name="connsiteX6" fmla="*/ 399641 w 3157986"/>
                <a:gd name="connsiteY6" fmla="*/ 3199554 h 3199554"/>
                <a:gd name="connsiteX7" fmla="*/ 213710 w 3157986"/>
                <a:gd name="connsiteY7" fmla="*/ 3013623 h 3199554"/>
                <a:gd name="connsiteX8" fmla="*/ 213710 w 3157986"/>
                <a:gd name="connsiteY8" fmla="*/ 200830 h 3199554"/>
                <a:gd name="connsiteX0" fmla="*/ 12728 w 2957004"/>
                <a:gd name="connsiteY0" fmla="*/ 190773 h 3189497"/>
                <a:gd name="connsiteX1" fmla="*/ 17685 w 2957004"/>
                <a:gd name="connsiteY1" fmla="*/ 79 h 3189497"/>
                <a:gd name="connsiteX2" fmla="*/ 2947286 w 2957004"/>
                <a:gd name="connsiteY2" fmla="*/ 9604 h 3189497"/>
                <a:gd name="connsiteX3" fmla="*/ 2957004 w 2957004"/>
                <a:gd name="connsiteY3" fmla="*/ 190773 h 3189497"/>
                <a:gd name="connsiteX4" fmla="*/ 2957004 w 2957004"/>
                <a:gd name="connsiteY4" fmla="*/ 3003566 h 3189497"/>
                <a:gd name="connsiteX5" fmla="*/ 2771073 w 2957004"/>
                <a:gd name="connsiteY5" fmla="*/ 3189497 h 3189497"/>
                <a:gd name="connsiteX6" fmla="*/ 198659 w 2957004"/>
                <a:gd name="connsiteY6" fmla="*/ 3189497 h 3189497"/>
                <a:gd name="connsiteX7" fmla="*/ 12728 w 2957004"/>
                <a:gd name="connsiteY7" fmla="*/ 3003566 h 3189497"/>
                <a:gd name="connsiteX8" fmla="*/ 12728 w 2957004"/>
                <a:gd name="connsiteY8" fmla="*/ 190773 h 3189497"/>
                <a:gd name="connsiteX0" fmla="*/ 71908 w 3016184"/>
                <a:gd name="connsiteY0" fmla="*/ 190773 h 3189497"/>
                <a:gd name="connsiteX1" fmla="*/ 76865 w 3016184"/>
                <a:gd name="connsiteY1" fmla="*/ 79 h 3189497"/>
                <a:gd name="connsiteX2" fmla="*/ 3006466 w 3016184"/>
                <a:gd name="connsiteY2" fmla="*/ 9604 h 3189497"/>
                <a:gd name="connsiteX3" fmla="*/ 3016184 w 3016184"/>
                <a:gd name="connsiteY3" fmla="*/ 190773 h 3189497"/>
                <a:gd name="connsiteX4" fmla="*/ 3016184 w 3016184"/>
                <a:gd name="connsiteY4" fmla="*/ 3003566 h 3189497"/>
                <a:gd name="connsiteX5" fmla="*/ 2830253 w 3016184"/>
                <a:gd name="connsiteY5" fmla="*/ 3189497 h 3189497"/>
                <a:gd name="connsiteX6" fmla="*/ 257839 w 3016184"/>
                <a:gd name="connsiteY6" fmla="*/ 3189497 h 3189497"/>
                <a:gd name="connsiteX7" fmla="*/ 71908 w 3016184"/>
                <a:gd name="connsiteY7" fmla="*/ 3003566 h 3189497"/>
                <a:gd name="connsiteX8" fmla="*/ 71908 w 3016184"/>
                <a:gd name="connsiteY8" fmla="*/ 190773 h 3189497"/>
                <a:gd name="connsiteX0" fmla="*/ 0 w 2944276"/>
                <a:gd name="connsiteY0" fmla="*/ 190773 h 3189497"/>
                <a:gd name="connsiteX1" fmla="*/ 4957 w 2944276"/>
                <a:gd name="connsiteY1" fmla="*/ 79 h 3189497"/>
                <a:gd name="connsiteX2" fmla="*/ 2934558 w 2944276"/>
                <a:gd name="connsiteY2" fmla="*/ 9604 h 3189497"/>
                <a:gd name="connsiteX3" fmla="*/ 2944276 w 2944276"/>
                <a:gd name="connsiteY3" fmla="*/ 190773 h 3189497"/>
                <a:gd name="connsiteX4" fmla="*/ 2944276 w 2944276"/>
                <a:gd name="connsiteY4" fmla="*/ 3003566 h 3189497"/>
                <a:gd name="connsiteX5" fmla="*/ 2758345 w 2944276"/>
                <a:gd name="connsiteY5" fmla="*/ 3189497 h 3189497"/>
                <a:gd name="connsiteX6" fmla="*/ 185931 w 2944276"/>
                <a:gd name="connsiteY6" fmla="*/ 3189497 h 3189497"/>
                <a:gd name="connsiteX7" fmla="*/ 0 w 2944276"/>
                <a:gd name="connsiteY7" fmla="*/ 3003566 h 3189497"/>
                <a:gd name="connsiteX8" fmla="*/ 0 w 2944276"/>
                <a:gd name="connsiteY8" fmla="*/ 190773 h 3189497"/>
                <a:gd name="connsiteX0" fmla="*/ 5382 w 2949658"/>
                <a:gd name="connsiteY0" fmla="*/ 190773 h 3189497"/>
                <a:gd name="connsiteX1" fmla="*/ 814 w 2949658"/>
                <a:gd name="connsiteY1" fmla="*/ 79 h 3189497"/>
                <a:gd name="connsiteX2" fmla="*/ 2939940 w 2949658"/>
                <a:gd name="connsiteY2" fmla="*/ 9604 h 3189497"/>
                <a:gd name="connsiteX3" fmla="*/ 2949658 w 2949658"/>
                <a:gd name="connsiteY3" fmla="*/ 190773 h 3189497"/>
                <a:gd name="connsiteX4" fmla="*/ 2949658 w 2949658"/>
                <a:gd name="connsiteY4" fmla="*/ 3003566 h 3189497"/>
                <a:gd name="connsiteX5" fmla="*/ 2763727 w 2949658"/>
                <a:gd name="connsiteY5" fmla="*/ 3189497 h 3189497"/>
                <a:gd name="connsiteX6" fmla="*/ 191313 w 2949658"/>
                <a:gd name="connsiteY6" fmla="*/ 3189497 h 3189497"/>
                <a:gd name="connsiteX7" fmla="*/ 5382 w 2949658"/>
                <a:gd name="connsiteY7" fmla="*/ 3003566 h 3189497"/>
                <a:gd name="connsiteX8" fmla="*/ 5382 w 2949658"/>
                <a:gd name="connsiteY8" fmla="*/ 190773 h 3189497"/>
                <a:gd name="connsiteX0" fmla="*/ 0 w 2944276"/>
                <a:gd name="connsiteY0" fmla="*/ 186016 h 3184740"/>
                <a:gd name="connsiteX1" fmla="*/ 4957 w 2944276"/>
                <a:gd name="connsiteY1" fmla="*/ 84 h 3184740"/>
                <a:gd name="connsiteX2" fmla="*/ 2934558 w 2944276"/>
                <a:gd name="connsiteY2" fmla="*/ 4847 h 3184740"/>
                <a:gd name="connsiteX3" fmla="*/ 2944276 w 2944276"/>
                <a:gd name="connsiteY3" fmla="*/ 186016 h 3184740"/>
                <a:gd name="connsiteX4" fmla="*/ 2944276 w 2944276"/>
                <a:gd name="connsiteY4" fmla="*/ 2998809 h 3184740"/>
                <a:gd name="connsiteX5" fmla="*/ 2758345 w 2944276"/>
                <a:gd name="connsiteY5" fmla="*/ 3184740 h 3184740"/>
                <a:gd name="connsiteX6" fmla="*/ 185931 w 2944276"/>
                <a:gd name="connsiteY6" fmla="*/ 3184740 h 3184740"/>
                <a:gd name="connsiteX7" fmla="*/ 0 w 2944276"/>
                <a:gd name="connsiteY7" fmla="*/ 2998809 h 3184740"/>
                <a:gd name="connsiteX8" fmla="*/ 0 w 2944276"/>
                <a:gd name="connsiteY8" fmla="*/ 186016 h 3184740"/>
                <a:gd name="connsiteX0" fmla="*/ 214415 w 3161854"/>
                <a:gd name="connsiteY0" fmla="*/ 196845 h 3195569"/>
                <a:gd name="connsiteX1" fmla="*/ 219372 w 3161854"/>
                <a:gd name="connsiteY1" fmla="*/ 10913 h 3195569"/>
                <a:gd name="connsiteX2" fmla="*/ 3158498 w 3161854"/>
                <a:gd name="connsiteY2" fmla="*/ 15676 h 3195569"/>
                <a:gd name="connsiteX3" fmla="*/ 3158691 w 3161854"/>
                <a:gd name="connsiteY3" fmla="*/ 196845 h 3195569"/>
                <a:gd name="connsiteX4" fmla="*/ 3158691 w 3161854"/>
                <a:gd name="connsiteY4" fmla="*/ 3009638 h 3195569"/>
                <a:gd name="connsiteX5" fmla="*/ 2972760 w 3161854"/>
                <a:gd name="connsiteY5" fmla="*/ 3195569 h 3195569"/>
                <a:gd name="connsiteX6" fmla="*/ 400346 w 3161854"/>
                <a:gd name="connsiteY6" fmla="*/ 3195569 h 3195569"/>
                <a:gd name="connsiteX7" fmla="*/ 214415 w 3161854"/>
                <a:gd name="connsiteY7" fmla="*/ 3009638 h 3195569"/>
                <a:gd name="connsiteX8" fmla="*/ 214415 w 3161854"/>
                <a:gd name="connsiteY8" fmla="*/ 196845 h 3195569"/>
                <a:gd name="connsiteX0" fmla="*/ 214415 w 3161854"/>
                <a:gd name="connsiteY0" fmla="*/ 200647 h 3199371"/>
                <a:gd name="connsiteX1" fmla="*/ 219372 w 3161854"/>
                <a:gd name="connsiteY1" fmla="*/ 14715 h 3199371"/>
                <a:gd name="connsiteX2" fmla="*/ 3158498 w 3161854"/>
                <a:gd name="connsiteY2" fmla="*/ 19478 h 3199371"/>
                <a:gd name="connsiteX3" fmla="*/ 3158691 w 3161854"/>
                <a:gd name="connsiteY3" fmla="*/ 200647 h 3199371"/>
                <a:gd name="connsiteX4" fmla="*/ 3158691 w 3161854"/>
                <a:gd name="connsiteY4" fmla="*/ 3013440 h 3199371"/>
                <a:gd name="connsiteX5" fmla="*/ 2972760 w 3161854"/>
                <a:gd name="connsiteY5" fmla="*/ 3199371 h 3199371"/>
                <a:gd name="connsiteX6" fmla="*/ 400346 w 3161854"/>
                <a:gd name="connsiteY6" fmla="*/ 3199371 h 3199371"/>
                <a:gd name="connsiteX7" fmla="*/ 214415 w 3161854"/>
                <a:gd name="connsiteY7" fmla="*/ 3013440 h 3199371"/>
                <a:gd name="connsiteX8" fmla="*/ 214415 w 3161854"/>
                <a:gd name="connsiteY8" fmla="*/ 200647 h 3199371"/>
                <a:gd name="connsiteX0" fmla="*/ 220765 w 3168204"/>
                <a:gd name="connsiteY0" fmla="*/ 185932 h 3184656"/>
                <a:gd name="connsiteX1" fmla="*/ 225722 w 3168204"/>
                <a:gd name="connsiteY1" fmla="*/ 0 h 3184656"/>
                <a:gd name="connsiteX2" fmla="*/ 3164848 w 3168204"/>
                <a:gd name="connsiteY2" fmla="*/ 4763 h 3184656"/>
                <a:gd name="connsiteX3" fmla="*/ 3165041 w 3168204"/>
                <a:gd name="connsiteY3" fmla="*/ 185932 h 3184656"/>
                <a:gd name="connsiteX4" fmla="*/ 3165041 w 3168204"/>
                <a:gd name="connsiteY4" fmla="*/ 2998725 h 3184656"/>
                <a:gd name="connsiteX5" fmla="*/ 2979110 w 3168204"/>
                <a:gd name="connsiteY5" fmla="*/ 3184656 h 3184656"/>
                <a:gd name="connsiteX6" fmla="*/ 406696 w 3168204"/>
                <a:gd name="connsiteY6" fmla="*/ 3184656 h 3184656"/>
                <a:gd name="connsiteX7" fmla="*/ 220765 w 3168204"/>
                <a:gd name="connsiteY7" fmla="*/ 2998725 h 3184656"/>
                <a:gd name="connsiteX8" fmla="*/ 220765 w 3168204"/>
                <a:gd name="connsiteY8" fmla="*/ 185932 h 3184656"/>
                <a:gd name="connsiteX0" fmla="*/ 0 w 2947439"/>
                <a:gd name="connsiteY0" fmla="*/ 186015 h 3184739"/>
                <a:gd name="connsiteX1" fmla="*/ 4957 w 2947439"/>
                <a:gd name="connsiteY1" fmla="*/ 83 h 3184739"/>
                <a:gd name="connsiteX2" fmla="*/ 2944083 w 2947439"/>
                <a:gd name="connsiteY2" fmla="*/ 4846 h 3184739"/>
                <a:gd name="connsiteX3" fmla="*/ 2944276 w 2947439"/>
                <a:gd name="connsiteY3" fmla="*/ 186015 h 3184739"/>
                <a:gd name="connsiteX4" fmla="*/ 2944276 w 2947439"/>
                <a:gd name="connsiteY4" fmla="*/ 2998808 h 3184739"/>
                <a:gd name="connsiteX5" fmla="*/ 2758345 w 2947439"/>
                <a:gd name="connsiteY5" fmla="*/ 3184739 h 3184739"/>
                <a:gd name="connsiteX6" fmla="*/ 185931 w 2947439"/>
                <a:gd name="connsiteY6" fmla="*/ 3184739 h 3184739"/>
                <a:gd name="connsiteX7" fmla="*/ 0 w 2947439"/>
                <a:gd name="connsiteY7" fmla="*/ 2998808 h 3184739"/>
                <a:gd name="connsiteX8" fmla="*/ 0 w 2947439"/>
                <a:gd name="connsiteY8" fmla="*/ 186015 h 3184739"/>
                <a:gd name="connsiteX0" fmla="*/ 4571 w 2952010"/>
                <a:gd name="connsiteY0" fmla="*/ 190772 h 3189496"/>
                <a:gd name="connsiteX1" fmla="*/ 3 w 2952010"/>
                <a:gd name="connsiteY1" fmla="*/ 78 h 3189496"/>
                <a:gd name="connsiteX2" fmla="*/ 2948654 w 2952010"/>
                <a:gd name="connsiteY2" fmla="*/ 9603 h 3189496"/>
                <a:gd name="connsiteX3" fmla="*/ 2948847 w 2952010"/>
                <a:gd name="connsiteY3" fmla="*/ 190772 h 3189496"/>
                <a:gd name="connsiteX4" fmla="*/ 2948847 w 2952010"/>
                <a:gd name="connsiteY4" fmla="*/ 3003565 h 3189496"/>
                <a:gd name="connsiteX5" fmla="*/ 2762916 w 2952010"/>
                <a:gd name="connsiteY5" fmla="*/ 3189496 h 3189496"/>
                <a:gd name="connsiteX6" fmla="*/ 190502 w 2952010"/>
                <a:gd name="connsiteY6" fmla="*/ 3189496 h 3189496"/>
                <a:gd name="connsiteX7" fmla="*/ 4571 w 2952010"/>
                <a:gd name="connsiteY7" fmla="*/ 3003565 h 3189496"/>
                <a:gd name="connsiteX8" fmla="*/ 4571 w 2952010"/>
                <a:gd name="connsiteY8" fmla="*/ 190772 h 3189496"/>
                <a:gd name="connsiteX0" fmla="*/ 0 w 2947439"/>
                <a:gd name="connsiteY0" fmla="*/ 190772 h 3189496"/>
                <a:gd name="connsiteX1" fmla="*/ 195 w 2947439"/>
                <a:gd name="connsiteY1" fmla="*/ 78 h 3189496"/>
                <a:gd name="connsiteX2" fmla="*/ 2944083 w 2947439"/>
                <a:gd name="connsiteY2" fmla="*/ 9603 h 3189496"/>
                <a:gd name="connsiteX3" fmla="*/ 2944276 w 2947439"/>
                <a:gd name="connsiteY3" fmla="*/ 190772 h 3189496"/>
                <a:gd name="connsiteX4" fmla="*/ 2944276 w 2947439"/>
                <a:gd name="connsiteY4" fmla="*/ 3003565 h 3189496"/>
                <a:gd name="connsiteX5" fmla="*/ 2758345 w 2947439"/>
                <a:gd name="connsiteY5" fmla="*/ 3189496 h 3189496"/>
                <a:gd name="connsiteX6" fmla="*/ 185931 w 2947439"/>
                <a:gd name="connsiteY6" fmla="*/ 3189496 h 3189496"/>
                <a:gd name="connsiteX7" fmla="*/ 0 w 2947439"/>
                <a:gd name="connsiteY7" fmla="*/ 3003565 h 3189496"/>
                <a:gd name="connsiteX8" fmla="*/ 0 w 2947439"/>
                <a:gd name="connsiteY8" fmla="*/ 190772 h 3189496"/>
                <a:gd name="connsiteX0" fmla="*/ 217583 w 3162256"/>
                <a:gd name="connsiteY0" fmla="*/ 202289 h 3201013"/>
                <a:gd name="connsiteX1" fmla="*/ 217778 w 3162256"/>
                <a:gd name="connsiteY1" fmla="*/ 11595 h 3201013"/>
                <a:gd name="connsiteX2" fmla="*/ 3156904 w 3162256"/>
                <a:gd name="connsiteY2" fmla="*/ 21120 h 3201013"/>
                <a:gd name="connsiteX3" fmla="*/ 3161859 w 3162256"/>
                <a:gd name="connsiteY3" fmla="*/ 202289 h 3201013"/>
                <a:gd name="connsiteX4" fmla="*/ 3161859 w 3162256"/>
                <a:gd name="connsiteY4" fmla="*/ 3015082 h 3201013"/>
                <a:gd name="connsiteX5" fmla="*/ 2975928 w 3162256"/>
                <a:gd name="connsiteY5" fmla="*/ 3201013 h 3201013"/>
                <a:gd name="connsiteX6" fmla="*/ 403514 w 3162256"/>
                <a:gd name="connsiteY6" fmla="*/ 3201013 h 3201013"/>
                <a:gd name="connsiteX7" fmla="*/ 217583 w 3162256"/>
                <a:gd name="connsiteY7" fmla="*/ 3015082 h 3201013"/>
                <a:gd name="connsiteX8" fmla="*/ 217583 w 3162256"/>
                <a:gd name="connsiteY8" fmla="*/ 202289 h 3201013"/>
                <a:gd name="connsiteX0" fmla="*/ 0 w 2944673"/>
                <a:gd name="connsiteY0" fmla="*/ 190879 h 3189603"/>
                <a:gd name="connsiteX1" fmla="*/ 195 w 2944673"/>
                <a:gd name="connsiteY1" fmla="*/ 185 h 3189603"/>
                <a:gd name="connsiteX2" fmla="*/ 2939321 w 2944673"/>
                <a:gd name="connsiteY2" fmla="*/ 9710 h 3189603"/>
                <a:gd name="connsiteX3" fmla="*/ 2944276 w 2944673"/>
                <a:gd name="connsiteY3" fmla="*/ 190879 h 3189603"/>
                <a:gd name="connsiteX4" fmla="*/ 2944276 w 2944673"/>
                <a:gd name="connsiteY4" fmla="*/ 3003672 h 3189603"/>
                <a:gd name="connsiteX5" fmla="*/ 2758345 w 2944673"/>
                <a:gd name="connsiteY5" fmla="*/ 3189603 h 3189603"/>
                <a:gd name="connsiteX6" fmla="*/ 185931 w 2944673"/>
                <a:gd name="connsiteY6" fmla="*/ 3189603 h 3189603"/>
                <a:gd name="connsiteX7" fmla="*/ 0 w 2944673"/>
                <a:gd name="connsiteY7" fmla="*/ 3003672 h 3189603"/>
                <a:gd name="connsiteX8" fmla="*/ 0 w 2944673"/>
                <a:gd name="connsiteY8" fmla="*/ 190879 h 31896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44673" h="3189603">
                  <a:moveTo>
                    <a:pt x="0" y="190879"/>
                  </a:moveTo>
                  <a:cubicBezTo>
                    <a:pt x="0" y="88192"/>
                    <a:pt x="846" y="1805"/>
                    <a:pt x="195" y="185"/>
                  </a:cubicBezTo>
                  <a:cubicBezTo>
                    <a:pt x="-456" y="-1435"/>
                    <a:pt x="1959612" y="8122"/>
                    <a:pt x="2939321" y="9710"/>
                  </a:cubicBezTo>
                  <a:cubicBezTo>
                    <a:pt x="2946758" y="9710"/>
                    <a:pt x="2944276" y="88192"/>
                    <a:pt x="2944276" y="190879"/>
                  </a:cubicBezTo>
                  <a:lnTo>
                    <a:pt x="2944276" y="3003672"/>
                  </a:lnTo>
                  <a:cubicBezTo>
                    <a:pt x="2944276" y="3106359"/>
                    <a:pt x="2861032" y="3189603"/>
                    <a:pt x="2758345" y="3189603"/>
                  </a:cubicBezTo>
                  <a:lnTo>
                    <a:pt x="185931" y="3189603"/>
                  </a:lnTo>
                  <a:cubicBezTo>
                    <a:pt x="83244" y="3189603"/>
                    <a:pt x="0" y="3106359"/>
                    <a:pt x="0" y="3003672"/>
                  </a:cubicBezTo>
                  <a:lnTo>
                    <a:pt x="0" y="19087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i-FI"/>
                <a:t>  </a:t>
              </a:r>
            </a:p>
          </p:txBody>
        </p:sp>
        <p:grpSp>
          <p:nvGrpSpPr>
            <p:cNvPr id="68" name="Ryhmä 67">
              <a:extLst>
                <a:ext uri="{FF2B5EF4-FFF2-40B4-BE49-F238E27FC236}">
                  <a16:creationId xmlns:a16="http://schemas.microsoft.com/office/drawing/2014/main" id="{C05688C9-B93C-553C-029C-28D4F349485A}"/>
                </a:ext>
              </a:extLst>
            </p:cNvPr>
            <p:cNvGrpSpPr/>
            <p:nvPr/>
          </p:nvGrpSpPr>
          <p:grpSpPr>
            <a:xfrm>
              <a:off x="3278446" y="5667796"/>
              <a:ext cx="2690037" cy="424319"/>
              <a:chOff x="3282550" y="5447684"/>
              <a:chExt cx="2690037" cy="424319"/>
            </a:xfrm>
          </p:grpSpPr>
          <p:sp>
            <p:nvSpPr>
              <p:cNvPr id="71" name="Tekstiruutu 70">
                <a:hlinkClick r:id="rId13"/>
                <a:extLst>
                  <a:ext uri="{FF2B5EF4-FFF2-40B4-BE49-F238E27FC236}">
                    <a16:creationId xmlns:a16="http://schemas.microsoft.com/office/drawing/2014/main" id="{0A5DCD06-862C-13E2-09DE-26CB84554C26}"/>
                  </a:ext>
                </a:extLst>
              </p:cNvPr>
              <p:cNvSpPr txBox="1"/>
              <p:nvPr/>
            </p:nvSpPr>
            <p:spPr>
              <a:xfrm>
                <a:off x="3433889" y="5564226"/>
                <a:ext cx="237994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fi-FI" sz="1400" b="1">
                    <a:solidFill>
                      <a:schemeClr val="accent1"/>
                    </a:solidFill>
                  </a:rPr>
                  <a:t>Lue lisää &gt;</a:t>
                </a:r>
              </a:p>
            </p:txBody>
          </p:sp>
          <p:cxnSp>
            <p:nvCxnSpPr>
              <p:cNvPr id="72" name="Suora yhdysviiva 71">
                <a:extLst>
                  <a:ext uri="{FF2B5EF4-FFF2-40B4-BE49-F238E27FC236}">
                    <a16:creationId xmlns:a16="http://schemas.microsoft.com/office/drawing/2014/main" id="{CC28C8B9-DD50-1458-1E5A-C85A34CCCD4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282550" y="5447684"/>
                <a:ext cx="2690037" cy="0"/>
              </a:xfrm>
              <a:prstGeom prst="line">
                <a:avLst/>
              </a:prstGeom>
              <a:ln>
                <a:solidFill>
                  <a:schemeClr val="tx1">
                    <a:lumMod val="25000"/>
                    <a:lumOff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9" name="Tekstiruutu 68">
              <a:extLst>
                <a:ext uri="{FF2B5EF4-FFF2-40B4-BE49-F238E27FC236}">
                  <a16:creationId xmlns:a16="http://schemas.microsoft.com/office/drawing/2014/main" id="{690B9606-3D5F-21AF-1DE6-E99FFD290662}"/>
                </a:ext>
              </a:extLst>
            </p:cNvPr>
            <p:cNvSpPr txBox="1"/>
            <p:nvPr/>
          </p:nvSpPr>
          <p:spPr>
            <a:xfrm>
              <a:off x="3278446" y="3776856"/>
              <a:ext cx="2531284" cy="1600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i-FI" sz="1400" b="0" i="0">
                  <a:solidFill>
                    <a:srgbClr val="222222"/>
                  </a:solidFill>
                  <a:effectLst/>
                  <a:latin typeface="Lato" panose="020F0502020204030203" pitchFamily="34" charset="0"/>
                </a:rPr>
                <a:t>Sirpa Rissanen työskentelee Sansan Lähi-idän, Pohjois-Afrikan ja Keski-Aasian aluepäällikkönä Kyproksella. Häntä motivoi mahdollisuus tehdä työtä yhdessä paikallisten kanssa.</a:t>
              </a:r>
              <a:endParaRPr lang="fi-FI" sz="1400"/>
            </a:p>
          </p:txBody>
        </p:sp>
        <p:sp>
          <p:nvSpPr>
            <p:cNvPr id="70" name="Tekstiruutu 69">
              <a:extLst>
                <a:ext uri="{FF2B5EF4-FFF2-40B4-BE49-F238E27FC236}">
                  <a16:creationId xmlns:a16="http://schemas.microsoft.com/office/drawing/2014/main" id="{7DB9518E-EFC8-A3A3-B817-F2839A8382CB}"/>
                </a:ext>
              </a:extLst>
            </p:cNvPr>
            <p:cNvSpPr txBox="1"/>
            <p:nvPr/>
          </p:nvSpPr>
          <p:spPr>
            <a:xfrm>
              <a:off x="3278446" y="3265025"/>
              <a:ext cx="269003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fi-FI" b="1" i="0">
                  <a:solidFill>
                    <a:srgbClr val="222222"/>
                  </a:solidFill>
                  <a:effectLst/>
                  <a:latin typeface="Aller" panose="02000503030000020004" pitchFamily="2" charset="0"/>
                </a:rPr>
                <a:t>Sirpa Rissanen</a:t>
              </a:r>
            </a:p>
          </p:txBody>
        </p:sp>
      </p:grpSp>
      <p:grpSp>
        <p:nvGrpSpPr>
          <p:cNvPr id="73" name="Ryhmä 72">
            <a:extLst>
              <a:ext uri="{FF2B5EF4-FFF2-40B4-BE49-F238E27FC236}">
                <a16:creationId xmlns:a16="http://schemas.microsoft.com/office/drawing/2014/main" id="{8BF1689D-D348-E5B0-E922-246E3304C7F8}"/>
              </a:ext>
            </a:extLst>
          </p:cNvPr>
          <p:cNvGrpSpPr/>
          <p:nvPr/>
        </p:nvGrpSpPr>
        <p:grpSpPr>
          <a:xfrm>
            <a:off x="6694414" y="1697250"/>
            <a:ext cx="2944673" cy="4542471"/>
            <a:chOff x="3151327" y="1690688"/>
            <a:chExt cx="2944673" cy="4542471"/>
          </a:xfrm>
          <a:effectLst>
            <a:outerShdw blurRad="177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74" name="Suorakulmio: Pyöristetyt kulmat 73">
              <a:extLst>
                <a:ext uri="{FF2B5EF4-FFF2-40B4-BE49-F238E27FC236}">
                  <a16:creationId xmlns:a16="http://schemas.microsoft.com/office/drawing/2014/main" id="{F3C4B6C3-F2E3-22B7-0B06-2FAE147FF3E1}"/>
                </a:ext>
              </a:extLst>
            </p:cNvPr>
            <p:cNvSpPr/>
            <p:nvPr userDrawn="1"/>
          </p:nvSpPr>
          <p:spPr>
            <a:xfrm>
              <a:off x="3151327" y="1690688"/>
              <a:ext cx="2944276" cy="1738311"/>
            </a:xfrm>
            <a:prstGeom prst="roundRect">
              <a:avLst>
                <a:gd name="adj" fmla="val 6655"/>
              </a:avLst>
            </a:prstGeom>
            <a:blipFill dpi="0" rotWithShape="1">
              <a:blip r:embed="rId1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b="-14002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i-FI"/>
            </a:p>
          </p:txBody>
        </p:sp>
        <p:sp>
          <p:nvSpPr>
            <p:cNvPr id="75" name="Suorakulmio: Pyöristetyt kulmat 6">
              <a:extLst>
                <a:ext uri="{FF2B5EF4-FFF2-40B4-BE49-F238E27FC236}">
                  <a16:creationId xmlns:a16="http://schemas.microsoft.com/office/drawing/2014/main" id="{DE6FE95E-985C-4ADE-45AB-EF2E23CED6F1}"/>
                </a:ext>
              </a:extLst>
            </p:cNvPr>
            <p:cNvSpPr/>
            <p:nvPr/>
          </p:nvSpPr>
          <p:spPr>
            <a:xfrm>
              <a:off x="3151327" y="3162300"/>
              <a:ext cx="2944673" cy="3070859"/>
            </a:xfrm>
            <a:custGeom>
              <a:avLst/>
              <a:gdLst>
                <a:gd name="connsiteX0" fmla="*/ 0 w 2944276"/>
                <a:gd name="connsiteY0" fmla="*/ 185931 h 3184655"/>
                <a:gd name="connsiteX1" fmla="*/ 185931 w 2944276"/>
                <a:gd name="connsiteY1" fmla="*/ 0 h 3184655"/>
                <a:gd name="connsiteX2" fmla="*/ 2758345 w 2944276"/>
                <a:gd name="connsiteY2" fmla="*/ 0 h 3184655"/>
                <a:gd name="connsiteX3" fmla="*/ 2944276 w 2944276"/>
                <a:gd name="connsiteY3" fmla="*/ 185931 h 3184655"/>
                <a:gd name="connsiteX4" fmla="*/ 2944276 w 2944276"/>
                <a:gd name="connsiteY4" fmla="*/ 2998724 h 3184655"/>
                <a:gd name="connsiteX5" fmla="*/ 2758345 w 2944276"/>
                <a:gd name="connsiteY5" fmla="*/ 3184655 h 3184655"/>
                <a:gd name="connsiteX6" fmla="*/ 185931 w 2944276"/>
                <a:gd name="connsiteY6" fmla="*/ 3184655 h 3184655"/>
                <a:gd name="connsiteX7" fmla="*/ 0 w 2944276"/>
                <a:gd name="connsiteY7" fmla="*/ 2998724 h 3184655"/>
                <a:gd name="connsiteX8" fmla="*/ 0 w 2944276"/>
                <a:gd name="connsiteY8" fmla="*/ 185931 h 3184655"/>
                <a:gd name="connsiteX0" fmla="*/ 35240 w 2979516"/>
                <a:gd name="connsiteY0" fmla="*/ 185931 h 3184655"/>
                <a:gd name="connsiteX1" fmla="*/ 49721 w 2979516"/>
                <a:gd name="connsiteY1" fmla="*/ 0 h 3184655"/>
                <a:gd name="connsiteX2" fmla="*/ 2793585 w 2979516"/>
                <a:gd name="connsiteY2" fmla="*/ 0 h 3184655"/>
                <a:gd name="connsiteX3" fmla="*/ 2979516 w 2979516"/>
                <a:gd name="connsiteY3" fmla="*/ 185931 h 3184655"/>
                <a:gd name="connsiteX4" fmla="*/ 2979516 w 2979516"/>
                <a:gd name="connsiteY4" fmla="*/ 2998724 h 3184655"/>
                <a:gd name="connsiteX5" fmla="*/ 2793585 w 2979516"/>
                <a:gd name="connsiteY5" fmla="*/ 3184655 h 3184655"/>
                <a:gd name="connsiteX6" fmla="*/ 221171 w 2979516"/>
                <a:gd name="connsiteY6" fmla="*/ 3184655 h 3184655"/>
                <a:gd name="connsiteX7" fmla="*/ 35240 w 2979516"/>
                <a:gd name="connsiteY7" fmla="*/ 2998724 h 3184655"/>
                <a:gd name="connsiteX8" fmla="*/ 35240 w 2979516"/>
                <a:gd name="connsiteY8" fmla="*/ 185931 h 3184655"/>
                <a:gd name="connsiteX0" fmla="*/ 0 w 2944276"/>
                <a:gd name="connsiteY0" fmla="*/ 185931 h 3184655"/>
                <a:gd name="connsiteX1" fmla="*/ 14481 w 2944276"/>
                <a:gd name="connsiteY1" fmla="*/ 0 h 3184655"/>
                <a:gd name="connsiteX2" fmla="*/ 2758345 w 2944276"/>
                <a:gd name="connsiteY2" fmla="*/ 0 h 3184655"/>
                <a:gd name="connsiteX3" fmla="*/ 2944276 w 2944276"/>
                <a:gd name="connsiteY3" fmla="*/ 185931 h 3184655"/>
                <a:gd name="connsiteX4" fmla="*/ 2944276 w 2944276"/>
                <a:gd name="connsiteY4" fmla="*/ 2998724 h 3184655"/>
                <a:gd name="connsiteX5" fmla="*/ 2758345 w 2944276"/>
                <a:gd name="connsiteY5" fmla="*/ 3184655 h 3184655"/>
                <a:gd name="connsiteX6" fmla="*/ 185931 w 2944276"/>
                <a:gd name="connsiteY6" fmla="*/ 3184655 h 3184655"/>
                <a:gd name="connsiteX7" fmla="*/ 0 w 2944276"/>
                <a:gd name="connsiteY7" fmla="*/ 2998724 h 3184655"/>
                <a:gd name="connsiteX8" fmla="*/ 0 w 2944276"/>
                <a:gd name="connsiteY8" fmla="*/ 185931 h 3184655"/>
                <a:gd name="connsiteX0" fmla="*/ 1046 w 2945322"/>
                <a:gd name="connsiteY0" fmla="*/ 185931 h 3184655"/>
                <a:gd name="connsiteX1" fmla="*/ 1240 w 2945322"/>
                <a:gd name="connsiteY1" fmla="*/ 0 h 3184655"/>
                <a:gd name="connsiteX2" fmla="*/ 2759391 w 2945322"/>
                <a:gd name="connsiteY2" fmla="*/ 0 h 3184655"/>
                <a:gd name="connsiteX3" fmla="*/ 2945322 w 2945322"/>
                <a:gd name="connsiteY3" fmla="*/ 185931 h 3184655"/>
                <a:gd name="connsiteX4" fmla="*/ 2945322 w 2945322"/>
                <a:gd name="connsiteY4" fmla="*/ 2998724 h 3184655"/>
                <a:gd name="connsiteX5" fmla="*/ 2759391 w 2945322"/>
                <a:gd name="connsiteY5" fmla="*/ 3184655 h 3184655"/>
                <a:gd name="connsiteX6" fmla="*/ 186977 w 2945322"/>
                <a:gd name="connsiteY6" fmla="*/ 3184655 h 3184655"/>
                <a:gd name="connsiteX7" fmla="*/ 1046 w 2945322"/>
                <a:gd name="connsiteY7" fmla="*/ 2998724 h 3184655"/>
                <a:gd name="connsiteX8" fmla="*/ 1046 w 2945322"/>
                <a:gd name="connsiteY8" fmla="*/ 185931 h 3184655"/>
                <a:gd name="connsiteX0" fmla="*/ 217936 w 3207707"/>
                <a:gd name="connsiteY0" fmla="*/ 198527 h 3197251"/>
                <a:gd name="connsiteX1" fmla="*/ 218130 w 3207707"/>
                <a:gd name="connsiteY1" fmla="*/ 12596 h 3197251"/>
                <a:gd name="connsiteX2" fmla="*/ 3162019 w 3207707"/>
                <a:gd name="connsiteY2" fmla="*/ 17358 h 3197251"/>
                <a:gd name="connsiteX3" fmla="*/ 3162212 w 3207707"/>
                <a:gd name="connsiteY3" fmla="*/ 198527 h 3197251"/>
                <a:gd name="connsiteX4" fmla="*/ 3162212 w 3207707"/>
                <a:gd name="connsiteY4" fmla="*/ 3011320 h 3197251"/>
                <a:gd name="connsiteX5" fmla="*/ 2976281 w 3207707"/>
                <a:gd name="connsiteY5" fmla="*/ 3197251 h 3197251"/>
                <a:gd name="connsiteX6" fmla="*/ 403867 w 3207707"/>
                <a:gd name="connsiteY6" fmla="*/ 3197251 h 3197251"/>
                <a:gd name="connsiteX7" fmla="*/ 217936 w 3207707"/>
                <a:gd name="connsiteY7" fmla="*/ 3011320 h 3197251"/>
                <a:gd name="connsiteX8" fmla="*/ 217936 w 3207707"/>
                <a:gd name="connsiteY8" fmla="*/ 198527 h 3197251"/>
                <a:gd name="connsiteX0" fmla="*/ 217936 w 3207707"/>
                <a:gd name="connsiteY0" fmla="*/ 196845 h 3195569"/>
                <a:gd name="connsiteX1" fmla="*/ 218130 w 3207707"/>
                <a:gd name="connsiteY1" fmla="*/ 10914 h 3195569"/>
                <a:gd name="connsiteX2" fmla="*/ 3162019 w 3207707"/>
                <a:gd name="connsiteY2" fmla="*/ 15676 h 3195569"/>
                <a:gd name="connsiteX3" fmla="*/ 3162212 w 3207707"/>
                <a:gd name="connsiteY3" fmla="*/ 196845 h 3195569"/>
                <a:gd name="connsiteX4" fmla="*/ 3162212 w 3207707"/>
                <a:gd name="connsiteY4" fmla="*/ 3009638 h 3195569"/>
                <a:gd name="connsiteX5" fmla="*/ 2976281 w 3207707"/>
                <a:gd name="connsiteY5" fmla="*/ 3195569 h 3195569"/>
                <a:gd name="connsiteX6" fmla="*/ 403867 w 3207707"/>
                <a:gd name="connsiteY6" fmla="*/ 3195569 h 3195569"/>
                <a:gd name="connsiteX7" fmla="*/ 217936 w 3207707"/>
                <a:gd name="connsiteY7" fmla="*/ 3009638 h 3195569"/>
                <a:gd name="connsiteX8" fmla="*/ 217936 w 3207707"/>
                <a:gd name="connsiteY8" fmla="*/ 196845 h 3195569"/>
                <a:gd name="connsiteX0" fmla="*/ 217936 w 3165375"/>
                <a:gd name="connsiteY0" fmla="*/ 196845 h 3195569"/>
                <a:gd name="connsiteX1" fmla="*/ 218130 w 3165375"/>
                <a:gd name="connsiteY1" fmla="*/ 10914 h 3195569"/>
                <a:gd name="connsiteX2" fmla="*/ 3162019 w 3165375"/>
                <a:gd name="connsiteY2" fmla="*/ 15676 h 3195569"/>
                <a:gd name="connsiteX3" fmla="*/ 3162212 w 3165375"/>
                <a:gd name="connsiteY3" fmla="*/ 196845 h 3195569"/>
                <a:gd name="connsiteX4" fmla="*/ 3162212 w 3165375"/>
                <a:gd name="connsiteY4" fmla="*/ 3009638 h 3195569"/>
                <a:gd name="connsiteX5" fmla="*/ 2976281 w 3165375"/>
                <a:gd name="connsiteY5" fmla="*/ 3195569 h 3195569"/>
                <a:gd name="connsiteX6" fmla="*/ 403867 w 3165375"/>
                <a:gd name="connsiteY6" fmla="*/ 3195569 h 3195569"/>
                <a:gd name="connsiteX7" fmla="*/ 217936 w 3165375"/>
                <a:gd name="connsiteY7" fmla="*/ 3009638 h 3195569"/>
                <a:gd name="connsiteX8" fmla="*/ 217936 w 3165375"/>
                <a:gd name="connsiteY8" fmla="*/ 196845 h 3195569"/>
                <a:gd name="connsiteX0" fmla="*/ 2038 w 2949477"/>
                <a:gd name="connsiteY0" fmla="*/ 186061 h 3184785"/>
                <a:gd name="connsiteX1" fmla="*/ 2232 w 2949477"/>
                <a:gd name="connsiteY1" fmla="*/ 130 h 3184785"/>
                <a:gd name="connsiteX2" fmla="*/ 2946121 w 2949477"/>
                <a:gd name="connsiteY2" fmla="*/ 4892 h 3184785"/>
                <a:gd name="connsiteX3" fmla="*/ 2946314 w 2949477"/>
                <a:gd name="connsiteY3" fmla="*/ 186061 h 3184785"/>
                <a:gd name="connsiteX4" fmla="*/ 2946314 w 2949477"/>
                <a:gd name="connsiteY4" fmla="*/ 2998854 h 3184785"/>
                <a:gd name="connsiteX5" fmla="*/ 2760383 w 2949477"/>
                <a:gd name="connsiteY5" fmla="*/ 3184785 h 3184785"/>
                <a:gd name="connsiteX6" fmla="*/ 187969 w 2949477"/>
                <a:gd name="connsiteY6" fmla="*/ 3184785 h 3184785"/>
                <a:gd name="connsiteX7" fmla="*/ 2038 w 2949477"/>
                <a:gd name="connsiteY7" fmla="*/ 2998854 h 3184785"/>
                <a:gd name="connsiteX8" fmla="*/ 2038 w 2949477"/>
                <a:gd name="connsiteY8" fmla="*/ 186061 h 3184785"/>
                <a:gd name="connsiteX0" fmla="*/ 0 w 2947439"/>
                <a:gd name="connsiteY0" fmla="*/ 195535 h 3194259"/>
                <a:gd name="connsiteX1" fmla="*/ 9719 w 2947439"/>
                <a:gd name="connsiteY1" fmla="*/ 79 h 3194259"/>
                <a:gd name="connsiteX2" fmla="*/ 2944083 w 2947439"/>
                <a:gd name="connsiteY2" fmla="*/ 14366 h 3194259"/>
                <a:gd name="connsiteX3" fmla="*/ 2944276 w 2947439"/>
                <a:gd name="connsiteY3" fmla="*/ 195535 h 3194259"/>
                <a:gd name="connsiteX4" fmla="*/ 2944276 w 2947439"/>
                <a:gd name="connsiteY4" fmla="*/ 3008328 h 3194259"/>
                <a:gd name="connsiteX5" fmla="*/ 2758345 w 2947439"/>
                <a:gd name="connsiteY5" fmla="*/ 3194259 h 3194259"/>
                <a:gd name="connsiteX6" fmla="*/ 185931 w 2947439"/>
                <a:gd name="connsiteY6" fmla="*/ 3194259 h 3194259"/>
                <a:gd name="connsiteX7" fmla="*/ 0 w 2947439"/>
                <a:gd name="connsiteY7" fmla="*/ 3008328 h 3194259"/>
                <a:gd name="connsiteX8" fmla="*/ 0 w 2947439"/>
                <a:gd name="connsiteY8" fmla="*/ 195535 h 3194259"/>
                <a:gd name="connsiteX0" fmla="*/ 0 w 2947439"/>
                <a:gd name="connsiteY0" fmla="*/ 181358 h 3180082"/>
                <a:gd name="connsiteX1" fmla="*/ 4957 w 2947439"/>
                <a:gd name="connsiteY1" fmla="*/ 189 h 3180082"/>
                <a:gd name="connsiteX2" fmla="*/ 2944083 w 2947439"/>
                <a:gd name="connsiteY2" fmla="*/ 189 h 3180082"/>
                <a:gd name="connsiteX3" fmla="*/ 2944276 w 2947439"/>
                <a:gd name="connsiteY3" fmla="*/ 181358 h 3180082"/>
                <a:gd name="connsiteX4" fmla="*/ 2944276 w 2947439"/>
                <a:gd name="connsiteY4" fmla="*/ 2994151 h 3180082"/>
                <a:gd name="connsiteX5" fmla="*/ 2758345 w 2947439"/>
                <a:gd name="connsiteY5" fmla="*/ 3180082 h 3180082"/>
                <a:gd name="connsiteX6" fmla="*/ 185931 w 2947439"/>
                <a:gd name="connsiteY6" fmla="*/ 3180082 h 3180082"/>
                <a:gd name="connsiteX7" fmla="*/ 0 w 2947439"/>
                <a:gd name="connsiteY7" fmla="*/ 2994151 h 3180082"/>
                <a:gd name="connsiteX8" fmla="*/ 0 w 2947439"/>
                <a:gd name="connsiteY8" fmla="*/ 181358 h 3180082"/>
                <a:gd name="connsiteX0" fmla="*/ 0 w 2947439"/>
                <a:gd name="connsiteY0" fmla="*/ 186061 h 3184785"/>
                <a:gd name="connsiteX1" fmla="*/ 9719 w 2947439"/>
                <a:gd name="connsiteY1" fmla="*/ 129 h 3184785"/>
                <a:gd name="connsiteX2" fmla="*/ 2944083 w 2947439"/>
                <a:gd name="connsiteY2" fmla="*/ 4892 h 3184785"/>
                <a:gd name="connsiteX3" fmla="*/ 2944276 w 2947439"/>
                <a:gd name="connsiteY3" fmla="*/ 186061 h 3184785"/>
                <a:gd name="connsiteX4" fmla="*/ 2944276 w 2947439"/>
                <a:gd name="connsiteY4" fmla="*/ 2998854 h 3184785"/>
                <a:gd name="connsiteX5" fmla="*/ 2758345 w 2947439"/>
                <a:gd name="connsiteY5" fmla="*/ 3184785 h 3184785"/>
                <a:gd name="connsiteX6" fmla="*/ 185931 w 2947439"/>
                <a:gd name="connsiteY6" fmla="*/ 3184785 h 3184785"/>
                <a:gd name="connsiteX7" fmla="*/ 0 w 2947439"/>
                <a:gd name="connsiteY7" fmla="*/ 2998854 h 3184785"/>
                <a:gd name="connsiteX8" fmla="*/ 0 w 2947439"/>
                <a:gd name="connsiteY8" fmla="*/ 186061 h 3184785"/>
                <a:gd name="connsiteX0" fmla="*/ 0 w 2947439"/>
                <a:gd name="connsiteY0" fmla="*/ 190792 h 3189516"/>
                <a:gd name="connsiteX1" fmla="*/ 4957 w 2947439"/>
                <a:gd name="connsiteY1" fmla="*/ 98 h 3189516"/>
                <a:gd name="connsiteX2" fmla="*/ 2944083 w 2947439"/>
                <a:gd name="connsiteY2" fmla="*/ 9623 h 3189516"/>
                <a:gd name="connsiteX3" fmla="*/ 2944276 w 2947439"/>
                <a:gd name="connsiteY3" fmla="*/ 190792 h 3189516"/>
                <a:gd name="connsiteX4" fmla="*/ 2944276 w 2947439"/>
                <a:gd name="connsiteY4" fmla="*/ 3003585 h 3189516"/>
                <a:gd name="connsiteX5" fmla="*/ 2758345 w 2947439"/>
                <a:gd name="connsiteY5" fmla="*/ 3189516 h 3189516"/>
                <a:gd name="connsiteX6" fmla="*/ 185931 w 2947439"/>
                <a:gd name="connsiteY6" fmla="*/ 3189516 h 3189516"/>
                <a:gd name="connsiteX7" fmla="*/ 0 w 2947439"/>
                <a:gd name="connsiteY7" fmla="*/ 3003585 h 3189516"/>
                <a:gd name="connsiteX8" fmla="*/ 0 w 2947439"/>
                <a:gd name="connsiteY8" fmla="*/ 190792 h 3189516"/>
                <a:gd name="connsiteX0" fmla="*/ 213710 w 3157986"/>
                <a:gd name="connsiteY0" fmla="*/ 200830 h 3199554"/>
                <a:gd name="connsiteX1" fmla="*/ 218667 w 3157986"/>
                <a:gd name="connsiteY1" fmla="*/ 10136 h 3199554"/>
                <a:gd name="connsiteX2" fmla="*/ 3148268 w 3157986"/>
                <a:gd name="connsiteY2" fmla="*/ 19661 h 3199554"/>
                <a:gd name="connsiteX3" fmla="*/ 3157986 w 3157986"/>
                <a:gd name="connsiteY3" fmla="*/ 200830 h 3199554"/>
                <a:gd name="connsiteX4" fmla="*/ 3157986 w 3157986"/>
                <a:gd name="connsiteY4" fmla="*/ 3013623 h 3199554"/>
                <a:gd name="connsiteX5" fmla="*/ 2972055 w 3157986"/>
                <a:gd name="connsiteY5" fmla="*/ 3199554 h 3199554"/>
                <a:gd name="connsiteX6" fmla="*/ 399641 w 3157986"/>
                <a:gd name="connsiteY6" fmla="*/ 3199554 h 3199554"/>
                <a:gd name="connsiteX7" fmla="*/ 213710 w 3157986"/>
                <a:gd name="connsiteY7" fmla="*/ 3013623 h 3199554"/>
                <a:gd name="connsiteX8" fmla="*/ 213710 w 3157986"/>
                <a:gd name="connsiteY8" fmla="*/ 200830 h 3199554"/>
                <a:gd name="connsiteX0" fmla="*/ 12728 w 2957004"/>
                <a:gd name="connsiteY0" fmla="*/ 190773 h 3189497"/>
                <a:gd name="connsiteX1" fmla="*/ 17685 w 2957004"/>
                <a:gd name="connsiteY1" fmla="*/ 79 h 3189497"/>
                <a:gd name="connsiteX2" fmla="*/ 2947286 w 2957004"/>
                <a:gd name="connsiteY2" fmla="*/ 9604 h 3189497"/>
                <a:gd name="connsiteX3" fmla="*/ 2957004 w 2957004"/>
                <a:gd name="connsiteY3" fmla="*/ 190773 h 3189497"/>
                <a:gd name="connsiteX4" fmla="*/ 2957004 w 2957004"/>
                <a:gd name="connsiteY4" fmla="*/ 3003566 h 3189497"/>
                <a:gd name="connsiteX5" fmla="*/ 2771073 w 2957004"/>
                <a:gd name="connsiteY5" fmla="*/ 3189497 h 3189497"/>
                <a:gd name="connsiteX6" fmla="*/ 198659 w 2957004"/>
                <a:gd name="connsiteY6" fmla="*/ 3189497 h 3189497"/>
                <a:gd name="connsiteX7" fmla="*/ 12728 w 2957004"/>
                <a:gd name="connsiteY7" fmla="*/ 3003566 h 3189497"/>
                <a:gd name="connsiteX8" fmla="*/ 12728 w 2957004"/>
                <a:gd name="connsiteY8" fmla="*/ 190773 h 3189497"/>
                <a:gd name="connsiteX0" fmla="*/ 71908 w 3016184"/>
                <a:gd name="connsiteY0" fmla="*/ 190773 h 3189497"/>
                <a:gd name="connsiteX1" fmla="*/ 76865 w 3016184"/>
                <a:gd name="connsiteY1" fmla="*/ 79 h 3189497"/>
                <a:gd name="connsiteX2" fmla="*/ 3006466 w 3016184"/>
                <a:gd name="connsiteY2" fmla="*/ 9604 h 3189497"/>
                <a:gd name="connsiteX3" fmla="*/ 3016184 w 3016184"/>
                <a:gd name="connsiteY3" fmla="*/ 190773 h 3189497"/>
                <a:gd name="connsiteX4" fmla="*/ 3016184 w 3016184"/>
                <a:gd name="connsiteY4" fmla="*/ 3003566 h 3189497"/>
                <a:gd name="connsiteX5" fmla="*/ 2830253 w 3016184"/>
                <a:gd name="connsiteY5" fmla="*/ 3189497 h 3189497"/>
                <a:gd name="connsiteX6" fmla="*/ 257839 w 3016184"/>
                <a:gd name="connsiteY6" fmla="*/ 3189497 h 3189497"/>
                <a:gd name="connsiteX7" fmla="*/ 71908 w 3016184"/>
                <a:gd name="connsiteY7" fmla="*/ 3003566 h 3189497"/>
                <a:gd name="connsiteX8" fmla="*/ 71908 w 3016184"/>
                <a:gd name="connsiteY8" fmla="*/ 190773 h 3189497"/>
                <a:gd name="connsiteX0" fmla="*/ 0 w 2944276"/>
                <a:gd name="connsiteY0" fmla="*/ 190773 h 3189497"/>
                <a:gd name="connsiteX1" fmla="*/ 4957 w 2944276"/>
                <a:gd name="connsiteY1" fmla="*/ 79 h 3189497"/>
                <a:gd name="connsiteX2" fmla="*/ 2934558 w 2944276"/>
                <a:gd name="connsiteY2" fmla="*/ 9604 h 3189497"/>
                <a:gd name="connsiteX3" fmla="*/ 2944276 w 2944276"/>
                <a:gd name="connsiteY3" fmla="*/ 190773 h 3189497"/>
                <a:gd name="connsiteX4" fmla="*/ 2944276 w 2944276"/>
                <a:gd name="connsiteY4" fmla="*/ 3003566 h 3189497"/>
                <a:gd name="connsiteX5" fmla="*/ 2758345 w 2944276"/>
                <a:gd name="connsiteY5" fmla="*/ 3189497 h 3189497"/>
                <a:gd name="connsiteX6" fmla="*/ 185931 w 2944276"/>
                <a:gd name="connsiteY6" fmla="*/ 3189497 h 3189497"/>
                <a:gd name="connsiteX7" fmla="*/ 0 w 2944276"/>
                <a:gd name="connsiteY7" fmla="*/ 3003566 h 3189497"/>
                <a:gd name="connsiteX8" fmla="*/ 0 w 2944276"/>
                <a:gd name="connsiteY8" fmla="*/ 190773 h 3189497"/>
                <a:gd name="connsiteX0" fmla="*/ 5382 w 2949658"/>
                <a:gd name="connsiteY0" fmla="*/ 190773 h 3189497"/>
                <a:gd name="connsiteX1" fmla="*/ 814 w 2949658"/>
                <a:gd name="connsiteY1" fmla="*/ 79 h 3189497"/>
                <a:gd name="connsiteX2" fmla="*/ 2939940 w 2949658"/>
                <a:gd name="connsiteY2" fmla="*/ 9604 h 3189497"/>
                <a:gd name="connsiteX3" fmla="*/ 2949658 w 2949658"/>
                <a:gd name="connsiteY3" fmla="*/ 190773 h 3189497"/>
                <a:gd name="connsiteX4" fmla="*/ 2949658 w 2949658"/>
                <a:gd name="connsiteY4" fmla="*/ 3003566 h 3189497"/>
                <a:gd name="connsiteX5" fmla="*/ 2763727 w 2949658"/>
                <a:gd name="connsiteY5" fmla="*/ 3189497 h 3189497"/>
                <a:gd name="connsiteX6" fmla="*/ 191313 w 2949658"/>
                <a:gd name="connsiteY6" fmla="*/ 3189497 h 3189497"/>
                <a:gd name="connsiteX7" fmla="*/ 5382 w 2949658"/>
                <a:gd name="connsiteY7" fmla="*/ 3003566 h 3189497"/>
                <a:gd name="connsiteX8" fmla="*/ 5382 w 2949658"/>
                <a:gd name="connsiteY8" fmla="*/ 190773 h 3189497"/>
                <a:gd name="connsiteX0" fmla="*/ 0 w 2944276"/>
                <a:gd name="connsiteY0" fmla="*/ 186016 h 3184740"/>
                <a:gd name="connsiteX1" fmla="*/ 4957 w 2944276"/>
                <a:gd name="connsiteY1" fmla="*/ 84 h 3184740"/>
                <a:gd name="connsiteX2" fmla="*/ 2934558 w 2944276"/>
                <a:gd name="connsiteY2" fmla="*/ 4847 h 3184740"/>
                <a:gd name="connsiteX3" fmla="*/ 2944276 w 2944276"/>
                <a:gd name="connsiteY3" fmla="*/ 186016 h 3184740"/>
                <a:gd name="connsiteX4" fmla="*/ 2944276 w 2944276"/>
                <a:gd name="connsiteY4" fmla="*/ 2998809 h 3184740"/>
                <a:gd name="connsiteX5" fmla="*/ 2758345 w 2944276"/>
                <a:gd name="connsiteY5" fmla="*/ 3184740 h 3184740"/>
                <a:gd name="connsiteX6" fmla="*/ 185931 w 2944276"/>
                <a:gd name="connsiteY6" fmla="*/ 3184740 h 3184740"/>
                <a:gd name="connsiteX7" fmla="*/ 0 w 2944276"/>
                <a:gd name="connsiteY7" fmla="*/ 2998809 h 3184740"/>
                <a:gd name="connsiteX8" fmla="*/ 0 w 2944276"/>
                <a:gd name="connsiteY8" fmla="*/ 186016 h 3184740"/>
                <a:gd name="connsiteX0" fmla="*/ 214415 w 3161854"/>
                <a:gd name="connsiteY0" fmla="*/ 196845 h 3195569"/>
                <a:gd name="connsiteX1" fmla="*/ 219372 w 3161854"/>
                <a:gd name="connsiteY1" fmla="*/ 10913 h 3195569"/>
                <a:gd name="connsiteX2" fmla="*/ 3158498 w 3161854"/>
                <a:gd name="connsiteY2" fmla="*/ 15676 h 3195569"/>
                <a:gd name="connsiteX3" fmla="*/ 3158691 w 3161854"/>
                <a:gd name="connsiteY3" fmla="*/ 196845 h 3195569"/>
                <a:gd name="connsiteX4" fmla="*/ 3158691 w 3161854"/>
                <a:gd name="connsiteY4" fmla="*/ 3009638 h 3195569"/>
                <a:gd name="connsiteX5" fmla="*/ 2972760 w 3161854"/>
                <a:gd name="connsiteY5" fmla="*/ 3195569 h 3195569"/>
                <a:gd name="connsiteX6" fmla="*/ 400346 w 3161854"/>
                <a:gd name="connsiteY6" fmla="*/ 3195569 h 3195569"/>
                <a:gd name="connsiteX7" fmla="*/ 214415 w 3161854"/>
                <a:gd name="connsiteY7" fmla="*/ 3009638 h 3195569"/>
                <a:gd name="connsiteX8" fmla="*/ 214415 w 3161854"/>
                <a:gd name="connsiteY8" fmla="*/ 196845 h 3195569"/>
                <a:gd name="connsiteX0" fmla="*/ 214415 w 3161854"/>
                <a:gd name="connsiteY0" fmla="*/ 200647 h 3199371"/>
                <a:gd name="connsiteX1" fmla="*/ 219372 w 3161854"/>
                <a:gd name="connsiteY1" fmla="*/ 14715 h 3199371"/>
                <a:gd name="connsiteX2" fmla="*/ 3158498 w 3161854"/>
                <a:gd name="connsiteY2" fmla="*/ 19478 h 3199371"/>
                <a:gd name="connsiteX3" fmla="*/ 3158691 w 3161854"/>
                <a:gd name="connsiteY3" fmla="*/ 200647 h 3199371"/>
                <a:gd name="connsiteX4" fmla="*/ 3158691 w 3161854"/>
                <a:gd name="connsiteY4" fmla="*/ 3013440 h 3199371"/>
                <a:gd name="connsiteX5" fmla="*/ 2972760 w 3161854"/>
                <a:gd name="connsiteY5" fmla="*/ 3199371 h 3199371"/>
                <a:gd name="connsiteX6" fmla="*/ 400346 w 3161854"/>
                <a:gd name="connsiteY6" fmla="*/ 3199371 h 3199371"/>
                <a:gd name="connsiteX7" fmla="*/ 214415 w 3161854"/>
                <a:gd name="connsiteY7" fmla="*/ 3013440 h 3199371"/>
                <a:gd name="connsiteX8" fmla="*/ 214415 w 3161854"/>
                <a:gd name="connsiteY8" fmla="*/ 200647 h 3199371"/>
                <a:gd name="connsiteX0" fmla="*/ 220765 w 3168204"/>
                <a:gd name="connsiteY0" fmla="*/ 185932 h 3184656"/>
                <a:gd name="connsiteX1" fmla="*/ 225722 w 3168204"/>
                <a:gd name="connsiteY1" fmla="*/ 0 h 3184656"/>
                <a:gd name="connsiteX2" fmla="*/ 3164848 w 3168204"/>
                <a:gd name="connsiteY2" fmla="*/ 4763 h 3184656"/>
                <a:gd name="connsiteX3" fmla="*/ 3165041 w 3168204"/>
                <a:gd name="connsiteY3" fmla="*/ 185932 h 3184656"/>
                <a:gd name="connsiteX4" fmla="*/ 3165041 w 3168204"/>
                <a:gd name="connsiteY4" fmla="*/ 2998725 h 3184656"/>
                <a:gd name="connsiteX5" fmla="*/ 2979110 w 3168204"/>
                <a:gd name="connsiteY5" fmla="*/ 3184656 h 3184656"/>
                <a:gd name="connsiteX6" fmla="*/ 406696 w 3168204"/>
                <a:gd name="connsiteY6" fmla="*/ 3184656 h 3184656"/>
                <a:gd name="connsiteX7" fmla="*/ 220765 w 3168204"/>
                <a:gd name="connsiteY7" fmla="*/ 2998725 h 3184656"/>
                <a:gd name="connsiteX8" fmla="*/ 220765 w 3168204"/>
                <a:gd name="connsiteY8" fmla="*/ 185932 h 3184656"/>
                <a:gd name="connsiteX0" fmla="*/ 0 w 2947439"/>
                <a:gd name="connsiteY0" fmla="*/ 186015 h 3184739"/>
                <a:gd name="connsiteX1" fmla="*/ 4957 w 2947439"/>
                <a:gd name="connsiteY1" fmla="*/ 83 h 3184739"/>
                <a:gd name="connsiteX2" fmla="*/ 2944083 w 2947439"/>
                <a:gd name="connsiteY2" fmla="*/ 4846 h 3184739"/>
                <a:gd name="connsiteX3" fmla="*/ 2944276 w 2947439"/>
                <a:gd name="connsiteY3" fmla="*/ 186015 h 3184739"/>
                <a:gd name="connsiteX4" fmla="*/ 2944276 w 2947439"/>
                <a:gd name="connsiteY4" fmla="*/ 2998808 h 3184739"/>
                <a:gd name="connsiteX5" fmla="*/ 2758345 w 2947439"/>
                <a:gd name="connsiteY5" fmla="*/ 3184739 h 3184739"/>
                <a:gd name="connsiteX6" fmla="*/ 185931 w 2947439"/>
                <a:gd name="connsiteY6" fmla="*/ 3184739 h 3184739"/>
                <a:gd name="connsiteX7" fmla="*/ 0 w 2947439"/>
                <a:gd name="connsiteY7" fmla="*/ 2998808 h 3184739"/>
                <a:gd name="connsiteX8" fmla="*/ 0 w 2947439"/>
                <a:gd name="connsiteY8" fmla="*/ 186015 h 3184739"/>
                <a:gd name="connsiteX0" fmla="*/ 4571 w 2952010"/>
                <a:gd name="connsiteY0" fmla="*/ 190772 h 3189496"/>
                <a:gd name="connsiteX1" fmla="*/ 3 w 2952010"/>
                <a:gd name="connsiteY1" fmla="*/ 78 h 3189496"/>
                <a:gd name="connsiteX2" fmla="*/ 2948654 w 2952010"/>
                <a:gd name="connsiteY2" fmla="*/ 9603 h 3189496"/>
                <a:gd name="connsiteX3" fmla="*/ 2948847 w 2952010"/>
                <a:gd name="connsiteY3" fmla="*/ 190772 h 3189496"/>
                <a:gd name="connsiteX4" fmla="*/ 2948847 w 2952010"/>
                <a:gd name="connsiteY4" fmla="*/ 3003565 h 3189496"/>
                <a:gd name="connsiteX5" fmla="*/ 2762916 w 2952010"/>
                <a:gd name="connsiteY5" fmla="*/ 3189496 h 3189496"/>
                <a:gd name="connsiteX6" fmla="*/ 190502 w 2952010"/>
                <a:gd name="connsiteY6" fmla="*/ 3189496 h 3189496"/>
                <a:gd name="connsiteX7" fmla="*/ 4571 w 2952010"/>
                <a:gd name="connsiteY7" fmla="*/ 3003565 h 3189496"/>
                <a:gd name="connsiteX8" fmla="*/ 4571 w 2952010"/>
                <a:gd name="connsiteY8" fmla="*/ 190772 h 3189496"/>
                <a:gd name="connsiteX0" fmla="*/ 0 w 2947439"/>
                <a:gd name="connsiteY0" fmla="*/ 190772 h 3189496"/>
                <a:gd name="connsiteX1" fmla="*/ 195 w 2947439"/>
                <a:gd name="connsiteY1" fmla="*/ 78 h 3189496"/>
                <a:gd name="connsiteX2" fmla="*/ 2944083 w 2947439"/>
                <a:gd name="connsiteY2" fmla="*/ 9603 h 3189496"/>
                <a:gd name="connsiteX3" fmla="*/ 2944276 w 2947439"/>
                <a:gd name="connsiteY3" fmla="*/ 190772 h 3189496"/>
                <a:gd name="connsiteX4" fmla="*/ 2944276 w 2947439"/>
                <a:gd name="connsiteY4" fmla="*/ 3003565 h 3189496"/>
                <a:gd name="connsiteX5" fmla="*/ 2758345 w 2947439"/>
                <a:gd name="connsiteY5" fmla="*/ 3189496 h 3189496"/>
                <a:gd name="connsiteX6" fmla="*/ 185931 w 2947439"/>
                <a:gd name="connsiteY6" fmla="*/ 3189496 h 3189496"/>
                <a:gd name="connsiteX7" fmla="*/ 0 w 2947439"/>
                <a:gd name="connsiteY7" fmla="*/ 3003565 h 3189496"/>
                <a:gd name="connsiteX8" fmla="*/ 0 w 2947439"/>
                <a:gd name="connsiteY8" fmla="*/ 190772 h 3189496"/>
                <a:gd name="connsiteX0" fmla="*/ 217583 w 3162256"/>
                <a:gd name="connsiteY0" fmla="*/ 202289 h 3201013"/>
                <a:gd name="connsiteX1" fmla="*/ 217778 w 3162256"/>
                <a:gd name="connsiteY1" fmla="*/ 11595 h 3201013"/>
                <a:gd name="connsiteX2" fmla="*/ 3156904 w 3162256"/>
                <a:gd name="connsiteY2" fmla="*/ 21120 h 3201013"/>
                <a:gd name="connsiteX3" fmla="*/ 3161859 w 3162256"/>
                <a:gd name="connsiteY3" fmla="*/ 202289 h 3201013"/>
                <a:gd name="connsiteX4" fmla="*/ 3161859 w 3162256"/>
                <a:gd name="connsiteY4" fmla="*/ 3015082 h 3201013"/>
                <a:gd name="connsiteX5" fmla="*/ 2975928 w 3162256"/>
                <a:gd name="connsiteY5" fmla="*/ 3201013 h 3201013"/>
                <a:gd name="connsiteX6" fmla="*/ 403514 w 3162256"/>
                <a:gd name="connsiteY6" fmla="*/ 3201013 h 3201013"/>
                <a:gd name="connsiteX7" fmla="*/ 217583 w 3162256"/>
                <a:gd name="connsiteY7" fmla="*/ 3015082 h 3201013"/>
                <a:gd name="connsiteX8" fmla="*/ 217583 w 3162256"/>
                <a:gd name="connsiteY8" fmla="*/ 202289 h 3201013"/>
                <a:gd name="connsiteX0" fmla="*/ 0 w 2944673"/>
                <a:gd name="connsiteY0" fmla="*/ 190879 h 3189603"/>
                <a:gd name="connsiteX1" fmla="*/ 195 w 2944673"/>
                <a:gd name="connsiteY1" fmla="*/ 185 h 3189603"/>
                <a:gd name="connsiteX2" fmla="*/ 2939321 w 2944673"/>
                <a:gd name="connsiteY2" fmla="*/ 9710 h 3189603"/>
                <a:gd name="connsiteX3" fmla="*/ 2944276 w 2944673"/>
                <a:gd name="connsiteY3" fmla="*/ 190879 h 3189603"/>
                <a:gd name="connsiteX4" fmla="*/ 2944276 w 2944673"/>
                <a:gd name="connsiteY4" fmla="*/ 3003672 h 3189603"/>
                <a:gd name="connsiteX5" fmla="*/ 2758345 w 2944673"/>
                <a:gd name="connsiteY5" fmla="*/ 3189603 h 3189603"/>
                <a:gd name="connsiteX6" fmla="*/ 185931 w 2944673"/>
                <a:gd name="connsiteY6" fmla="*/ 3189603 h 3189603"/>
                <a:gd name="connsiteX7" fmla="*/ 0 w 2944673"/>
                <a:gd name="connsiteY7" fmla="*/ 3003672 h 3189603"/>
                <a:gd name="connsiteX8" fmla="*/ 0 w 2944673"/>
                <a:gd name="connsiteY8" fmla="*/ 190879 h 31896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44673" h="3189603">
                  <a:moveTo>
                    <a:pt x="0" y="190879"/>
                  </a:moveTo>
                  <a:cubicBezTo>
                    <a:pt x="0" y="88192"/>
                    <a:pt x="846" y="1805"/>
                    <a:pt x="195" y="185"/>
                  </a:cubicBezTo>
                  <a:cubicBezTo>
                    <a:pt x="-456" y="-1435"/>
                    <a:pt x="1959612" y="8122"/>
                    <a:pt x="2939321" y="9710"/>
                  </a:cubicBezTo>
                  <a:cubicBezTo>
                    <a:pt x="2946758" y="9710"/>
                    <a:pt x="2944276" y="88192"/>
                    <a:pt x="2944276" y="190879"/>
                  </a:cubicBezTo>
                  <a:lnTo>
                    <a:pt x="2944276" y="3003672"/>
                  </a:lnTo>
                  <a:cubicBezTo>
                    <a:pt x="2944276" y="3106359"/>
                    <a:pt x="2861032" y="3189603"/>
                    <a:pt x="2758345" y="3189603"/>
                  </a:cubicBezTo>
                  <a:lnTo>
                    <a:pt x="185931" y="3189603"/>
                  </a:lnTo>
                  <a:cubicBezTo>
                    <a:pt x="83244" y="3189603"/>
                    <a:pt x="0" y="3106359"/>
                    <a:pt x="0" y="3003672"/>
                  </a:cubicBezTo>
                  <a:lnTo>
                    <a:pt x="0" y="19087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i-FI"/>
                <a:t>  </a:t>
              </a:r>
            </a:p>
          </p:txBody>
        </p:sp>
        <p:grpSp>
          <p:nvGrpSpPr>
            <p:cNvPr id="76" name="Ryhmä 75">
              <a:extLst>
                <a:ext uri="{FF2B5EF4-FFF2-40B4-BE49-F238E27FC236}">
                  <a16:creationId xmlns:a16="http://schemas.microsoft.com/office/drawing/2014/main" id="{FB3FD3E4-F12F-1F0D-87BC-09D904E9A0E2}"/>
                </a:ext>
              </a:extLst>
            </p:cNvPr>
            <p:cNvGrpSpPr/>
            <p:nvPr/>
          </p:nvGrpSpPr>
          <p:grpSpPr>
            <a:xfrm>
              <a:off x="3278446" y="5667796"/>
              <a:ext cx="2690037" cy="424319"/>
              <a:chOff x="3282550" y="5447684"/>
              <a:chExt cx="2690037" cy="424319"/>
            </a:xfrm>
          </p:grpSpPr>
          <p:sp>
            <p:nvSpPr>
              <p:cNvPr id="79" name="Tekstiruutu 78">
                <a:hlinkClick r:id="rId15"/>
                <a:extLst>
                  <a:ext uri="{FF2B5EF4-FFF2-40B4-BE49-F238E27FC236}">
                    <a16:creationId xmlns:a16="http://schemas.microsoft.com/office/drawing/2014/main" id="{E675AF6B-A039-A9A7-66CF-4918A2210F97}"/>
                  </a:ext>
                </a:extLst>
              </p:cNvPr>
              <p:cNvSpPr txBox="1"/>
              <p:nvPr/>
            </p:nvSpPr>
            <p:spPr>
              <a:xfrm>
                <a:off x="3433889" y="5564226"/>
                <a:ext cx="237994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fi-FI" sz="1400" b="1">
                    <a:solidFill>
                      <a:schemeClr val="accent1"/>
                    </a:solidFill>
                  </a:rPr>
                  <a:t>Lue lisää &gt;</a:t>
                </a:r>
              </a:p>
            </p:txBody>
          </p:sp>
          <p:cxnSp>
            <p:nvCxnSpPr>
              <p:cNvPr id="80" name="Suora yhdysviiva 79">
                <a:extLst>
                  <a:ext uri="{FF2B5EF4-FFF2-40B4-BE49-F238E27FC236}">
                    <a16:creationId xmlns:a16="http://schemas.microsoft.com/office/drawing/2014/main" id="{11105766-7008-63E3-9892-DAEA0105446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282550" y="5447684"/>
                <a:ext cx="2690037" cy="0"/>
              </a:xfrm>
              <a:prstGeom prst="line">
                <a:avLst/>
              </a:prstGeom>
              <a:ln>
                <a:solidFill>
                  <a:schemeClr val="tx1">
                    <a:lumMod val="25000"/>
                    <a:lumOff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7" name="Tekstiruutu 76">
              <a:extLst>
                <a:ext uri="{FF2B5EF4-FFF2-40B4-BE49-F238E27FC236}">
                  <a16:creationId xmlns:a16="http://schemas.microsoft.com/office/drawing/2014/main" id="{104E80CF-3224-CE1A-7EAF-E459F2AAA6E9}"/>
                </a:ext>
              </a:extLst>
            </p:cNvPr>
            <p:cNvSpPr txBox="1"/>
            <p:nvPr/>
          </p:nvSpPr>
          <p:spPr>
            <a:xfrm>
              <a:off x="3278446" y="3776856"/>
              <a:ext cx="2531284" cy="1600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i-FI" sz="1400" b="0" i="0">
                  <a:solidFill>
                    <a:srgbClr val="222222"/>
                  </a:solidFill>
                  <a:effectLst/>
                  <a:latin typeface="Lato" panose="020F0502020204030203" pitchFamily="34" charset="0"/>
                </a:rPr>
                <a:t>Roy Rissanen on asunut perheineen ulkomailla ja työskennellyt lähetystyön tehtävissä vuodesta 1993, muun muassa lähetyslentäjänä Afrikassa ja Aasiassa</a:t>
              </a:r>
              <a:endParaRPr lang="fi-FI" sz="1400"/>
            </a:p>
          </p:txBody>
        </p:sp>
        <p:sp>
          <p:nvSpPr>
            <p:cNvPr id="78" name="Tekstiruutu 77">
              <a:extLst>
                <a:ext uri="{FF2B5EF4-FFF2-40B4-BE49-F238E27FC236}">
                  <a16:creationId xmlns:a16="http://schemas.microsoft.com/office/drawing/2014/main" id="{0389AA94-BF33-38DF-24CB-FCF923029901}"/>
                </a:ext>
              </a:extLst>
            </p:cNvPr>
            <p:cNvSpPr txBox="1"/>
            <p:nvPr/>
          </p:nvSpPr>
          <p:spPr>
            <a:xfrm>
              <a:off x="3278446" y="3265025"/>
              <a:ext cx="269003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fi-FI" b="1" i="0">
                  <a:solidFill>
                    <a:srgbClr val="222222"/>
                  </a:solidFill>
                  <a:effectLst/>
                  <a:latin typeface="Aller" panose="02000503030000020004" pitchFamily="2" charset="0"/>
                </a:rPr>
                <a:t>Roy Rissanen</a:t>
              </a:r>
            </a:p>
          </p:txBody>
        </p:sp>
      </p:grpSp>
      <p:grpSp>
        <p:nvGrpSpPr>
          <p:cNvPr id="81" name="Ryhmä 80">
            <a:extLst>
              <a:ext uri="{FF2B5EF4-FFF2-40B4-BE49-F238E27FC236}">
                <a16:creationId xmlns:a16="http://schemas.microsoft.com/office/drawing/2014/main" id="{C9C157E2-65C5-7286-DD3C-B4A2E23F3FB0}"/>
              </a:ext>
            </a:extLst>
          </p:cNvPr>
          <p:cNvGrpSpPr/>
          <p:nvPr/>
        </p:nvGrpSpPr>
        <p:grpSpPr>
          <a:xfrm>
            <a:off x="7759695" y="1697250"/>
            <a:ext cx="2944673" cy="4542471"/>
            <a:chOff x="3151327" y="1690688"/>
            <a:chExt cx="2944673" cy="4542471"/>
          </a:xfrm>
          <a:effectLst>
            <a:outerShdw blurRad="177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82" name="Suorakulmio: Pyöristetyt kulmat 81">
              <a:extLst>
                <a:ext uri="{FF2B5EF4-FFF2-40B4-BE49-F238E27FC236}">
                  <a16:creationId xmlns:a16="http://schemas.microsoft.com/office/drawing/2014/main" id="{55DE2846-5694-C692-1D75-22C7DE054EA4}"/>
                </a:ext>
              </a:extLst>
            </p:cNvPr>
            <p:cNvSpPr/>
            <p:nvPr userDrawn="1"/>
          </p:nvSpPr>
          <p:spPr>
            <a:xfrm>
              <a:off x="3151327" y="1690688"/>
              <a:ext cx="2944276" cy="1738311"/>
            </a:xfrm>
            <a:prstGeom prst="roundRect">
              <a:avLst>
                <a:gd name="adj" fmla="val 6655"/>
              </a:avLst>
            </a:prstGeom>
            <a:blipFill dpi="0" rotWithShape="1">
              <a:blip r:embed="rId1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b="-14002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i-FI"/>
            </a:p>
          </p:txBody>
        </p:sp>
        <p:sp>
          <p:nvSpPr>
            <p:cNvPr id="83" name="Suorakulmio: Pyöristetyt kulmat 6">
              <a:extLst>
                <a:ext uri="{FF2B5EF4-FFF2-40B4-BE49-F238E27FC236}">
                  <a16:creationId xmlns:a16="http://schemas.microsoft.com/office/drawing/2014/main" id="{C6DF1FDD-8DB9-9B79-26DA-6FAF36B2E8FE}"/>
                </a:ext>
              </a:extLst>
            </p:cNvPr>
            <p:cNvSpPr/>
            <p:nvPr/>
          </p:nvSpPr>
          <p:spPr>
            <a:xfrm>
              <a:off x="3151327" y="3162300"/>
              <a:ext cx="2944673" cy="3070859"/>
            </a:xfrm>
            <a:custGeom>
              <a:avLst/>
              <a:gdLst>
                <a:gd name="connsiteX0" fmla="*/ 0 w 2944276"/>
                <a:gd name="connsiteY0" fmla="*/ 185931 h 3184655"/>
                <a:gd name="connsiteX1" fmla="*/ 185931 w 2944276"/>
                <a:gd name="connsiteY1" fmla="*/ 0 h 3184655"/>
                <a:gd name="connsiteX2" fmla="*/ 2758345 w 2944276"/>
                <a:gd name="connsiteY2" fmla="*/ 0 h 3184655"/>
                <a:gd name="connsiteX3" fmla="*/ 2944276 w 2944276"/>
                <a:gd name="connsiteY3" fmla="*/ 185931 h 3184655"/>
                <a:gd name="connsiteX4" fmla="*/ 2944276 w 2944276"/>
                <a:gd name="connsiteY4" fmla="*/ 2998724 h 3184655"/>
                <a:gd name="connsiteX5" fmla="*/ 2758345 w 2944276"/>
                <a:gd name="connsiteY5" fmla="*/ 3184655 h 3184655"/>
                <a:gd name="connsiteX6" fmla="*/ 185931 w 2944276"/>
                <a:gd name="connsiteY6" fmla="*/ 3184655 h 3184655"/>
                <a:gd name="connsiteX7" fmla="*/ 0 w 2944276"/>
                <a:gd name="connsiteY7" fmla="*/ 2998724 h 3184655"/>
                <a:gd name="connsiteX8" fmla="*/ 0 w 2944276"/>
                <a:gd name="connsiteY8" fmla="*/ 185931 h 3184655"/>
                <a:gd name="connsiteX0" fmla="*/ 35240 w 2979516"/>
                <a:gd name="connsiteY0" fmla="*/ 185931 h 3184655"/>
                <a:gd name="connsiteX1" fmla="*/ 49721 w 2979516"/>
                <a:gd name="connsiteY1" fmla="*/ 0 h 3184655"/>
                <a:gd name="connsiteX2" fmla="*/ 2793585 w 2979516"/>
                <a:gd name="connsiteY2" fmla="*/ 0 h 3184655"/>
                <a:gd name="connsiteX3" fmla="*/ 2979516 w 2979516"/>
                <a:gd name="connsiteY3" fmla="*/ 185931 h 3184655"/>
                <a:gd name="connsiteX4" fmla="*/ 2979516 w 2979516"/>
                <a:gd name="connsiteY4" fmla="*/ 2998724 h 3184655"/>
                <a:gd name="connsiteX5" fmla="*/ 2793585 w 2979516"/>
                <a:gd name="connsiteY5" fmla="*/ 3184655 h 3184655"/>
                <a:gd name="connsiteX6" fmla="*/ 221171 w 2979516"/>
                <a:gd name="connsiteY6" fmla="*/ 3184655 h 3184655"/>
                <a:gd name="connsiteX7" fmla="*/ 35240 w 2979516"/>
                <a:gd name="connsiteY7" fmla="*/ 2998724 h 3184655"/>
                <a:gd name="connsiteX8" fmla="*/ 35240 w 2979516"/>
                <a:gd name="connsiteY8" fmla="*/ 185931 h 3184655"/>
                <a:gd name="connsiteX0" fmla="*/ 0 w 2944276"/>
                <a:gd name="connsiteY0" fmla="*/ 185931 h 3184655"/>
                <a:gd name="connsiteX1" fmla="*/ 14481 w 2944276"/>
                <a:gd name="connsiteY1" fmla="*/ 0 h 3184655"/>
                <a:gd name="connsiteX2" fmla="*/ 2758345 w 2944276"/>
                <a:gd name="connsiteY2" fmla="*/ 0 h 3184655"/>
                <a:gd name="connsiteX3" fmla="*/ 2944276 w 2944276"/>
                <a:gd name="connsiteY3" fmla="*/ 185931 h 3184655"/>
                <a:gd name="connsiteX4" fmla="*/ 2944276 w 2944276"/>
                <a:gd name="connsiteY4" fmla="*/ 2998724 h 3184655"/>
                <a:gd name="connsiteX5" fmla="*/ 2758345 w 2944276"/>
                <a:gd name="connsiteY5" fmla="*/ 3184655 h 3184655"/>
                <a:gd name="connsiteX6" fmla="*/ 185931 w 2944276"/>
                <a:gd name="connsiteY6" fmla="*/ 3184655 h 3184655"/>
                <a:gd name="connsiteX7" fmla="*/ 0 w 2944276"/>
                <a:gd name="connsiteY7" fmla="*/ 2998724 h 3184655"/>
                <a:gd name="connsiteX8" fmla="*/ 0 w 2944276"/>
                <a:gd name="connsiteY8" fmla="*/ 185931 h 3184655"/>
                <a:gd name="connsiteX0" fmla="*/ 1046 w 2945322"/>
                <a:gd name="connsiteY0" fmla="*/ 185931 h 3184655"/>
                <a:gd name="connsiteX1" fmla="*/ 1240 w 2945322"/>
                <a:gd name="connsiteY1" fmla="*/ 0 h 3184655"/>
                <a:gd name="connsiteX2" fmla="*/ 2759391 w 2945322"/>
                <a:gd name="connsiteY2" fmla="*/ 0 h 3184655"/>
                <a:gd name="connsiteX3" fmla="*/ 2945322 w 2945322"/>
                <a:gd name="connsiteY3" fmla="*/ 185931 h 3184655"/>
                <a:gd name="connsiteX4" fmla="*/ 2945322 w 2945322"/>
                <a:gd name="connsiteY4" fmla="*/ 2998724 h 3184655"/>
                <a:gd name="connsiteX5" fmla="*/ 2759391 w 2945322"/>
                <a:gd name="connsiteY5" fmla="*/ 3184655 h 3184655"/>
                <a:gd name="connsiteX6" fmla="*/ 186977 w 2945322"/>
                <a:gd name="connsiteY6" fmla="*/ 3184655 h 3184655"/>
                <a:gd name="connsiteX7" fmla="*/ 1046 w 2945322"/>
                <a:gd name="connsiteY7" fmla="*/ 2998724 h 3184655"/>
                <a:gd name="connsiteX8" fmla="*/ 1046 w 2945322"/>
                <a:gd name="connsiteY8" fmla="*/ 185931 h 3184655"/>
                <a:gd name="connsiteX0" fmla="*/ 217936 w 3207707"/>
                <a:gd name="connsiteY0" fmla="*/ 198527 h 3197251"/>
                <a:gd name="connsiteX1" fmla="*/ 218130 w 3207707"/>
                <a:gd name="connsiteY1" fmla="*/ 12596 h 3197251"/>
                <a:gd name="connsiteX2" fmla="*/ 3162019 w 3207707"/>
                <a:gd name="connsiteY2" fmla="*/ 17358 h 3197251"/>
                <a:gd name="connsiteX3" fmla="*/ 3162212 w 3207707"/>
                <a:gd name="connsiteY3" fmla="*/ 198527 h 3197251"/>
                <a:gd name="connsiteX4" fmla="*/ 3162212 w 3207707"/>
                <a:gd name="connsiteY4" fmla="*/ 3011320 h 3197251"/>
                <a:gd name="connsiteX5" fmla="*/ 2976281 w 3207707"/>
                <a:gd name="connsiteY5" fmla="*/ 3197251 h 3197251"/>
                <a:gd name="connsiteX6" fmla="*/ 403867 w 3207707"/>
                <a:gd name="connsiteY6" fmla="*/ 3197251 h 3197251"/>
                <a:gd name="connsiteX7" fmla="*/ 217936 w 3207707"/>
                <a:gd name="connsiteY7" fmla="*/ 3011320 h 3197251"/>
                <a:gd name="connsiteX8" fmla="*/ 217936 w 3207707"/>
                <a:gd name="connsiteY8" fmla="*/ 198527 h 3197251"/>
                <a:gd name="connsiteX0" fmla="*/ 217936 w 3207707"/>
                <a:gd name="connsiteY0" fmla="*/ 196845 h 3195569"/>
                <a:gd name="connsiteX1" fmla="*/ 218130 w 3207707"/>
                <a:gd name="connsiteY1" fmla="*/ 10914 h 3195569"/>
                <a:gd name="connsiteX2" fmla="*/ 3162019 w 3207707"/>
                <a:gd name="connsiteY2" fmla="*/ 15676 h 3195569"/>
                <a:gd name="connsiteX3" fmla="*/ 3162212 w 3207707"/>
                <a:gd name="connsiteY3" fmla="*/ 196845 h 3195569"/>
                <a:gd name="connsiteX4" fmla="*/ 3162212 w 3207707"/>
                <a:gd name="connsiteY4" fmla="*/ 3009638 h 3195569"/>
                <a:gd name="connsiteX5" fmla="*/ 2976281 w 3207707"/>
                <a:gd name="connsiteY5" fmla="*/ 3195569 h 3195569"/>
                <a:gd name="connsiteX6" fmla="*/ 403867 w 3207707"/>
                <a:gd name="connsiteY6" fmla="*/ 3195569 h 3195569"/>
                <a:gd name="connsiteX7" fmla="*/ 217936 w 3207707"/>
                <a:gd name="connsiteY7" fmla="*/ 3009638 h 3195569"/>
                <a:gd name="connsiteX8" fmla="*/ 217936 w 3207707"/>
                <a:gd name="connsiteY8" fmla="*/ 196845 h 3195569"/>
                <a:gd name="connsiteX0" fmla="*/ 217936 w 3165375"/>
                <a:gd name="connsiteY0" fmla="*/ 196845 h 3195569"/>
                <a:gd name="connsiteX1" fmla="*/ 218130 w 3165375"/>
                <a:gd name="connsiteY1" fmla="*/ 10914 h 3195569"/>
                <a:gd name="connsiteX2" fmla="*/ 3162019 w 3165375"/>
                <a:gd name="connsiteY2" fmla="*/ 15676 h 3195569"/>
                <a:gd name="connsiteX3" fmla="*/ 3162212 w 3165375"/>
                <a:gd name="connsiteY3" fmla="*/ 196845 h 3195569"/>
                <a:gd name="connsiteX4" fmla="*/ 3162212 w 3165375"/>
                <a:gd name="connsiteY4" fmla="*/ 3009638 h 3195569"/>
                <a:gd name="connsiteX5" fmla="*/ 2976281 w 3165375"/>
                <a:gd name="connsiteY5" fmla="*/ 3195569 h 3195569"/>
                <a:gd name="connsiteX6" fmla="*/ 403867 w 3165375"/>
                <a:gd name="connsiteY6" fmla="*/ 3195569 h 3195569"/>
                <a:gd name="connsiteX7" fmla="*/ 217936 w 3165375"/>
                <a:gd name="connsiteY7" fmla="*/ 3009638 h 3195569"/>
                <a:gd name="connsiteX8" fmla="*/ 217936 w 3165375"/>
                <a:gd name="connsiteY8" fmla="*/ 196845 h 3195569"/>
                <a:gd name="connsiteX0" fmla="*/ 2038 w 2949477"/>
                <a:gd name="connsiteY0" fmla="*/ 186061 h 3184785"/>
                <a:gd name="connsiteX1" fmla="*/ 2232 w 2949477"/>
                <a:gd name="connsiteY1" fmla="*/ 130 h 3184785"/>
                <a:gd name="connsiteX2" fmla="*/ 2946121 w 2949477"/>
                <a:gd name="connsiteY2" fmla="*/ 4892 h 3184785"/>
                <a:gd name="connsiteX3" fmla="*/ 2946314 w 2949477"/>
                <a:gd name="connsiteY3" fmla="*/ 186061 h 3184785"/>
                <a:gd name="connsiteX4" fmla="*/ 2946314 w 2949477"/>
                <a:gd name="connsiteY4" fmla="*/ 2998854 h 3184785"/>
                <a:gd name="connsiteX5" fmla="*/ 2760383 w 2949477"/>
                <a:gd name="connsiteY5" fmla="*/ 3184785 h 3184785"/>
                <a:gd name="connsiteX6" fmla="*/ 187969 w 2949477"/>
                <a:gd name="connsiteY6" fmla="*/ 3184785 h 3184785"/>
                <a:gd name="connsiteX7" fmla="*/ 2038 w 2949477"/>
                <a:gd name="connsiteY7" fmla="*/ 2998854 h 3184785"/>
                <a:gd name="connsiteX8" fmla="*/ 2038 w 2949477"/>
                <a:gd name="connsiteY8" fmla="*/ 186061 h 3184785"/>
                <a:gd name="connsiteX0" fmla="*/ 0 w 2947439"/>
                <a:gd name="connsiteY0" fmla="*/ 195535 h 3194259"/>
                <a:gd name="connsiteX1" fmla="*/ 9719 w 2947439"/>
                <a:gd name="connsiteY1" fmla="*/ 79 h 3194259"/>
                <a:gd name="connsiteX2" fmla="*/ 2944083 w 2947439"/>
                <a:gd name="connsiteY2" fmla="*/ 14366 h 3194259"/>
                <a:gd name="connsiteX3" fmla="*/ 2944276 w 2947439"/>
                <a:gd name="connsiteY3" fmla="*/ 195535 h 3194259"/>
                <a:gd name="connsiteX4" fmla="*/ 2944276 w 2947439"/>
                <a:gd name="connsiteY4" fmla="*/ 3008328 h 3194259"/>
                <a:gd name="connsiteX5" fmla="*/ 2758345 w 2947439"/>
                <a:gd name="connsiteY5" fmla="*/ 3194259 h 3194259"/>
                <a:gd name="connsiteX6" fmla="*/ 185931 w 2947439"/>
                <a:gd name="connsiteY6" fmla="*/ 3194259 h 3194259"/>
                <a:gd name="connsiteX7" fmla="*/ 0 w 2947439"/>
                <a:gd name="connsiteY7" fmla="*/ 3008328 h 3194259"/>
                <a:gd name="connsiteX8" fmla="*/ 0 w 2947439"/>
                <a:gd name="connsiteY8" fmla="*/ 195535 h 3194259"/>
                <a:gd name="connsiteX0" fmla="*/ 0 w 2947439"/>
                <a:gd name="connsiteY0" fmla="*/ 181358 h 3180082"/>
                <a:gd name="connsiteX1" fmla="*/ 4957 w 2947439"/>
                <a:gd name="connsiteY1" fmla="*/ 189 h 3180082"/>
                <a:gd name="connsiteX2" fmla="*/ 2944083 w 2947439"/>
                <a:gd name="connsiteY2" fmla="*/ 189 h 3180082"/>
                <a:gd name="connsiteX3" fmla="*/ 2944276 w 2947439"/>
                <a:gd name="connsiteY3" fmla="*/ 181358 h 3180082"/>
                <a:gd name="connsiteX4" fmla="*/ 2944276 w 2947439"/>
                <a:gd name="connsiteY4" fmla="*/ 2994151 h 3180082"/>
                <a:gd name="connsiteX5" fmla="*/ 2758345 w 2947439"/>
                <a:gd name="connsiteY5" fmla="*/ 3180082 h 3180082"/>
                <a:gd name="connsiteX6" fmla="*/ 185931 w 2947439"/>
                <a:gd name="connsiteY6" fmla="*/ 3180082 h 3180082"/>
                <a:gd name="connsiteX7" fmla="*/ 0 w 2947439"/>
                <a:gd name="connsiteY7" fmla="*/ 2994151 h 3180082"/>
                <a:gd name="connsiteX8" fmla="*/ 0 w 2947439"/>
                <a:gd name="connsiteY8" fmla="*/ 181358 h 3180082"/>
                <a:gd name="connsiteX0" fmla="*/ 0 w 2947439"/>
                <a:gd name="connsiteY0" fmla="*/ 186061 h 3184785"/>
                <a:gd name="connsiteX1" fmla="*/ 9719 w 2947439"/>
                <a:gd name="connsiteY1" fmla="*/ 129 h 3184785"/>
                <a:gd name="connsiteX2" fmla="*/ 2944083 w 2947439"/>
                <a:gd name="connsiteY2" fmla="*/ 4892 h 3184785"/>
                <a:gd name="connsiteX3" fmla="*/ 2944276 w 2947439"/>
                <a:gd name="connsiteY3" fmla="*/ 186061 h 3184785"/>
                <a:gd name="connsiteX4" fmla="*/ 2944276 w 2947439"/>
                <a:gd name="connsiteY4" fmla="*/ 2998854 h 3184785"/>
                <a:gd name="connsiteX5" fmla="*/ 2758345 w 2947439"/>
                <a:gd name="connsiteY5" fmla="*/ 3184785 h 3184785"/>
                <a:gd name="connsiteX6" fmla="*/ 185931 w 2947439"/>
                <a:gd name="connsiteY6" fmla="*/ 3184785 h 3184785"/>
                <a:gd name="connsiteX7" fmla="*/ 0 w 2947439"/>
                <a:gd name="connsiteY7" fmla="*/ 2998854 h 3184785"/>
                <a:gd name="connsiteX8" fmla="*/ 0 w 2947439"/>
                <a:gd name="connsiteY8" fmla="*/ 186061 h 3184785"/>
                <a:gd name="connsiteX0" fmla="*/ 0 w 2947439"/>
                <a:gd name="connsiteY0" fmla="*/ 190792 h 3189516"/>
                <a:gd name="connsiteX1" fmla="*/ 4957 w 2947439"/>
                <a:gd name="connsiteY1" fmla="*/ 98 h 3189516"/>
                <a:gd name="connsiteX2" fmla="*/ 2944083 w 2947439"/>
                <a:gd name="connsiteY2" fmla="*/ 9623 h 3189516"/>
                <a:gd name="connsiteX3" fmla="*/ 2944276 w 2947439"/>
                <a:gd name="connsiteY3" fmla="*/ 190792 h 3189516"/>
                <a:gd name="connsiteX4" fmla="*/ 2944276 w 2947439"/>
                <a:gd name="connsiteY4" fmla="*/ 3003585 h 3189516"/>
                <a:gd name="connsiteX5" fmla="*/ 2758345 w 2947439"/>
                <a:gd name="connsiteY5" fmla="*/ 3189516 h 3189516"/>
                <a:gd name="connsiteX6" fmla="*/ 185931 w 2947439"/>
                <a:gd name="connsiteY6" fmla="*/ 3189516 h 3189516"/>
                <a:gd name="connsiteX7" fmla="*/ 0 w 2947439"/>
                <a:gd name="connsiteY7" fmla="*/ 3003585 h 3189516"/>
                <a:gd name="connsiteX8" fmla="*/ 0 w 2947439"/>
                <a:gd name="connsiteY8" fmla="*/ 190792 h 3189516"/>
                <a:gd name="connsiteX0" fmla="*/ 213710 w 3157986"/>
                <a:gd name="connsiteY0" fmla="*/ 200830 h 3199554"/>
                <a:gd name="connsiteX1" fmla="*/ 218667 w 3157986"/>
                <a:gd name="connsiteY1" fmla="*/ 10136 h 3199554"/>
                <a:gd name="connsiteX2" fmla="*/ 3148268 w 3157986"/>
                <a:gd name="connsiteY2" fmla="*/ 19661 h 3199554"/>
                <a:gd name="connsiteX3" fmla="*/ 3157986 w 3157986"/>
                <a:gd name="connsiteY3" fmla="*/ 200830 h 3199554"/>
                <a:gd name="connsiteX4" fmla="*/ 3157986 w 3157986"/>
                <a:gd name="connsiteY4" fmla="*/ 3013623 h 3199554"/>
                <a:gd name="connsiteX5" fmla="*/ 2972055 w 3157986"/>
                <a:gd name="connsiteY5" fmla="*/ 3199554 h 3199554"/>
                <a:gd name="connsiteX6" fmla="*/ 399641 w 3157986"/>
                <a:gd name="connsiteY6" fmla="*/ 3199554 h 3199554"/>
                <a:gd name="connsiteX7" fmla="*/ 213710 w 3157986"/>
                <a:gd name="connsiteY7" fmla="*/ 3013623 h 3199554"/>
                <a:gd name="connsiteX8" fmla="*/ 213710 w 3157986"/>
                <a:gd name="connsiteY8" fmla="*/ 200830 h 3199554"/>
                <a:gd name="connsiteX0" fmla="*/ 12728 w 2957004"/>
                <a:gd name="connsiteY0" fmla="*/ 190773 h 3189497"/>
                <a:gd name="connsiteX1" fmla="*/ 17685 w 2957004"/>
                <a:gd name="connsiteY1" fmla="*/ 79 h 3189497"/>
                <a:gd name="connsiteX2" fmla="*/ 2947286 w 2957004"/>
                <a:gd name="connsiteY2" fmla="*/ 9604 h 3189497"/>
                <a:gd name="connsiteX3" fmla="*/ 2957004 w 2957004"/>
                <a:gd name="connsiteY3" fmla="*/ 190773 h 3189497"/>
                <a:gd name="connsiteX4" fmla="*/ 2957004 w 2957004"/>
                <a:gd name="connsiteY4" fmla="*/ 3003566 h 3189497"/>
                <a:gd name="connsiteX5" fmla="*/ 2771073 w 2957004"/>
                <a:gd name="connsiteY5" fmla="*/ 3189497 h 3189497"/>
                <a:gd name="connsiteX6" fmla="*/ 198659 w 2957004"/>
                <a:gd name="connsiteY6" fmla="*/ 3189497 h 3189497"/>
                <a:gd name="connsiteX7" fmla="*/ 12728 w 2957004"/>
                <a:gd name="connsiteY7" fmla="*/ 3003566 h 3189497"/>
                <a:gd name="connsiteX8" fmla="*/ 12728 w 2957004"/>
                <a:gd name="connsiteY8" fmla="*/ 190773 h 3189497"/>
                <a:gd name="connsiteX0" fmla="*/ 71908 w 3016184"/>
                <a:gd name="connsiteY0" fmla="*/ 190773 h 3189497"/>
                <a:gd name="connsiteX1" fmla="*/ 76865 w 3016184"/>
                <a:gd name="connsiteY1" fmla="*/ 79 h 3189497"/>
                <a:gd name="connsiteX2" fmla="*/ 3006466 w 3016184"/>
                <a:gd name="connsiteY2" fmla="*/ 9604 h 3189497"/>
                <a:gd name="connsiteX3" fmla="*/ 3016184 w 3016184"/>
                <a:gd name="connsiteY3" fmla="*/ 190773 h 3189497"/>
                <a:gd name="connsiteX4" fmla="*/ 3016184 w 3016184"/>
                <a:gd name="connsiteY4" fmla="*/ 3003566 h 3189497"/>
                <a:gd name="connsiteX5" fmla="*/ 2830253 w 3016184"/>
                <a:gd name="connsiteY5" fmla="*/ 3189497 h 3189497"/>
                <a:gd name="connsiteX6" fmla="*/ 257839 w 3016184"/>
                <a:gd name="connsiteY6" fmla="*/ 3189497 h 3189497"/>
                <a:gd name="connsiteX7" fmla="*/ 71908 w 3016184"/>
                <a:gd name="connsiteY7" fmla="*/ 3003566 h 3189497"/>
                <a:gd name="connsiteX8" fmla="*/ 71908 w 3016184"/>
                <a:gd name="connsiteY8" fmla="*/ 190773 h 3189497"/>
                <a:gd name="connsiteX0" fmla="*/ 0 w 2944276"/>
                <a:gd name="connsiteY0" fmla="*/ 190773 h 3189497"/>
                <a:gd name="connsiteX1" fmla="*/ 4957 w 2944276"/>
                <a:gd name="connsiteY1" fmla="*/ 79 h 3189497"/>
                <a:gd name="connsiteX2" fmla="*/ 2934558 w 2944276"/>
                <a:gd name="connsiteY2" fmla="*/ 9604 h 3189497"/>
                <a:gd name="connsiteX3" fmla="*/ 2944276 w 2944276"/>
                <a:gd name="connsiteY3" fmla="*/ 190773 h 3189497"/>
                <a:gd name="connsiteX4" fmla="*/ 2944276 w 2944276"/>
                <a:gd name="connsiteY4" fmla="*/ 3003566 h 3189497"/>
                <a:gd name="connsiteX5" fmla="*/ 2758345 w 2944276"/>
                <a:gd name="connsiteY5" fmla="*/ 3189497 h 3189497"/>
                <a:gd name="connsiteX6" fmla="*/ 185931 w 2944276"/>
                <a:gd name="connsiteY6" fmla="*/ 3189497 h 3189497"/>
                <a:gd name="connsiteX7" fmla="*/ 0 w 2944276"/>
                <a:gd name="connsiteY7" fmla="*/ 3003566 h 3189497"/>
                <a:gd name="connsiteX8" fmla="*/ 0 w 2944276"/>
                <a:gd name="connsiteY8" fmla="*/ 190773 h 3189497"/>
                <a:gd name="connsiteX0" fmla="*/ 5382 w 2949658"/>
                <a:gd name="connsiteY0" fmla="*/ 190773 h 3189497"/>
                <a:gd name="connsiteX1" fmla="*/ 814 w 2949658"/>
                <a:gd name="connsiteY1" fmla="*/ 79 h 3189497"/>
                <a:gd name="connsiteX2" fmla="*/ 2939940 w 2949658"/>
                <a:gd name="connsiteY2" fmla="*/ 9604 h 3189497"/>
                <a:gd name="connsiteX3" fmla="*/ 2949658 w 2949658"/>
                <a:gd name="connsiteY3" fmla="*/ 190773 h 3189497"/>
                <a:gd name="connsiteX4" fmla="*/ 2949658 w 2949658"/>
                <a:gd name="connsiteY4" fmla="*/ 3003566 h 3189497"/>
                <a:gd name="connsiteX5" fmla="*/ 2763727 w 2949658"/>
                <a:gd name="connsiteY5" fmla="*/ 3189497 h 3189497"/>
                <a:gd name="connsiteX6" fmla="*/ 191313 w 2949658"/>
                <a:gd name="connsiteY6" fmla="*/ 3189497 h 3189497"/>
                <a:gd name="connsiteX7" fmla="*/ 5382 w 2949658"/>
                <a:gd name="connsiteY7" fmla="*/ 3003566 h 3189497"/>
                <a:gd name="connsiteX8" fmla="*/ 5382 w 2949658"/>
                <a:gd name="connsiteY8" fmla="*/ 190773 h 3189497"/>
                <a:gd name="connsiteX0" fmla="*/ 0 w 2944276"/>
                <a:gd name="connsiteY0" fmla="*/ 186016 h 3184740"/>
                <a:gd name="connsiteX1" fmla="*/ 4957 w 2944276"/>
                <a:gd name="connsiteY1" fmla="*/ 84 h 3184740"/>
                <a:gd name="connsiteX2" fmla="*/ 2934558 w 2944276"/>
                <a:gd name="connsiteY2" fmla="*/ 4847 h 3184740"/>
                <a:gd name="connsiteX3" fmla="*/ 2944276 w 2944276"/>
                <a:gd name="connsiteY3" fmla="*/ 186016 h 3184740"/>
                <a:gd name="connsiteX4" fmla="*/ 2944276 w 2944276"/>
                <a:gd name="connsiteY4" fmla="*/ 2998809 h 3184740"/>
                <a:gd name="connsiteX5" fmla="*/ 2758345 w 2944276"/>
                <a:gd name="connsiteY5" fmla="*/ 3184740 h 3184740"/>
                <a:gd name="connsiteX6" fmla="*/ 185931 w 2944276"/>
                <a:gd name="connsiteY6" fmla="*/ 3184740 h 3184740"/>
                <a:gd name="connsiteX7" fmla="*/ 0 w 2944276"/>
                <a:gd name="connsiteY7" fmla="*/ 2998809 h 3184740"/>
                <a:gd name="connsiteX8" fmla="*/ 0 w 2944276"/>
                <a:gd name="connsiteY8" fmla="*/ 186016 h 3184740"/>
                <a:gd name="connsiteX0" fmla="*/ 214415 w 3161854"/>
                <a:gd name="connsiteY0" fmla="*/ 196845 h 3195569"/>
                <a:gd name="connsiteX1" fmla="*/ 219372 w 3161854"/>
                <a:gd name="connsiteY1" fmla="*/ 10913 h 3195569"/>
                <a:gd name="connsiteX2" fmla="*/ 3158498 w 3161854"/>
                <a:gd name="connsiteY2" fmla="*/ 15676 h 3195569"/>
                <a:gd name="connsiteX3" fmla="*/ 3158691 w 3161854"/>
                <a:gd name="connsiteY3" fmla="*/ 196845 h 3195569"/>
                <a:gd name="connsiteX4" fmla="*/ 3158691 w 3161854"/>
                <a:gd name="connsiteY4" fmla="*/ 3009638 h 3195569"/>
                <a:gd name="connsiteX5" fmla="*/ 2972760 w 3161854"/>
                <a:gd name="connsiteY5" fmla="*/ 3195569 h 3195569"/>
                <a:gd name="connsiteX6" fmla="*/ 400346 w 3161854"/>
                <a:gd name="connsiteY6" fmla="*/ 3195569 h 3195569"/>
                <a:gd name="connsiteX7" fmla="*/ 214415 w 3161854"/>
                <a:gd name="connsiteY7" fmla="*/ 3009638 h 3195569"/>
                <a:gd name="connsiteX8" fmla="*/ 214415 w 3161854"/>
                <a:gd name="connsiteY8" fmla="*/ 196845 h 3195569"/>
                <a:gd name="connsiteX0" fmla="*/ 214415 w 3161854"/>
                <a:gd name="connsiteY0" fmla="*/ 200647 h 3199371"/>
                <a:gd name="connsiteX1" fmla="*/ 219372 w 3161854"/>
                <a:gd name="connsiteY1" fmla="*/ 14715 h 3199371"/>
                <a:gd name="connsiteX2" fmla="*/ 3158498 w 3161854"/>
                <a:gd name="connsiteY2" fmla="*/ 19478 h 3199371"/>
                <a:gd name="connsiteX3" fmla="*/ 3158691 w 3161854"/>
                <a:gd name="connsiteY3" fmla="*/ 200647 h 3199371"/>
                <a:gd name="connsiteX4" fmla="*/ 3158691 w 3161854"/>
                <a:gd name="connsiteY4" fmla="*/ 3013440 h 3199371"/>
                <a:gd name="connsiteX5" fmla="*/ 2972760 w 3161854"/>
                <a:gd name="connsiteY5" fmla="*/ 3199371 h 3199371"/>
                <a:gd name="connsiteX6" fmla="*/ 400346 w 3161854"/>
                <a:gd name="connsiteY6" fmla="*/ 3199371 h 3199371"/>
                <a:gd name="connsiteX7" fmla="*/ 214415 w 3161854"/>
                <a:gd name="connsiteY7" fmla="*/ 3013440 h 3199371"/>
                <a:gd name="connsiteX8" fmla="*/ 214415 w 3161854"/>
                <a:gd name="connsiteY8" fmla="*/ 200647 h 3199371"/>
                <a:gd name="connsiteX0" fmla="*/ 220765 w 3168204"/>
                <a:gd name="connsiteY0" fmla="*/ 185932 h 3184656"/>
                <a:gd name="connsiteX1" fmla="*/ 225722 w 3168204"/>
                <a:gd name="connsiteY1" fmla="*/ 0 h 3184656"/>
                <a:gd name="connsiteX2" fmla="*/ 3164848 w 3168204"/>
                <a:gd name="connsiteY2" fmla="*/ 4763 h 3184656"/>
                <a:gd name="connsiteX3" fmla="*/ 3165041 w 3168204"/>
                <a:gd name="connsiteY3" fmla="*/ 185932 h 3184656"/>
                <a:gd name="connsiteX4" fmla="*/ 3165041 w 3168204"/>
                <a:gd name="connsiteY4" fmla="*/ 2998725 h 3184656"/>
                <a:gd name="connsiteX5" fmla="*/ 2979110 w 3168204"/>
                <a:gd name="connsiteY5" fmla="*/ 3184656 h 3184656"/>
                <a:gd name="connsiteX6" fmla="*/ 406696 w 3168204"/>
                <a:gd name="connsiteY6" fmla="*/ 3184656 h 3184656"/>
                <a:gd name="connsiteX7" fmla="*/ 220765 w 3168204"/>
                <a:gd name="connsiteY7" fmla="*/ 2998725 h 3184656"/>
                <a:gd name="connsiteX8" fmla="*/ 220765 w 3168204"/>
                <a:gd name="connsiteY8" fmla="*/ 185932 h 3184656"/>
                <a:gd name="connsiteX0" fmla="*/ 0 w 2947439"/>
                <a:gd name="connsiteY0" fmla="*/ 186015 h 3184739"/>
                <a:gd name="connsiteX1" fmla="*/ 4957 w 2947439"/>
                <a:gd name="connsiteY1" fmla="*/ 83 h 3184739"/>
                <a:gd name="connsiteX2" fmla="*/ 2944083 w 2947439"/>
                <a:gd name="connsiteY2" fmla="*/ 4846 h 3184739"/>
                <a:gd name="connsiteX3" fmla="*/ 2944276 w 2947439"/>
                <a:gd name="connsiteY3" fmla="*/ 186015 h 3184739"/>
                <a:gd name="connsiteX4" fmla="*/ 2944276 w 2947439"/>
                <a:gd name="connsiteY4" fmla="*/ 2998808 h 3184739"/>
                <a:gd name="connsiteX5" fmla="*/ 2758345 w 2947439"/>
                <a:gd name="connsiteY5" fmla="*/ 3184739 h 3184739"/>
                <a:gd name="connsiteX6" fmla="*/ 185931 w 2947439"/>
                <a:gd name="connsiteY6" fmla="*/ 3184739 h 3184739"/>
                <a:gd name="connsiteX7" fmla="*/ 0 w 2947439"/>
                <a:gd name="connsiteY7" fmla="*/ 2998808 h 3184739"/>
                <a:gd name="connsiteX8" fmla="*/ 0 w 2947439"/>
                <a:gd name="connsiteY8" fmla="*/ 186015 h 3184739"/>
                <a:gd name="connsiteX0" fmla="*/ 4571 w 2952010"/>
                <a:gd name="connsiteY0" fmla="*/ 190772 h 3189496"/>
                <a:gd name="connsiteX1" fmla="*/ 3 w 2952010"/>
                <a:gd name="connsiteY1" fmla="*/ 78 h 3189496"/>
                <a:gd name="connsiteX2" fmla="*/ 2948654 w 2952010"/>
                <a:gd name="connsiteY2" fmla="*/ 9603 h 3189496"/>
                <a:gd name="connsiteX3" fmla="*/ 2948847 w 2952010"/>
                <a:gd name="connsiteY3" fmla="*/ 190772 h 3189496"/>
                <a:gd name="connsiteX4" fmla="*/ 2948847 w 2952010"/>
                <a:gd name="connsiteY4" fmla="*/ 3003565 h 3189496"/>
                <a:gd name="connsiteX5" fmla="*/ 2762916 w 2952010"/>
                <a:gd name="connsiteY5" fmla="*/ 3189496 h 3189496"/>
                <a:gd name="connsiteX6" fmla="*/ 190502 w 2952010"/>
                <a:gd name="connsiteY6" fmla="*/ 3189496 h 3189496"/>
                <a:gd name="connsiteX7" fmla="*/ 4571 w 2952010"/>
                <a:gd name="connsiteY7" fmla="*/ 3003565 h 3189496"/>
                <a:gd name="connsiteX8" fmla="*/ 4571 w 2952010"/>
                <a:gd name="connsiteY8" fmla="*/ 190772 h 3189496"/>
                <a:gd name="connsiteX0" fmla="*/ 0 w 2947439"/>
                <a:gd name="connsiteY0" fmla="*/ 190772 h 3189496"/>
                <a:gd name="connsiteX1" fmla="*/ 195 w 2947439"/>
                <a:gd name="connsiteY1" fmla="*/ 78 h 3189496"/>
                <a:gd name="connsiteX2" fmla="*/ 2944083 w 2947439"/>
                <a:gd name="connsiteY2" fmla="*/ 9603 h 3189496"/>
                <a:gd name="connsiteX3" fmla="*/ 2944276 w 2947439"/>
                <a:gd name="connsiteY3" fmla="*/ 190772 h 3189496"/>
                <a:gd name="connsiteX4" fmla="*/ 2944276 w 2947439"/>
                <a:gd name="connsiteY4" fmla="*/ 3003565 h 3189496"/>
                <a:gd name="connsiteX5" fmla="*/ 2758345 w 2947439"/>
                <a:gd name="connsiteY5" fmla="*/ 3189496 h 3189496"/>
                <a:gd name="connsiteX6" fmla="*/ 185931 w 2947439"/>
                <a:gd name="connsiteY6" fmla="*/ 3189496 h 3189496"/>
                <a:gd name="connsiteX7" fmla="*/ 0 w 2947439"/>
                <a:gd name="connsiteY7" fmla="*/ 3003565 h 3189496"/>
                <a:gd name="connsiteX8" fmla="*/ 0 w 2947439"/>
                <a:gd name="connsiteY8" fmla="*/ 190772 h 3189496"/>
                <a:gd name="connsiteX0" fmla="*/ 217583 w 3162256"/>
                <a:gd name="connsiteY0" fmla="*/ 202289 h 3201013"/>
                <a:gd name="connsiteX1" fmla="*/ 217778 w 3162256"/>
                <a:gd name="connsiteY1" fmla="*/ 11595 h 3201013"/>
                <a:gd name="connsiteX2" fmla="*/ 3156904 w 3162256"/>
                <a:gd name="connsiteY2" fmla="*/ 21120 h 3201013"/>
                <a:gd name="connsiteX3" fmla="*/ 3161859 w 3162256"/>
                <a:gd name="connsiteY3" fmla="*/ 202289 h 3201013"/>
                <a:gd name="connsiteX4" fmla="*/ 3161859 w 3162256"/>
                <a:gd name="connsiteY4" fmla="*/ 3015082 h 3201013"/>
                <a:gd name="connsiteX5" fmla="*/ 2975928 w 3162256"/>
                <a:gd name="connsiteY5" fmla="*/ 3201013 h 3201013"/>
                <a:gd name="connsiteX6" fmla="*/ 403514 w 3162256"/>
                <a:gd name="connsiteY6" fmla="*/ 3201013 h 3201013"/>
                <a:gd name="connsiteX7" fmla="*/ 217583 w 3162256"/>
                <a:gd name="connsiteY7" fmla="*/ 3015082 h 3201013"/>
                <a:gd name="connsiteX8" fmla="*/ 217583 w 3162256"/>
                <a:gd name="connsiteY8" fmla="*/ 202289 h 3201013"/>
                <a:gd name="connsiteX0" fmla="*/ 0 w 2944673"/>
                <a:gd name="connsiteY0" fmla="*/ 190879 h 3189603"/>
                <a:gd name="connsiteX1" fmla="*/ 195 w 2944673"/>
                <a:gd name="connsiteY1" fmla="*/ 185 h 3189603"/>
                <a:gd name="connsiteX2" fmla="*/ 2939321 w 2944673"/>
                <a:gd name="connsiteY2" fmla="*/ 9710 h 3189603"/>
                <a:gd name="connsiteX3" fmla="*/ 2944276 w 2944673"/>
                <a:gd name="connsiteY3" fmla="*/ 190879 h 3189603"/>
                <a:gd name="connsiteX4" fmla="*/ 2944276 w 2944673"/>
                <a:gd name="connsiteY4" fmla="*/ 3003672 h 3189603"/>
                <a:gd name="connsiteX5" fmla="*/ 2758345 w 2944673"/>
                <a:gd name="connsiteY5" fmla="*/ 3189603 h 3189603"/>
                <a:gd name="connsiteX6" fmla="*/ 185931 w 2944673"/>
                <a:gd name="connsiteY6" fmla="*/ 3189603 h 3189603"/>
                <a:gd name="connsiteX7" fmla="*/ 0 w 2944673"/>
                <a:gd name="connsiteY7" fmla="*/ 3003672 h 3189603"/>
                <a:gd name="connsiteX8" fmla="*/ 0 w 2944673"/>
                <a:gd name="connsiteY8" fmla="*/ 190879 h 31896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44673" h="3189603">
                  <a:moveTo>
                    <a:pt x="0" y="190879"/>
                  </a:moveTo>
                  <a:cubicBezTo>
                    <a:pt x="0" y="88192"/>
                    <a:pt x="846" y="1805"/>
                    <a:pt x="195" y="185"/>
                  </a:cubicBezTo>
                  <a:cubicBezTo>
                    <a:pt x="-456" y="-1435"/>
                    <a:pt x="1959612" y="8122"/>
                    <a:pt x="2939321" y="9710"/>
                  </a:cubicBezTo>
                  <a:cubicBezTo>
                    <a:pt x="2946758" y="9710"/>
                    <a:pt x="2944276" y="88192"/>
                    <a:pt x="2944276" y="190879"/>
                  </a:cubicBezTo>
                  <a:lnTo>
                    <a:pt x="2944276" y="3003672"/>
                  </a:lnTo>
                  <a:cubicBezTo>
                    <a:pt x="2944276" y="3106359"/>
                    <a:pt x="2861032" y="3189603"/>
                    <a:pt x="2758345" y="3189603"/>
                  </a:cubicBezTo>
                  <a:lnTo>
                    <a:pt x="185931" y="3189603"/>
                  </a:lnTo>
                  <a:cubicBezTo>
                    <a:pt x="83244" y="3189603"/>
                    <a:pt x="0" y="3106359"/>
                    <a:pt x="0" y="3003672"/>
                  </a:cubicBezTo>
                  <a:lnTo>
                    <a:pt x="0" y="19087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i-FI"/>
                <a:t>  </a:t>
              </a:r>
            </a:p>
          </p:txBody>
        </p:sp>
        <p:grpSp>
          <p:nvGrpSpPr>
            <p:cNvPr id="84" name="Ryhmä 83">
              <a:extLst>
                <a:ext uri="{FF2B5EF4-FFF2-40B4-BE49-F238E27FC236}">
                  <a16:creationId xmlns:a16="http://schemas.microsoft.com/office/drawing/2014/main" id="{ED9DE21D-981C-0CB2-15A2-BC6D88547D6D}"/>
                </a:ext>
              </a:extLst>
            </p:cNvPr>
            <p:cNvGrpSpPr/>
            <p:nvPr/>
          </p:nvGrpSpPr>
          <p:grpSpPr>
            <a:xfrm>
              <a:off x="3278446" y="5667796"/>
              <a:ext cx="2690037" cy="424319"/>
              <a:chOff x="3282550" y="5447684"/>
              <a:chExt cx="2690037" cy="424319"/>
            </a:xfrm>
          </p:grpSpPr>
          <p:sp>
            <p:nvSpPr>
              <p:cNvPr id="87" name="Tekstiruutu 86">
                <a:hlinkClick r:id="rId17"/>
                <a:extLst>
                  <a:ext uri="{FF2B5EF4-FFF2-40B4-BE49-F238E27FC236}">
                    <a16:creationId xmlns:a16="http://schemas.microsoft.com/office/drawing/2014/main" id="{A90CD181-A64A-A253-AF71-9B6364A587F8}"/>
                  </a:ext>
                </a:extLst>
              </p:cNvPr>
              <p:cNvSpPr txBox="1"/>
              <p:nvPr/>
            </p:nvSpPr>
            <p:spPr>
              <a:xfrm>
                <a:off x="3433889" y="5564226"/>
                <a:ext cx="237994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fi-FI" sz="1400" b="1">
                    <a:solidFill>
                      <a:schemeClr val="accent1"/>
                    </a:solidFill>
                  </a:rPr>
                  <a:t>Lue lisää &gt;</a:t>
                </a:r>
              </a:p>
            </p:txBody>
          </p:sp>
          <p:cxnSp>
            <p:nvCxnSpPr>
              <p:cNvPr id="88" name="Suora yhdysviiva 87">
                <a:extLst>
                  <a:ext uri="{FF2B5EF4-FFF2-40B4-BE49-F238E27FC236}">
                    <a16:creationId xmlns:a16="http://schemas.microsoft.com/office/drawing/2014/main" id="{6F5032D0-8FD8-80D6-9ECE-A978E63851C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282550" y="5447684"/>
                <a:ext cx="2690037" cy="0"/>
              </a:xfrm>
              <a:prstGeom prst="line">
                <a:avLst/>
              </a:prstGeom>
              <a:ln>
                <a:solidFill>
                  <a:schemeClr val="tx1">
                    <a:lumMod val="25000"/>
                    <a:lumOff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5" name="Tekstiruutu 84">
              <a:extLst>
                <a:ext uri="{FF2B5EF4-FFF2-40B4-BE49-F238E27FC236}">
                  <a16:creationId xmlns:a16="http://schemas.microsoft.com/office/drawing/2014/main" id="{CB827C10-B106-A59E-D338-73CFB91E7556}"/>
                </a:ext>
              </a:extLst>
            </p:cNvPr>
            <p:cNvSpPr txBox="1"/>
            <p:nvPr/>
          </p:nvSpPr>
          <p:spPr>
            <a:xfrm>
              <a:off x="3278446" y="3776856"/>
              <a:ext cx="2531284" cy="1600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i-FI" sz="1400" b="0" i="0">
                  <a:solidFill>
                    <a:srgbClr val="222222"/>
                  </a:solidFill>
                  <a:effectLst/>
                  <a:latin typeface="Lato" panose="020F0502020204030203" pitchFamily="34" charset="0"/>
                </a:rPr>
                <a:t>Erja </a:t>
              </a:r>
              <a:r>
                <a:rPr lang="fi-FI" sz="1400" b="0" i="0" err="1">
                  <a:solidFill>
                    <a:srgbClr val="222222"/>
                  </a:solidFill>
                  <a:effectLst/>
                  <a:latin typeface="Lato" panose="020F0502020204030203" pitchFamily="34" charset="0"/>
                </a:rPr>
                <a:t>Tillgren</a:t>
              </a:r>
              <a:r>
                <a:rPr lang="fi-FI" sz="1400" b="0" i="0">
                  <a:solidFill>
                    <a:srgbClr val="222222"/>
                  </a:solidFill>
                  <a:effectLst/>
                  <a:latin typeface="Lato" panose="020F0502020204030203" pitchFamily="34" charset="0"/>
                </a:rPr>
                <a:t> työskentelee MediaWorksin palveluksessa Itävallassa. MediaWorks on osa yhteiskristillistä Operaatio Mobilisaatiota (OM), joka toimii yli sadassa maassa. </a:t>
              </a:r>
              <a:endParaRPr lang="fi-FI" sz="1400"/>
            </a:p>
          </p:txBody>
        </p:sp>
        <p:sp>
          <p:nvSpPr>
            <p:cNvPr id="86" name="Tekstiruutu 85">
              <a:extLst>
                <a:ext uri="{FF2B5EF4-FFF2-40B4-BE49-F238E27FC236}">
                  <a16:creationId xmlns:a16="http://schemas.microsoft.com/office/drawing/2014/main" id="{AAE284D8-C214-AC04-AFD5-0FE709F58101}"/>
                </a:ext>
              </a:extLst>
            </p:cNvPr>
            <p:cNvSpPr txBox="1"/>
            <p:nvPr/>
          </p:nvSpPr>
          <p:spPr>
            <a:xfrm>
              <a:off x="3278446" y="3265025"/>
              <a:ext cx="269003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fi-FI" b="1" i="0">
                  <a:solidFill>
                    <a:srgbClr val="222222"/>
                  </a:solidFill>
                  <a:effectLst/>
                  <a:latin typeface="Aller" panose="02000503030000020004" pitchFamily="2" charset="0"/>
                </a:rPr>
                <a:t>Erja </a:t>
              </a:r>
              <a:r>
                <a:rPr lang="fi-FI" b="1" i="0" err="1">
                  <a:solidFill>
                    <a:srgbClr val="222222"/>
                  </a:solidFill>
                  <a:effectLst/>
                  <a:latin typeface="Aller" panose="02000503030000020004" pitchFamily="2" charset="0"/>
                </a:rPr>
                <a:t>Tillgren</a:t>
              </a:r>
              <a:endParaRPr lang="fi-FI" b="1" i="0">
                <a:solidFill>
                  <a:srgbClr val="222222"/>
                </a:solidFill>
                <a:effectLst/>
                <a:latin typeface="Aller" panose="02000503030000020004" pitchFamily="2" charset="0"/>
              </a:endParaRPr>
            </a:p>
          </p:txBody>
        </p:sp>
      </p:grpSp>
      <p:grpSp>
        <p:nvGrpSpPr>
          <p:cNvPr id="89" name="Ryhmä 88">
            <a:extLst>
              <a:ext uri="{FF2B5EF4-FFF2-40B4-BE49-F238E27FC236}">
                <a16:creationId xmlns:a16="http://schemas.microsoft.com/office/drawing/2014/main" id="{63EF4651-FD0C-5C1A-0334-29E808FF5D2B}"/>
              </a:ext>
            </a:extLst>
          </p:cNvPr>
          <p:cNvGrpSpPr/>
          <p:nvPr/>
        </p:nvGrpSpPr>
        <p:grpSpPr>
          <a:xfrm>
            <a:off x="8824973" y="1697250"/>
            <a:ext cx="2944673" cy="4542471"/>
            <a:chOff x="3151327" y="1690688"/>
            <a:chExt cx="2944673" cy="4542471"/>
          </a:xfrm>
          <a:effectLst>
            <a:outerShdw blurRad="177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90" name="Suorakulmio: Pyöristetyt kulmat 89">
              <a:extLst>
                <a:ext uri="{FF2B5EF4-FFF2-40B4-BE49-F238E27FC236}">
                  <a16:creationId xmlns:a16="http://schemas.microsoft.com/office/drawing/2014/main" id="{4B921D33-8132-C404-FD8A-81B4B7E49860}"/>
                </a:ext>
              </a:extLst>
            </p:cNvPr>
            <p:cNvSpPr/>
            <p:nvPr userDrawn="1"/>
          </p:nvSpPr>
          <p:spPr>
            <a:xfrm>
              <a:off x="3151327" y="1690688"/>
              <a:ext cx="2944276" cy="1738311"/>
            </a:xfrm>
            <a:prstGeom prst="roundRect">
              <a:avLst>
                <a:gd name="adj" fmla="val 6655"/>
              </a:avLst>
            </a:prstGeom>
            <a:blipFill dpi="0" rotWithShape="1">
              <a:blip r:embed="rId1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b="-14002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i-FI"/>
            </a:p>
          </p:txBody>
        </p:sp>
        <p:sp>
          <p:nvSpPr>
            <p:cNvPr id="91" name="Suorakulmio: Pyöristetyt kulmat 6">
              <a:extLst>
                <a:ext uri="{FF2B5EF4-FFF2-40B4-BE49-F238E27FC236}">
                  <a16:creationId xmlns:a16="http://schemas.microsoft.com/office/drawing/2014/main" id="{46915548-3328-3BED-5ABA-DE82CCFC1D63}"/>
                </a:ext>
              </a:extLst>
            </p:cNvPr>
            <p:cNvSpPr/>
            <p:nvPr/>
          </p:nvSpPr>
          <p:spPr>
            <a:xfrm>
              <a:off x="3151327" y="3162300"/>
              <a:ext cx="2944673" cy="3070859"/>
            </a:xfrm>
            <a:custGeom>
              <a:avLst/>
              <a:gdLst>
                <a:gd name="connsiteX0" fmla="*/ 0 w 2944276"/>
                <a:gd name="connsiteY0" fmla="*/ 185931 h 3184655"/>
                <a:gd name="connsiteX1" fmla="*/ 185931 w 2944276"/>
                <a:gd name="connsiteY1" fmla="*/ 0 h 3184655"/>
                <a:gd name="connsiteX2" fmla="*/ 2758345 w 2944276"/>
                <a:gd name="connsiteY2" fmla="*/ 0 h 3184655"/>
                <a:gd name="connsiteX3" fmla="*/ 2944276 w 2944276"/>
                <a:gd name="connsiteY3" fmla="*/ 185931 h 3184655"/>
                <a:gd name="connsiteX4" fmla="*/ 2944276 w 2944276"/>
                <a:gd name="connsiteY4" fmla="*/ 2998724 h 3184655"/>
                <a:gd name="connsiteX5" fmla="*/ 2758345 w 2944276"/>
                <a:gd name="connsiteY5" fmla="*/ 3184655 h 3184655"/>
                <a:gd name="connsiteX6" fmla="*/ 185931 w 2944276"/>
                <a:gd name="connsiteY6" fmla="*/ 3184655 h 3184655"/>
                <a:gd name="connsiteX7" fmla="*/ 0 w 2944276"/>
                <a:gd name="connsiteY7" fmla="*/ 2998724 h 3184655"/>
                <a:gd name="connsiteX8" fmla="*/ 0 w 2944276"/>
                <a:gd name="connsiteY8" fmla="*/ 185931 h 3184655"/>
                <a:gd name="connsiteX0" fmla="*/ 35240 w 2979516"/>
                <a:gd name="connsiteY0" fmla="*/ 185931 h 3184655"/>
                <a:gd name="connsiteX1" fmla="*/ 49721 w 2979516"/>
                <a:gd name="connsiteY1" fmla="*/ 0 h 3184655"/>
                <a:gd name="connsiteX2" fmla="*/ 2793585 w 2979516"/>
                <a:gd name="connsiteY2" fmla="*/ 0 h 3184655"/>
                <a:gd name="connsiteX3" fmla="*/ 2979516 w 2979516"/>
                <a:gd name="connsiteY3" fmla="*/ 185931 h 3184655"/>
                <a:gd name="connsiteX4" fmla="*/ 2979516 w 2979516"/>
                <a:gd name="connsiteY4" fmla="*/ 2998724 h 3184655"/>
                <a:gd name="connsiteX5" fmla="*/ 2793585 w 2979516"/>
                <a:gd name="connsiteY5" fmla="*/ 3184655 h 3184655"/>
                <a:gd name="connsiteX6" fmla="*/ 221171 w 2979516"/>
                <a:gd name="connsiteY6" fmla="*/ 3184655 h 3184655"/>
                <a:gd name="connsiteX7" fmla="*/ 35240 w 2979516"/>
                <a:gd name="connsiteY7" fmla="*/ 2998724 h 3184655"/>
                <a:gd name="connsiteX8" fmla="*/ 35240 w 2979516"/>
                <a:gd name="connsiteY8" fmla="*/ 185931 h 3184655"/>
                <a:gd name="connsiteX0" fmla="*/ 0 w 2944276"/>
                <a:gd name="connsiteY0" fmla="*/ 185931 h 3184655"/>
                <a:gd name="connsiteX1" fmla="*/ 14481 w 2944276"/>
                <a:gd name="connsiteY1" fmla="*/ 0 h 3184655"/>
                <a:gd name="connsiteX2" fmla="*/ 2758345 w 2944276"/>
                <a:gd name="connsiteY2" fmla="*/ 0 h 3184655"/>
                <a:gd name="connsiteX3" fmla="*/ 2944276 w 2944276"/>
                <a:gd name="connsiteY3" fmla="*/ 185931 h 3184655"/>
                <a:gd name="connsiteX4" fmla="*/ 2944276 w 2944276"/>
                <a:gd name="connsiteY4" fmla="*/ 2998724 h 3184655"/>
                <a:gd name="connsiteX5" fmla="*/ 2758345 w 2944276"/>
                <a:gd name="connsiteY5" fmla="*/ 3184655 h 3184655"/>
                <a:gd name="connsiteX6" fmla="*/ 185931 w 2944276"/>
                <a:gd name="connsiteY6" fmla="*/ 3184655 h 3184655"/>
                <a:gd name="connsiteX7" fmla="*/ 0 w 2944276"/>
                <a:gd name="connsiteY7" fmla="*/ 2998724 h 3184655"/>
                <a:gd name="connsiteX8" fmla="*/ 0 w 2944276"/>
                <a:gd name="connsiteY8" fmla="*/ 185931 h 3184655"/>
                <a:gd name="connsiteX0" fmla="*/ 1046 w 2945322"/>
                <a:gd name="connsiteY0" fmla="*/ 185931 h 3184655"/>
                <a:gd name="connsiteX1" fmla="*/ 1240 w 2945322"/>
                <a:gd name="connsiteY1" fmla="*/ 0 h 3184655"/>
                <a:gd name="connsiteX2" fmla="*/ 2759391 w 2945322"/>
                <a:gd name="connsiteY2" fmla="*/ 0 h 3184655"/>
                <a:gd name="connsiteX3" fmla="*/ 2945322 w 2945322"/>
                <a:gd name="connsiteY3" fmla="*/ 185931 h 3184655"/>
                <a:gd name="connsiteX4" fmla="*/ 2945322 w 2945322"/>
                <a:gd name="connsiteY4" fmla="*/ 2998724 h 3184655"/>
                <a:gd name="connsiteX5" fmla="*/ 2759391 w 2945322"/>
                <a:gd name="connsiteY5" fmla="*/ 3184655 h 3184655"/>
                <a:gd name="connsiteX6" fmla="*/ 186977 w 2945322"/>
                <a:gd name="connsiteY6" fmla="*/ 3184655 h 3184655"/>
                <a:gd name="connsiteX7" fmla="*/ 1046 w 2945322"/>
                <a:gd name="connsiteY7" fmla="*/ 2998724 h 3184655"/>
                <a:gd name="connsiteX8" fmla="*/ 1046 w 2945322"/>
                <a:gd name="connsiteY8" fmla="*/ 185931 h 3184655"/>
                <a:gd name="connsiteX0" fmla="*/ 217936 w 3207707"/>
                <a:gd name="connsiteY0" fmla="*/ 198527 h 3197251"/>
                <a:gd name="connsiteX1" fmla="*/ 218130 w 3207707"/>
                <a:gd name="connsiteY1" fmla="*/ 12596 h 3197251"/>
                <a:gd name="connsiteX2" fmla="*/ 3162019 w 3207707"/>
                <a:gd name="connsiteY2" fmla="*/ 17358 h 3197251"/>
                <a:gd name="connsiteX3" fmla="*/ 3162212 w 3207707"/>
                <a:gd name="connsiteY3" fmla="*/ 198527 h 3197251"/>
                <a:gd name="connsiteX4" fmla="*/ 3162212 w 3207707"/>
                <a:gd name="connsiteY4" fmla="*/ 3011320 h 3197251"/>
                <a:gd name="connsiteX5" fmla="*/ 2976281 w 3207707"/>
                <a:gd name="connsiteY5" fmla="*/ 3197251 h 3197251"/>
                <a:gd name="connsiteX6" fmla="*/ 403867 w 3207707"/>
                <a:gd name="connsiteY6" fmla="*/ 3197251 h 3197251"/>
                <a:gd name="connsiteX7" fmla="*/ 217936 w 3207707"/>
                <a:gd name="connsiteY7" fmla="*/ 3011320 h 3197251"/>
                <a:gd name="connsiteX8" fmla="*/ 217936 w 3207707"/>
                <a:gd name="connsiteY8" fmla="*/ 198527 h 3197251"/>
                <a:gd name="connsiteX0" fmla="*/ 217936 w 3207707"/>
                <a:gd name="connsiteY0" fmla="*/ 196845 h 3195569"/>
                <a:gd name="connsiteX1" fmla="*/ 218130 w 3207707"/>
                <a:gd name="connsiteY1" fmla="*/ 10914 h 3195569"/>
                <a:gd name="connsiteX2" fmla="*/ 3162019 w 3207707"/>
                <a:gd name="connsiteY2" fmla="*/ 15676 h 3195569"/>
                <a:gd name="connsiteX3" fmla="*/ 3162212 w 3207707"/>
                <a:gd name="connsiteY3" fmla="*/ 196845 h 3195569"/>
                <a:gd name="connsiteX4" fmla="*/ 3162212 w 3207707"/>
                <a:gd name="connsiteY4" fmla="*/ 3009638 h 3195569"/>
                <a:gd name="connsiteX5" fmla="*/ 2976281 w 3207707"/>
                <a:gd name="connsiteY5" fmla="*/ 3195569 h 3195569"/>
                <a:gd name="connsiteX6" fmla="*/ 403867 w 3207707"/>
                <a:gd name="connsiteY6" fmla="*/ 3195569 h 3195569"/>
                <a:gd name="connsiteX7" fmla="*/ 217936 w 3207707"/>
                <a:gd name="connsiteY7" fmla="*/ 3009638 h 3195569"/>
                <a:gd name="connsiteX8" fmla="*/ 217936 w 3207707"/>
                <a:gd name="connsiteY8" fmla="*/ 196845 h 3195569"/>
                <a:gd name="connsiteX0" fmla="*/ 217936 w 3165375"/>
                <a:gd name="connsiteY0" fmla="*/ 196845 h 3195569"/>
                <a:gd name="connsiteX1" fmla="*/ 218130 w 3165375"/>
                <a:gd name="connsiteY1" fmla="*/ 10914 h 3195569"/>
                <a:gd name="connsiteX2" fmla="*/ 3162019 w 3165375"/>
                <a:gd name="connsiteY2" fmla="*/ 15676 h 3195569"/>
                <a:gd name="connsiteX3" fmla="*/ 3162212 w 3165375"/>
                <a:gd name="connsiteY3" fmla="*/ 196845 h 3195569"/>
                <a:gd name="connsiteX4" fmla="*/ 3162212 w 3165375"/>
                <a:gd name="connsiteY4" fmla="*/ 3009638 h 3195569"/>
                <a:gd name="connsiteX5" fmla="*/ 2976281 w 3165375"/>
                <a:gd name="connsiteY5" fmla="*/ 3195569 h 3195569"/>
                <a:gd name="connsiteX6" fmla="*/ 403867 w 3165375"/>
                <a:gd name="connsiteY6" fmla="*/ 3195569 h 3195569"/>
                <a:gd name="connsiteX7" fmla="*/ 217936 w 3165375"/>
                <a:gd name="connsiteY7" fmla="*/ 3009638 h 3195569"/>
                <a:gd name="connsiteX8" fmla="*/ 217936 w 3165375"/>
                <a:gd name="connsiteY8" fmla="*/ 196845 h 3195569"/>
                <a:gd name="connsiteX0" fmla="*/ 2038 w 2949477"/>
                <a:gd name="connsiteY0" fmla="*/ 186061 h 3184785"/>
                <a:gd name="connsiteX1" fmla="*/ 2232 w 2949477"/>
                <a:gd name="connsiteY1" fmla="*/ 130 h 3184785"/>
                <a:gd name="connsiteX2" fmla="*/ 2946121 w 2949477"/>
                <a:gd name="connsiteY2" fmla="*/ 4892 h 3184785"/>
                <a:gd name="connsiteX3" fmla="*/ 2946314 w 2949477"/>
                <a:gd name="connsiteY3" fmla="*/ 186061 h 3184785"/>
                <a:gd name="connsiteX4" fmla="*/ 2946314 w 2949477"/>
                <a:gd name="connsiteY4" fmla="*/ 2998854 h 3184785"/>
                <a:gd name="connsiteX5" fmla="*/ 2760383 w 2949477"/>
                <a:gd name="connsiteY5" fmla="*/ 3184785 h 3184785"/>
                <a:gd name="connsiteX6" fmla="*/ 187969 w 2949477"/>
                <a:gd name="connsiteY6" fmla="*/ 3184785 h 3184785"/>
                <a:gd name="connsiteX7" fmla="*/ 2038 w 2949477"/>
                <a:gd name="connsiteY7" fmla="*/ 2998854 h 3184785"/>
                <a:gd name="connsiteX8" fmla="*/ 2038 w 2949477"/>
                <a:gd name="connsiteY8" fmla="*/ 186061 h 3184785"/>
                <a:gd name="connsiteX0" fmla="*/ 0 w 2947439"/>
                <a:gd name="connsiteY0" fmla="*/ 195535 h 3194259"/>
                <a:gd name="connsiteX1" fmla="*/ 9719 w 2947439"/>
                <a:gd name="connsiteY1" fmla="*/ 79 h 3194259"/>
                <a:gd name="connsiteX2" fmla="*/ 2944083 w 2947439"/>
                <a:gd name="connsiteY2" fmla="*/ 14366 h 3194259"/>
                <a:gd name="connsiteX3" fmla="*/ 2944276 w 2947439"/>
                <a:gd name="connsiteY3" fmla="*/ 195535 h 3194259"/>
                <a:gd name="connsiteX4" fmla="*/ 2944276 w 2947439"/>
                <a:gd name="connsiteY4" fmla="*/ 3008328 h 3194259"/>
                <a:gd name="connsiteX5" fmla="*/ 2758345 w 2947439"/>
                <a:gd name="connsiteY5" fmla="*/ 3194259 h 3194259"/>
                <a:gd name="connsiteX6" fmla="*/ 185931 w 2947439"/>
                <a:gd name="connsiteY6" fmla="*/ 3194259 h 3194259"/>
                <a:gd name="connsiteX7" fmla="*/ 0 w 2947439"/>
                <a:gd name="connsiteY7" fmla="*/ 3008328 h 3194259"/>
                <a:gd name="connsiteX8" fmla="*/ 0 w 2947439"/>
                <a:gd name="connsiteY8" fmla="*/ 195535 h 3194259"/>
                <a:gd name="connsiteX0" fmla="*/ 0 w 2947439"/>
                <a:gd name="connsiteY0" fmla="*/ 181358 h 3180082"/>
                <a:gd name="connsiteX1" fmla="*/ 4957 w 2947439"/>
                <a:gd name="connsiteY1" fmla="*/ 189 h 3180082"/>
                <a:gd name="connsiteX2" fmla="*/ 2944083 w 2947439"/>
                <a:gd name="connsiteY2" fmla="*/ 189 h 3180082"/>
                <a:gd name="connsiteX3" fmla="*/ 2944276 w 2947439"/>
                <a:gd name="connsiteY3" fmla="*/ 181358 h 3180082"/>
                <a:gd name="connsiteX4" fmla="*/ 2944276 w 2947439"/>
                <a:gd name="connsiteY4" fmla="*/ 2994151 h 3180082"/>
                <a:gd name="connsiteX5" fmla="*/ 2758345 w 2947439"/>
                <a:gd name="connsiteY5" fmla="*/ 3180082 h 3180082"/>
                <a:gd name="connsiteX6" fmla="*/ 185931 w 2947439"/>
                <a:gd name="connsiteY6" fmla="*/ 3180082 h 3180082"/>
                <a:gd name="connsiteX7" fmla="*/ 0 w 2947439"/>
                <a:gd name="connsiteY7" fmla="*/ 2994151 h 3180082"/>
                <a:gd name="connsiteX8" fmla="*/ 0 w 2947439"/>
                <a:gd name="connsiteY8" fmla="*/ 181358 h 3180082"/>
                <a:gd name="connsiteX0" fmla="*/ 0 w 2947439"/>
                <a:gd name="connsiteY0" fmla="*/ 186061 h 3184785"/>
                <a:gd name="connsiteX1" fmla="*/ 9719 w 2947439"/>
                <a:gd name="connsiteY1" fmla="*/ 129 h 3184785"/>
                <a:gd name="connsiteX2" fmla="*/ 2944083 w 2947439"/>
                <a:gd name="connsiteY2" fmla="*/ 4892 h 3184785"/>
                <a:gd name="connsiteX3" fmla="*/ 2944276 w 2947439"/>
                <a:gd name="connsiteY3" fmla="*/ 186061 h 3184785"/>
                <a:gd name="connsiteX4" fmla="*/ 2944276 w 2947439"/>
                <a:gd name="connsiteY4" fmla="*/ 2998854 h 3184785"/>
                <a:gd name="connsiteX5" fmla="*/ 2758345 w 2947439"/>
                <a:gd name="connsiteY5" fmla="*/ 3184785 h 3184785"/>
                <a:gd name="connsiteX6" fmla="*/ 185931 w 2947439"/>
                <a:gd name="connsiteY6" fmla="*/ 3184785 h 3184785"/>
                <a:gd name="connsiteX7" fmla="*/ 0 w 2947439"/>
                <a:gd name="connsiteY7" fmla="*/ 2998854 h 3184785"/>
                <a:gd name="connsiteX8" fmla="*/ 0 w 2947439"/>
                <a:gd name="connsiteY8" fmla="*/ 186061 h 3184785"/>
                <a:gd name="connsiteX0" fmla="*/ 0 w 2947439"/>
                <a:gd name="connsiteY0" fmla="*/ 190792 h 3189516"/>
                <a:gd name="connsiteX1" fmla="*/ 4957 w 2947439"/>
                <a:gd name="connsiteY1" fmla="*/ 98 h 3189516"/>
                <a:gd name="connsiteX2" fmla="*/ 2944083 w 2947439"/>
                <a:gd name="connsiteY2" fmla="*/ 9623 h 3189516"/>
                <a:gd name="connsiteX3" fmla="*/ 2944276 w 2947439"/>
                <a:gd name="connsiteY3" fmla="*/ 190792 h 3189516"/>
                <a:gd name="connsiteX4" fmla="*/ 2944276 w 2947439"/>
                <a:gd name="connsiteY4" fmla="*/ 3003585 h 3189516"/>
                <a:gd name="connsiteX5" fmla="*/ 2758345 w 2947439"/>
                <a:gd name="connsiteY5" fmla="*/ 3189516 h 3189516"/>
                <a:gd name="connsiteX6" fmla="*/ 185931 w 2947439"/>
                <a:gd name="connsiteY6" fmla="*/ 3189516 h 3189516"/>
                <a:gd name="connsiteX7" fmla="*/ 0 w 2947439"/>
                <a:gd name="connsiteY7" fmla="*/ 3003585 h 3189516"/>
                <a:gd name="connsiteX8" fmla="*/ 0 w 2947439"/>
                <a:gd name="connsiteY8" fmla="*/ 190792 h 3189516"/>
                <a:gd name="connsiteX0" fmla="*/ 213710 w 3157986"/>
                <a:gd name="connsiteY0" fmla="*/ 200830 h 3199554"/>
                <a:gd name="connsiteX1" fmla="*/ 218667 w 3157986"/>
                <a:gd name="connsiteY1" fmla="*/ 10136 h 3199554"/>
                <a:gd name="connsiteX2" fmla="*/ 3148268 w 3157986"/>
                <a:gd name="connsiteY2" fmla="*/ 19661 h 3199554"/>
                <a:gd name="connsiteX3" fmla="*/ 3157986 w 3157986"/>
                <a:gd name="connsiteY3" fmla="*/ 200830 h 3199554"/>
                <a:gd name="connsiteX4" fmla="*/ 3157986 w 3157986"/>
                <a:gd name="connsiteY4" fmla="*/ 3013623 h 3199554"/>
                <a:gd name="connsiteX5" fmla="*/ 2972055 w 3157986"/>
                <a:gd name="connsiteY5" fmla="*/ 3199554 h 3199554"/>
                <a:gd name="connsiteX6" fmla="*/ 399641 w 3157986"/>
                <a:gd name="connsiteY6" fmla="*/ 3199554 h 3199554"/>
                <a:gd name="connsiteX7" fmla="*/ 213710 w 3157986"/>
                <a:gd name="connsiteY7" fmla="*/ 3013623 h 3199554"/>
                <a:gd name="connsiteX8" fmla="*/ 213710 w 3157986"/>
                <a:gd name="connsiteY8" fmla="*/ 200830 h 3199554"/>
                <a:gd name="connsiteX0" fmla="*/ 12728 w 2957004"/>
                <a:gd name="connsiteY0" fmla="*/ 190773 h 3189497"/>
                <a:gd name="connsiteX1" fmla="*/ 17685 w 2957004"/>
                <a:gd name="connsiteY1" fmla="*/ 79 h 3189497"/>
                <a:gd name="connsiteX2" fmla="*/ 2947286 w 2957004"/>
                <a:gd name="connsiteY2" fmla="*/ 9604 h 3189497"/>
                <a:gd name="connsiteX3" fmla="*/ 2957004 w 2957004"/>
                <a:gd name="connsiteY3" fmla="*/ 190773 h 3189497"/>
                <a:gd name="connsiteX4" fmla="*/ 2957004 w 2957004"/>
                <a:gd name="connsiteY4" fmla="*/ 3003566 h 3189497"/>
                <a:gd name="connsiteX5" fmla="*/ 2771073 w 2957004"/>
                <a:gd name="connsiteY5" fmla="*/ 3189497 h 3189497"/>
                <a:gd name="connsiteX6" fmla="*/ 198659 w 2957004"/>
                <a:gd name="connsiteY6" fmla="*/ 3189497 h 3189497"/>
                <a:gd name="connsiteX7" fmla="*/ 12728 w 2957004"/>
                <a:gd name="connsiteY7" fmla="*/ 3003566 h 3189497"/>
                <a:gd name="connsiteX8" fmla="*/ 12728 w 2957004"/>
                <a:gd name="connsiteY8" fmla="*/ 190773 h 3189497"/>
                <a:gd name="connsiteX0" fmla="*/ 71908 w 3016184"/>
                <a:gd name="connsiteY0" fmla="*/ 190773 h 3189497"/>
                <a:gd name="connsiteX1" fmla="*/ 76865 w 3016184"/>
                <a:gd name="connsiteY1" fmla="*/ 79 h 3189497"/>
                <a:gd name="connsiteX2" fmla="*/ 3006466 w 3016184"/>
                <a:gd name="connsiteY2" fmla="*/ 9604 h 3189497"/>
                <a:gd name="connsiteX3" fmla="*/ 3016184 w 3016184"/>
                <a:gd name="connsiteY3" fmla="*/ 190773 h 3189497"/>
                <a:gd name="connsiteX4" fmla="*/ 3016184 w 3016184"/>
                <a:gd name="connsiteY4" fmla="*/ 3003566 h 3189497"/>
                <a:gd name="connsiteX5" fmla="*/ 2830253 w 3016184"/>
                <a:gd name="connsiteY5" fmla="*/ 3189497 h 3189497"/>
                <a:gd name="connsiteX6" fmla="*/ 257839 w 3016184"/>
                <a:gd name="connsiteY6" fmla="*/ 3189497 h 3189497"/>
                <a:gd name="connsiteX7" fmla="*/ 71908 w 3016184"/>
                <a:gd name="connsiteY7" fmla="*/ 3003566 h 3189497"/>
                <a:gd name="connsiteX8" fmla="*/ 71908 w 3016184"/>
                <a:gd name="connsiteY8" fmla="*/ 190773 h 3189497"/>
                <a:gd name="connsiteX0" fmla="*/ 0 w 2944276"/>
                <a:gd name="connsiteY0" fmla="*/ 190773 h 3189497"/>
                <a:gd name="connsiteX1" fmla="*/ 4957 w 2944276"/>
                <a:gd name="connsiteY1" fmla="*/ 79 h 3189497"/>
                <a:gd name="connsiteX2" fmla="*/ 2934558 w 2944276"/>
                <a:gd name="connsiteY2" fmla="*/ 9604 h 3189497"/>
                <a:gd name="connsiteX3" fmla="*/ 2944276 w 2944276"/>
                <a:gd name="connsiteY3" fmla="*/ 190773 h 3189497"/>
                <a:gd name="connsiteX4" fmla="*/ 2944276 w 2944276"/>
                <a:gd name="connsiteY4" fmla="*/ 3003566 h 3189497"/>
                <a:gd name="connsiteX5" fmla="*/ 2758345 w 2944276"/>
                <a:gd name="connsiteY5" fmla="*/ 3189497 h 3189497"/>
                <a:gd name="connsiteX6" fmla="*/ 185931 w 2944276"/>
                <a:gd name="connsiteY6" fmla="*/ 3189497 h 3189497"/>
                <a:gd name="connsiteX7" fmla="*/ 0 w 2944276"/>
                <a:gd name="connsiteY7" fmla="*/ 3003566 h 3189497"/>
                <a:gd name="connsiteX8" fmla="*/ 0 w 2944276"/>
                <a:gd name="connsiteY8" fmla="*/ 190773 h 3189497"/>
                <a:gd name="connsiteX0" fmla="*/ 5382 w 2949658"/>
                <a:gd name="connsiteY0" fmla="*/ 190773 h 3189497"/>
                <a:gd name="connsiteX1" fmla="*/ 814 w 2949658"/>
                <a:gd name="connsiteY1" fmla="*/ 79 h 3189497"/>
                <a:gd name="connsiteX2" fmla="*/ 2939940 w 2949658"/>
                <a:gd name="connsiteY2" fmla="*/ 9604 h 3189497"/>
                <a:gd name="connsiteX3" fmla="*/ 2949658 w 2949658"/>
                <a:gd name="connsiteY3" fmla="*/ 190773 h 3189497"/>
                <a:gd name="connsiteX4" fmla="*/ 2949658 w 2949658"/>
                <a:gd name="connsiteY4" fmla="*/ 3003566 h 3189497"/>
                <a:gd name="connsiteX5" fmla="*/ 2763727 w 2949658"/>
                <a:gd name="connsiteY5" fmla="*/ 3189497 h 3189497"/>
                <a:gd name="connsiteX6" fmla="*/ 191313 w 2949658"/>
                <a:gd name="connsiteY6" fmla="*/ 3189497 h 3189497"/>
                <a:gd name="connsiteX7" fmla="*/ 5382 w 2949658"/>
                <a:gd name="connsiteY7" fmla="*/ 3003566 h 3189497"/>
                <a:gd name="connsiteX8" fmla="*/ 5382 w 2949658"/>
                <a:gd name="connsiteY8" fmla="*/ 190773 h 3189497"/>
                <a:gd name="connsiteX0" fmla="*/ 0 w 2944276"/>
                <a:gd name="connsiteY0" fmla="*/ 186016 h 3184740"/>
                <a:gd name="connsiteX1" fmla="*/ 4957 w 2944276"/>
                <a:gd name="connsiteY1" fmla="*/ 84 h 3184740"/>
                <a:gd name="connsiteX2" fmla="*/ 2934558 w 2944276"/>
                <a:gd name="connsiteY2" fmla="*/ 4847 h 3184740"/>
                <a:gd name="connsiteX3" fmla="*/ 2944276 w 2944276"/>
                <a:gd name="connsiteY3" fmla="*/ 186016 h 3184740"/>
                <a:gd name="connsiteX4" fmla="*/ 2944276 w 2944276"/>
                <a:gd name="connsiteY4" fmla="*/ 2998809 h 3184740"/>
                <a:gd name="connsiteX5" fmla="*/ 2758345 w 2944276"/>
                <a:gd name="connsiteY5" fmla="*/ 3184740 h 3184740"/>
                <a:gd name="connsiteX6" fmla="*/ 185931 w 2944276"/>
                <a:gd name="connsiteY6" fmla="*/ 3184740 h 3184740"/>
                <a:gd name="connsiteX7" fmla="*/ 0 w 2944276"/>
                <a:gd name="connsiteY7" fmla="*/ 2998809 h 3184740"/>
                <a:gd name="connsiteX8" fmla="*/ 0 w 2944276"/>
                <a:gd name="connsiteY8" fmla="*/ 186016 h 3184740"/>
                <a:gd name="connsiteX0" fmla="*/ 214415 w 3161854"/>
                <a:gd name="connsiteY0" fmla="*/ 196845 h 3195569"/>
                <a:gd name="connsiteX1" fmla="*/ 219372 w 3161854"/>
                <a:gd name="connsiteY1" fmla="*/ 10913 h 3195569"/>
                <a:gd name="connsiteX2" fmla="*/ 3158498 w 3161854"/>
                <a:gd name="connsiteY2" fmla="*/ 15676 h 3195569"/>
                <a:gd name="connsiteX3" fmla="*/ 3158691 w 3161854"/>
                <a:gd name="connsiteY3" fmla="*/ 196845 h 3195569"/>
                <a:gd name="connsiteX4" fmla="*/ 3158691 w 3161854"/>
                <a:gd name="connsiteY4" fmla="*/ 3009638 h 3195569"/>
                <a:gd name="connsiteX5" fmla="*/ 2972760 w 3161854"/>
                <a:gd name="connsiteY5" fmla="*/ 3195569 h 3195569"/>
                <a:gd name="connsiteX6" fmla="*/ 400346 w 3161854"/>
                <a:gd name="connsiteY6" fmla="*/ 3195569 h 3195569"/>
                <a:gd name="connsiteX7" fmla="*/ 214415 w 3161854"/>
                <a:gd name="connsiteY7" fmla="*/ 3009638 h 3195569"/>
                <a:gd name="connsiteX8" fmla="*/ 214415 w 3161854"/>
                <a:gd name="connsiteY8" fmla="*/ 196845 h 3195569"/>
                <a:gd name="connsiteX0" fmla="*/ 214415 w 3161854"/>
                <a:gd name="connsiteY0" fmla="*/ 200647 h 3199371"/>
                <a:gd name="connsiteX1" fmla="*/ 219372 w 3161854"/>
                <a:gd name="connsiteY1" fmla="*/ 14715 h 3199371"/>
                <a:gd name="connsiteX2" fmla="*/ 3158498 w 3161854"/>
                <a:gd name="connsiteY2" fmla="*/ 19478 h 3199371"/>
                <a:gd name="connsiteX3" fmla="*/ 3158691 w 3161854"/>
                <a:gd name="connsiteY3" fmla="*/ 200647 h 3199371"/>
                <a:gd name="connsiteX4" fmla="*/ 3158691 w 3161854"/>
                <a:gd name="connsiteY4" fmla="*/ 3013440 h 3199371"/>
                <a:gd name="connsiteX5" fmla="*/ 2972760 w 3161854"/>
                <a:gd name="connsiteY5" fmla="*/ 3199371 h 3199371"/>
                <a:gd name="connsiteX6" fmla="*/ 400346 w 3161854"/>
                <a:gd name="connsiteY6" fmla="*/ 3199371 h 3199371"/>
                <a:gd name="connsiteX7" fmla="*/ 214415 w 3161854"/>
                <a:gd name="connsiteY7" fmla="*/ 3013440 h 3199371"/>
                <a:gd name="connsiteX8" fmla="*/ 214415 w 3161854"/>
                <a:gd name="connsiteY8" fmla="*/ 200647 h 3199371"/>
                <a:gd name="connsiteX0" fmla="*/ 220765 w 3168204"/>
                <a:gd name="connsiteY0" fmla="*/ 185932 h 3184656"/>
                <a:gd name="connsiteX1" fmla="*/ 225722 w 3168204"/>
                <a:gd name="connsiteY1" fmla="*/ 0 h 3184656"/>
                <a:gd name="connsiteX2" fmla="*/ 3164848 w 3168204"/>
                <a:gd name="connsiteY2" fmla="*/ 4763 h 3184656"/>
                <a:gd name="connsiteX3" fmla="*/ 3165041 w 3168204"/>
                <a:gd name="connsiteY3" fmla="*/ 185932 h 3184656"/>
                <a:gd name="connsiteX4" fmla="*/ 3165041 w 3168204"/>
                <a:gd name="connsiteY4" fmla="*/ 2998725 h 3184656"/>
                <a:gd name="connsiteX5" fmla="*/ 2979110 w 3168204"/>
                <a:gd name="connsiteY5" fmla="*/ 3184656 h 3184656"/>
                <a:gd name="connsiteX6" fmla="*/ 406696 w 3168204"/>
                <a:gd name="connsiteY6" fmla="*/ 3184656 h 3184656"/>
                <a:gd name="connsiteX7" fmla="*/ 220765 w 3168204"/>
                <a:gd name="connsiteY7" fmla="*/ 2998725 h 3184656"/>
                <a:gd name="connsiteX8" fmla="*/ 220765 w 3168204"/>
                <a:gd name="connsiteY8" fmla="*/ 185932 h 3184656"/>
                <a:gd name="connsiteX0" fmla="*/ 0 w 2947439"/>
                <a:gd name="connsiteY0" fmla="*/ 186015 h 3184739"/>
                <a:gd name="connsiteX1" fmla="*/ 4957 w 2947439"/>
                <a:gd name="connsiteY1" fmla="*/ 83 h 3184739"/>
                <a:gd name="connsiteX2" fmla="*/ 2944083 w 2947439"/>
                <a:gd name="connsiteY2" fmla="*/ 4846 h 3184739"/>
                <a:gd name="connsiteX3" fmla="*/ 2944276 w 2947439"/>
                <a:gd name="connsiteY3" fmla="*/ 186015 h 3184739"/>
                <a:gd name="connsiteX4" fmla="*/ 2944276 w 2947439"/>
                <a:gd name="connsiteY4" fmla="*/ 2998808 h 3184739"/>
                <a:gd name="connsiteX5" fmla="*/ 2758345 w 2947439"/>
                <a:gd name="connsiteY5" fmla="*/ 3184739 h 3184739"/>
                <a:gd name="connsiteX6" fmla="*/ 185931 w 2947439"/>
                <a:gd name="connsiteY6" fmla="*/ 3184739 h 3184739"/>
                <a:gd name="connsiteX7" fmla="*/ 0 w 2947439"/>
                <a:gd name="connsiteY7" fmla="*/ 2998808 h 3184739"/>
                <a:gd name="connsiteX8" fmla="*/ 0 w 2947439"/>
                <a:gd name="connsiteY8" fmla="*/ 186015 h 3184739"/>
                <a:gd name="connsiteX0" fmla="*/ 4571 w 2952010"/>
                <a:gd name="connsiteY0" fmla="*/ 190772 h 3189496"/>
                <a:gd name="connsiteX1" fmla="*/ 3 w 2952010"/>
                <a:gd name="connsiteY1" fmla="*/ 78 h 3189496"/>
                <a:gd name="connsiteX2" fmla="*/ 2948654 w 2952010"/>
                <a:gd name="connsiteY2" fmla="*/ 9603 h 3189496"/>
                <a:gd name="connsiteX3" fmla="*/ 2948847 w 2952010"/>
                <a:gd name="connsiteY3" fmla="*/ 190772 h 3189496"/>
                <a:gd name="connsiteX4" fmla="*/ 2948847 w 2952010"/>
                <a:gd name="connsiteY4" fmla="*/ 3003565 h 3189496"/>
                <a:gd name="connsiteX5" fmla="*/ 2762916 w 2952010"/>
                <a:gd name="connsiteY5" fmla="*/ 3189496 h 3189496"/>
                <a:gd name="connsiteX6" fmla="*/ 190502 w 2952010"/>
                <a:gd name="connsiteY6" fmla="*/ 3189496 h 3189496"/>
                <a:gd name="connsiteX7" fmla="*/ 4571 w 2952010"/>
                <a:gd name="connsiteY7" fmla="*/ 3003565 h 3189496"/>
                <a:gd name="connsiteX8" fmla="*/ 4571 w 2952010"/>
                <a:gd name="connsiteY8" fmla="*/ 190772 h 3189496"/>
                <a:gd name="connsiteX0" fmla="*/ 0 w 2947439"/>
                <a:gd name="connsiteY0" fmla="*/ 190772 h 3189496"/>
                <a:gd name="connsiteX1" fmla="*/ 195 w 2947439"/>
                <a:gd name="connsiteY1" fmla="*/ 78 h 3189496"/>
                <a:gd name="connsiteX2" fmla="*/ 2944083 w 2947439"/>
                <a:gd name="connsiteY2" fmla="*/ 9603 h 3189496"/>
                <a:gd name="connsiteX3" fmla="*/ 2944276 w 2947439"/>
                <a:gd name="connsiteY3" fmla="*/ 190772 h 3189496"/>
                <a:gd name="connsiteX4" fmla="*/ 2944276 w 2947439"/>
                <a:gd name="connsiteY4" fmla="*/ 3003565 h 3189496"/>
                <a:gd name="connsiteX5" fmla="*/ 2758345 w 2947439"/>
                <a:gd name="connsiteY5" fmla="*/ 3189496 h 3189496"/>
                <a:gd name="connsiteX6" fmla="*/ 185931 w 2947439"/>
                <a:gd name="connsiteY6" fmla="*/ 3189496 h 3189496"/>
                <a:gd name="connsiteX7" fmla="*/ 0 w 2947439"/>
                <a:gd name="connsiteY7" fmla="*/ 3003565 h 3189496"/>
                <a:gd name="connsiteX8" fmla="*/ 0 w 2947439"/>
                <a:gd name="connsiteY8" fmla="*/ 190772 h 3189496"/>
                <a:gd name="connsiteX0" fmla="*/ 217583 w 3162256"/>
                <a:gd name="connsiteY0" fmla="*/ 202289 h 3201013"/>
                <a:gd name="connsiteX1" fmla="*/ 217778 w 3162256"/>
                <a:gd name="connsiteY1" fmla="*/ 11595 h 3201013"/>
                <a:gd name="connsiteX2" fmla="*/ 3156904 w 3162256"/>
                <a:gd name="connsiteY2" fmla="*/ 21120 h 3201013"/>
                <a:gd name="connsiteX3" fmla="*/ 3161859 w 3162256"/>
                <a:gd name="connsiteY3" fmla="*/ 202289 h 3201013"/>
                <a:gd name="connsiteX4" fmla="*/ 3161859 w 3162256"/>
                <a:gd name="connsiteY4" fmla="*/ 3015082 h 3201013"/>
                <a:gd name="connsiteX5" fmla="*/ 2975928 w 3162256"/>
                <a:gd name="connsiteY5" fmla="*/ 3201013 h 3201013"/>
                <a:gd name="connsiteX6" fmla="*/ 403514 w 3162256"/>
                <a:gd name="connsiteY6" fmla="*/ 3201013 h 3201013"/>
                <a:gd name="connsiteX7" fmla="*/ 217583 w 3162256"/>
                <a:gd name="connsiteY7" fmla="*/ 3015082 h 3201013"/>
                <a:gd name="connsiteX8" fmla="*/ 217583 w 3162256"/>
                <a:gd name="connsiteY8" fmla="*/ 202289 h 3201013"/>
                <a:gd name="connsiteX0" fmla="*/ 0 w 2944673"/>
                <a:gd name="connsiteY0" fmla="*/ 190879 h 3189603"/>
                <a:gd name="connsiteX1" fmla="*/ 195 w 2944673"/>
                <a:gd name="connsiteY1" fmla="*/ 185 h 3189603"/>
                <a:gd name="connsiteX2" fmla="*/ 2939321 w 2944673"/>
                <a:gd name="connsiteY2" fmla="*/ 9710 h 3189603"/>
                <a:gd name="connsiteX3" fmla="*/ 2944276 w 2944673"/>
                <a:gd name="connsiteY3" fmla="*/ 190879 h 3189603"/>
                <a:gd name="connsiteX4" fmla="*/ 2944276 w 2944673"/>
                <a:gd name="connsiteY4" fmla="*/ 3003672 h 3189603"/>
                <a:gd name="connsiteX5" fmla="*/ 2758345 w 2944673"/>
                <a:gd name="connsiteY5" fmla="*/ 3189603 h 3189603"/>
                <a:gd name="connsiteX6" fmla="*/ 185931 w 2944673"/>
                <a:gd name="connsiteY6" fmla="*/ 3189603 h 3189603"/>
                <a:gd name="connsiteX7" fmla="*/ 0 w 2944673"/>
                <a:gd name="connsiteY7" fmla="*/ 3003672 h 3189603"/>
                <a:gd name="connsiteX8" fmla="*/ 0 w 2944673"/>
                <a:gd name="connsiteY8" fmla="*/ 190879 h 31896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944673" h="3189603">
                  <a:moveTo>
                    <a:pt x="0" y="190879"/>
                  </a:moveTo>
                  <a:cubicBezTo>
                    <a:pt x="0" y="88192"/>
                    <a:pt x="846" y="1805"/>
                    <a:pt x="195" y="185"/>
                  </a:cubicBezTo>
                  <a:cubicBezTo>
                    <a:pt x="-456" y="-1435"/>
                    <a:pt x="1959612" y="8122"/>
                    <a:pt x="2939321" y="9710"/>
                  </a:cubicBezTo>
                  <a:cubicBezTo>
                    <a:pt x="2946758" y="9710"/>
                    <a:pt x="2944276" y="88192"/>
                    <a:pt x="2944276" y="190879"/>
                  </a:cubicBezTo>
                  <a:lnTo>
                    <a:pt x="2944276" y="3003672"/>
                  </a:lnTo>
                  <a:cubicBezTo>
                    <a:pt x="2944276" y="3106359"/>
                    <a:pt x="2861032" y="3189603"/>
                    <a:pt x="2758345" y="3189603"/>
                  </a:cubicBezTo>
                  <a:lnTo>
                    <a:pt x="185931" y="3189603"/>
                  </a:lnTo>
                  <a:cubicBezTo>
                    <a:pt x="83244" y="3189603"/>
                    <a:pt x="0" y="3106359"/>
                    <a:pt x="0" y="3003672"/>
                  </a:cubicBezTo>
                  <a:lnTo>
                    <a:pt x="0" y="19087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i-FI"/>
                <a:t>  </a:t>
              </a:r>
            </a:p>
          </p:txBody>
        </p:sp>
        <p:grpSp>
          <p:nvGrpSpPr>
            <p:cNvPr id="92" name="Ryhmä 91">
              <a:extLst>
                <a:ext uri="{FF2B5EF4-FFF2-40B4-BE49-F238E27FC236}">
                  <a16:creationId xmlns:a16="http://schemas.microsoft.com/office/drawing/2014/main" id="{4D6B1B5C-A3E2-2132-19D3-8A1F71A597E3}"/>
                </a:ext>
              </a:extLst>
            </p:cNvPr>
            <p:cNvGrpSpPr/>
            <p:nvPr/>
          </p:nvGrpSpPr>
          <p:grpSpPr>
            <a:xfrm>
              <a:off x="3278446" y="5667796"/>
              <a:ext cx="2690037" cy="424319"/>
              <a:chOff x="3282550" y="5447684"/>
              <a:chExt cx="2690037" cy="424319"/>
            </a:xfrm>
          </p:grpSpPr>
          <p:sp>
            <p:nvSpPr>
              <p:cNvPr id="95" name="Tekstiruutu 94">
                <a:hlinkClick r:id="rId19"/>
                <a:extLst>
                  <a:ext uri="{FF2B5EF4-FFF2-40B4-BE49-F238E27FC236}">
                    <a16:creationId xmlns:a16="http://schemas.microsoft.com/office/drawing/2014/main" id="{6093B680-691E-4142-6FD3-48CA3DCBCAAB}"/>
                  </a:ext>
                </a:extLst>
              </p:cNvPr>
              <p:cNvSpPr txBox="1"/>
              <p:nvPr/>
            </p:nvSpPr>
            <p:spPr>
              <a:xfrm>
                <a:off x="3433889" y="5564226"/>
                <a:ext cx="2379945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fi-FI" sz="1400" b="1">
                    <a:solidFill>
                      <a:schemeClr val="accent1"/>
                    </a:solidFill>
                  </a:rPr>
                  <a:t>Lue lisää &gt;</a:t>
                </a:r>
              </a:p>
            </p:txBody>
          </p:sp>
          <p:cxnSp>
            <p:nvCxnSpPr>
              <p:cNvPr id="96" name="Suora yhdysviiva 95">
                <a:extLst>
                  <a:ext uri="{FF2B5EF4-FFF2-40B4-BE49-F238E27FC236}">
                    <a16:creationId xmlns:a16="http://schemas.microsoft.com/office/drawing/2014/main" id="{D8B42DB3-C128-B9A2-E921-EB451211344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282550" y="5447684"/>
                <a:ext cx="2690037" cy="0"/>
              </a:xfrm>
              <a:prstGeom prst="line">
                <a:avLst/>
              </a:prstGeom>
              <a:ln>
                <a:solidFill>
                  <a:schemeClr val="tx1">
                    <a:lumMod val="25000"/>
                    <a:lumOff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3" name="Tekstiruutu 92">
              <a:extLst>
                <a:ext uri="{FF2B5EF4-FFF2-40B4-BE49-F238E27FC236}">
                  <a16:creationId xmlns:a16="http://schemas.microsoft.com/office/drawing/2014/main" id="{49FA26C1-145F-96F3-EFB5-E60BEE73F009}"/>
                </a:ext>
              </a:extLst>
            </p:cNvPr>
            <p:cNvSpPr txBox="1"/>
            <p:nvPr/>
          </p:nvSpPr>
          <p:spPr>
            <a:xfrm>
              <a:off x="3278446" y="3776856"/>
              <a:ext cx="2531284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i-FI" sz="1400" b="0" i="0">
                  <a:solidFill>
                    <a:srgbClr val="222222"/>
                  </a:solidFill>
                  <a:effectLst/>
                  <a:latin typeface="Lato" panose="020F0502020204030203" pitchFamily="34" charset="0"/>
                </a:rPr>
                <a:t>Mikael </a:t>
              </a:r>
              <a:r>
                <a:rPr lang="fi-FI" sz="1400" b="0" i="0" err="1">
                  <a:solidFill>
                    <a:srgbClr val="222222"/>
                  </a:solidFill>
                  <a:effectLst/>
                  <a:latin typeface="Lato" panose="020F0502020204030203" pitchFamily="34" charset="0"/>
                </a:rPr>
                <a:t>Tunér</a:t>
              </a:r>
              <a:r>
                <a:rPr lang="fi-FI" sz="1400" b="0" i="0">
                  <a:solidFill>
                    <a:srgbClr val="222222"/>
                  </a:solidFill>
                  <a:effectLst/>
                  <a:latin typeface="Lato" panose="020F0502020204030203" pitchFamily="34" charset="0"/>
                </a:rPr>
                <a:t> on tehnyt töitä persiankielisten tv-ohjelmien tuotannossa SAT-7 </a:t>
              </a:r>
              <a:r>
                <a:rPr lang="fi-FI" sz="1400" b="0" i="0" err="1">
                  <a:solidFill>
                    <a:srgbClr val="222222"/>
                  </a:solidFill>
                  <a:effectLst/>
                  <a:latin typeface="Lato" panose="020F0502020204030203" pitchFamily="34" charset="0"/>
                </a:rPr>
                <a:t>Pars</a:t>
              </a:r>
              <a:r>
                <a:rPr lang="fi-FI" sz="1400" b="0" i="0">
                  <a:solidFill>
                    <a:srgbClr val="222222"/>
                  </a:solidFill>
                  <a:effectLst/>
                  <a:latin typeface="Lato" panose="020F0502020204030203" pitchFamily="34" charset="0"/>
                </a:rPr>
                <a:t> -kanavalle vuodesta 2008. Hän ohjaa ja tuottaa ohjelmia enimmäkseen Suomessa, yhteistyökumppaneiden studioilla.</a:t>
              </a:r>
              <a:endParaRPr lang="fi-FI" sz="1400"/>
            </a:p>
          </p:txBody>
        </p:sp>
        <p:sp>
          <p:nvSpPr>
            <p:cNvPr id="94" name="Tekstiruutu 93">
              <a:extLst>
                <a:ext uri="{FF2B5EF4-FFF2-40B4-BE49-F238E27FC236}">
                  <a16:creationId xmlns:a16="http://schemas.microsoft.com/office/drawing/2014/main" id="{E0D0447C-B89C-2F23-C5A5-69AD72CB7AC3}"/>
                </a:ext>
              </a:extLst>
            </p:cNvPr>
            <p:cNvSpPr txBox="1"/>
            <p:nvPr/>
          </p:nvSpPr>
          <p:spPr>
            <a:xfrm>
              <a:off x="3278446" y="3265025"/>
              <a:ext cx="269003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fi-FI" b="1" i="0">
                  <a:solidFill>
                    <a:srgbClr val="222222"/>
                  </a:solidFill>
                  <a:effectLst/>
                  <a:latin typeface="Aller" panose="02000503030000020004" pitchFamily="2" charset="0"/>
                </a:rPr>
                <a:t>Mikael </a:t>
              </a:r>
              <a:r>
                <a:rPr lang="fi-FI" b="1" i="0" err="1">
                  <a:solidFill>
                    <a:srgbClr val="222222"/>
                  </a:solidFill>
                  <a:effectLst/>
                  <a:latin typeface="Aller" panose="02000503030000020004" pitchFamily="2" charset="0"/>
                </a:rPr>
                <a:t>Tunér</a:t>
              </a:r>
              <a:endParaRPr lang="fi-FI" b="1" i="0">
                <a:solidFill>
                  <a:srgbClr val="222222"/>
                </a:solidFill>
                <a:effectLst/>
                <a:latin typeface="Aller" panose="02000503030000020004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8906561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tsikko 4">
            <a:extLst>
              <a:ext uri="{FF2B5EF4-FFF2-40B4-BE49-F238E27FC236}">
                <a16:creationId xmlns:a16="http://schemas.microsoft.com/office/drawing/2014/main" id="{C01CF335-4A80-ECD1-167B-930AD9973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Logot</a:t>
            </a:r>
          </a:p>
        </p:txBody>
      </p:sp>
      <p:pic>
        <p:nvPicPr>
          <p:cNvPr id="32" name="Kuva 31" descr="Kuva, joka sisältää kohteen teksti, merkki, ulko&#10;&#10;Kuvaus luotu automaattisesti">
            <a:extLst>
              <a:ext uri="{FF2B5EF4-FFF2-40B4-BE49-F238E27FC236}">
                <a16:creationId xmlns:a16="http://schemas.microsoft.com/office/drawing/2014/main" id="{73B3017B-4868-DE2B-915A-4DB33FF0D1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32457" y="1992840"/>
            <a:ext cx="2253659" cy="768617"/>
          </a:xfrm>
          <a:prstGeom prst="rect">
            <a:avLst/>
          </a:prstGeom>
        </p:spPr>
      </p:pic>
      <p:pic>
        <p:nvPicPr>
          <p:cNvPr id="2" name="Kuva 1" descr="Kuva, joka sisältää kohteen teksti, Fontti, Grafiikka, logo&#10;&#10;Kuvaus luotu automaattisesti">
            <a:extLst>
              <a:ext uri="{FF2B5EF4-FFF2-40B4-BE49-F238E27FC236}">
                <a16:creationId xmlns:a16="http://schemas.microsoft.com/office/drawing/2014/main" id="{6A6D21C1-903F-691E-09B1-14DB2B34D8E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965" t="13096" r="16725" b="14729"/>
          <a:stretch/>
        </p:blipFill>
        <p:spPr>
          <a:xfrm>
            <a:off x="2974567" y="1719312"/>
            <a:ext cx="2590047" cy="1238066"/>
          </a:xfrm>
          <a:prstGeom prst="rect">
            <a:avLst/>
          </a:prstGeom>
        </p:spPr>
      </p:pic>
      <p:pic>
        <p:nvPicPr>
          <p:cNvPr id="3" name="Kuva 2" descr="Kuva, joka sisältää kohteen Grafiikka, Fontti, teksti, logo&#10;&#10;Kuvaus luotu automaattisesti">
            <a:extLst>
              <a:ext uri="{FF2B5EF4-FFF2-40B4-BE49-F238E27FC236}">
                <a16:creationId xmlns:a16="http://schemas.microsoft.com/office/drawing/2014/main" id="{18A96487-3F04-FCB0-B53F-080B3767570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2183" t="13685" r="20423" b="32946"/>
          <a:stretch/>
        </p:blipFill>
        <p:spPr>
          <a:xfrm>
            <a:off x="516991" y="2684080"/>
            <a:ext cx="2425956" cy="1037781"/>
          </a:xfrm>
          <a:prstGeom prst="rect">
            <a:avLst/>
          </a:prstGeom>
        </p:spPr>
      </p:pic>
      <p:pic>
        <p:nvPicPr>
          <p:cNvPr id="8" name="Kuva 7" descr="Kuva, joka sisältää kohteen Grafiikka, Fontti, teksti, logo&#10;&#10;Kuvaus luotu automaattisesti">
            <a:extLst>
              <a:ext uri="{FF2B5EF4-FFF2-40B4-BE49-F238E27FC236}">
                <a16:creationId xmlns:a16="http://schemas.microsoft.com/office/drawing/2014/main" id="{EC1F6544-83BC-BBF1-7F9F-3C9CF571141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2007" t="14295" r="20070" b="31660"/>
          <a:stretch/>
        </p:blipFill>
        <p:spPr>
          <a:xfrm>
            <a:off x="567932" y="1837603"/>
            <a:ext cx="2317780" cy="976284"/>
          </a:xfrm>
          <a:prstGeom prst="rect">
            <a:avLst/>
          </a:prstGeom>
        </p:spPr>
      </p:pic>
      <p:pic>
        <p:nvPicPr>
          <p:cNvPr id="10" name="Kuva 9" descr="Kuva, joka sisältää kohteen teksti, Fontti, Grafiikka, logo&#10;&#10;Kuvaus luotu automaattisesti">
            <a:extLst>
              <a:ext uri="{FF2B5EF4-FFF2-40B4-BE49-F238E27FC236}">
                <a16:creationId xmlns:a16="http://schemas.microsoft.com/office/drawing/2014/main" id="{C2DA0FD2-A4BF-6836-8783-9A9C527D240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5168" t="14318" r="17989" b="16279"/>
          <a:stretch/>
        </p:blipFill>
        <p:spPr>
          <a:xfrm>
            <a:off x="419115" y="3708404"/>
            <a:ext cx="2530705" cy="1191310"/>
          </a:xfrm>
          <a:prstGeom prst="rect">
            <a:avLst/>
          </a:prstGeom>
        </p:spPr>
      </p:pic>
      <p:pic>
        <p:nvPicPr>
          <p:cNvPr id="11" name="Kuva 10" descr="Kuva, joka sisältää kohteen Grafiikka, Fontti, logo, graafinen suunnittelu&#10;&#10;Kuvaus luotu automaattisesti">
            <a:extLst>
              <a:ext uri="{FF2B5EF4-FFF2-40B4-BE49-F238E27FC236}">
                <a16:creationId xmlns:a16="http://schemas.microsoft.com/office/drawing/2014/main" id="{4D5C554C-1C6A-33EA-8A58-DDEEB343609E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1253" t="16071" r="19618" b="28610"/>
          <a:stretch/>
        </p:blipFill>
        <p:spPr>
          <a:xfrm>
            <a:off x="3055231" y="2892366"/>
            <a:ext cx="2296028" cy="978511"/>
          </a:xfrm>
          <a:prstGeom prst="rect">
            <a:avLst/>
          </a:prstGeom>
        </p:spPr>
      </p:pic>
      <p:pic>
        <p:nvPicPr>
          <p:cNvPr id="13" name="Kuva 12">
            <a:extLst>
              <a:ext uri="{FF2B5EF4-FFF2-40B4-BE49-F238E27FC236}">
                <a16:creationId xmlns:a16="http://schemas.microsoft.com/office/drawing/2014/main" id="{B7A96A5E-A2A1-2122-5ABE-5894E85E633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294835" y="2510526"/>
            <a:ext cx="3038475" cy="1152525"/>
          </a:xfrm>
          <a:prstGeom prst="rect">
            <a:avLst/>
          </a:prstGeom>
        </p:spPr>
      </p:pic>
      <p:pic>
        <p:nvPicPr>
          <p:cNvPr id="14" name="Kuva 13">
            <a:extLst>
              <a:ext uri="{FF2B5EF4-FFF2-40B4-BE49-F238E27FC236}">
                <a16:creationId xmlns:a16="http://schemas.microsoft.com/office/drawing/2014/main" id="{BAF7FA0C-FB74-114B-B3CF-919C7464EB5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4294835" y="3683605"/>
            <a:ext cx="3038475" cy="1152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155760"/>
      </p:ext>
    </p:extLst>
  </p:cSld>
  <p:clrMapOvr>
    <a:masterClrMapping/>
  </p:clrMapOvr>
</p:sld>
</file>

<file path=ppt/theme/theme1.xml><?xml version="1.0" encoding="utf-8"?>
<a:theme xmlns:a="http://schemas.openxmlformats.org/drawingml/2006/main" name="Sansa2023">
  <a:themeElements>
    <a:clrScheme name="Mukautettu 3">
      <a:dk1>
        <a:srgbClr val="1C1C1C"/>
      </a:dk1>
      <a:lt1>
        <a:sysClr val="window" lastClr="FFFFFF"/>
      </a:lt1>
      <a:dk2>
        <a:srgbClr val="42BAC8"/>
      </a:dk2>
      <a:lt2>
        <a:srgbClr val="D9EFEF"/>
      </a:lt2>
      <a:accent1>
        <a:srgbClr val="F93F26"/>
      </a:accent1>
      <a:accent2>
        <a:srgbClr val="D8E6EB"/>
      </a:accent2>
      <a:accent3>
        <a:srgbClr val="7A68AE"/>
      </a:accent3>
      <a:accent4>
        <a:srgbClr val="FCF8E5"/>
      </a:accent4>
      <a:accent5>
        <a:srgbClr val="FCE9E5"/>
      </a:accent5>
      <a:accent6>
        <a:srgbClr val="EEEBF8"/>
      </a:accent6>
      <a:hlink>
        <a:srgbClr val="B8C85D"/>
      </a:hlink>
      <a:folHlink>
        <a:srgbClr val="89624F"/>
      </a:folHlink>
    </a:clrScheme>
    <a:fontScheme name="Sansa">
      <a:majorFont>
        <a:latin typeface="Aller"/>
        <a:ea typeface=""/>
        <a:cs typeface=""/>
      </a:majorFont>
      <a:minorFont>
        <a:latin typeface="La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nsa2023" id="{0F152049-DC53-4AB1-BD80-0BEAA70AC4D3}" vid="{421300C0-4421-4C71-8DC0-1225FC51B669}"/>
    </a:ext>
  </a:extLst>
</a:theme>
</file>

<file path=ppt/theme/theme2.xml><?xml version="1.0" encoding="utf-8"?>
<a:theme xmlns:a="http://schemas.openxmlformats.org/drawingml/2006/main" name="Office-te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7375b639-a1de-488c-8eb4-f893950d81b9">
      <UserInfo>
        <DisplayName>Ilkka Kastepohja</DisplayName>
        <AccountId>29</AccountId>
        <AccountType/>
      </UserInfo>
    </SharedWithUsers>
    <_dlc_DocId xmlns="7375b639-a1de-488c-8eb4-f893950d81b9">SHAREPOINT-1507688540-29071</_dlc_DocId>
    <_dlc_DocIdUrl xmlns="7375b639-a1de-488c-8eb4-f893950d81b9">
      <Url>https://mediasansa.sharepoint.com/_layouts/15/DocIdRedir.aspx?ID=SHAREPOINT-1507688540-29071</Url>
      <Description>SHAREPOINT-1507688540-29071</Description>
    </_dlc_DocIdUrl>
    <Muista xmlns="748bbb54-8bb1-4549-8b12-8d93b1af30f6" xsi:nil="true"/>
    <lcf76f155ced4ddcb4097134ff3c332f xmlns="748bbb54-8bb1-4549-8b12-8d93b1af30f6">
      <Terms xmlns="http://schemas.microsoft.com/office/infopath/2007/PartnerControls"/>
    </lcf76f155ced4ddcb4097134ff3c332f>
    <TaxCatchAll xmlns="7375b639-a1de-488c-8eb4-f893950d81b9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Asiakirja" ma:contentTypeID="0x010100C7F959C18350984181F27A04B4CA4D30" ma:contentTypeVersion="22" ma:contentTypeDescription="Luo uusi asiakirja." ma:contentTypeScope="" ma:versionID="8725a41e3d96ec7baefdaa53747cd767">
  <xsd:schema xmlns:xsd="http://www.w3.org/2001/XMLSchema" xmlns:xs="http://www.w3.org/2001/XMLSchema" xmlns:p="http://schemas.microsoft.com/office/2006/metadata/properties" xmlns:ns2="7375b639-a1de-488c-8eb4-f893950d81b9" xmlns:ns3="748bbb54-8bb1-4549-8b12-8d93b1af30f6" targetNamespace="http://schemas.microsoft.com/office/2006/metadata/properties" ma:root="true" ma:fieldsID="77316d00ed720546b5b460d77cfd815f" ns2:_="" ns3:_="">
    <xsd:import namespace="7375b639-a1de-488c-8eb4-f893950d81b9"/>
    <xsd:import namespace="748bbb54-8bb1-4549-8b12-8d93b1af30f6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ServiceEventHashCode" minOccurs="0"/>
                <xsd:element ref="ns3:MediaServiceGenerationTime" minOccurs="0"/>
                <xsd:element ref="ns3:MediaServiceAutoKeyPoints" minOccurs="0"/>
                <xsd:element ref="ns3:MediaServiceKeyPoints" minOccurs="0"/>
                <xsd:element ref="ns3:Muista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75b639-a1de-488c-8eb4-f893950d81b9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Tiedostotunnisteen arvo" ma:description="Tälle kohteelle määritetyn tiedostotunnisteen arvo." ma:internalName="_dlc_DocId" ma:readOnly="true">
      <xsd:simpleType>
        <xsd:restriction base="dms:Text"/>
      </xsd:simpleType>
    </xsd:element>
    <xsd:element name="_dlc_DocIdUrl" ma:index="9" nillable="true" ma:displayName="Tiedostotunniste" ma:description="Tämän tiedoston pysyvä linkki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1" nillable="true" ma:displayName="Jaettu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Jakamisen tiedot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3" nillable="true" ma:displayName="Käyttäjä jakanut viimeksi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4" nillable="true" ma:displayName="Jaettu viimeksi ajankohtana" ma:description="" ma:internalName="LastSharedByTime" ma:readOnly="true">
      <xsd:simpleType>
        <xsd:restriction base="dms:DateTime"/>
      </xsd:simpleType>
    </xsd:element>
    <xsd:element name="TaxCatchAll" ma:index="29" nillable="true" ma:displayName="Taxonomy Catch All Column" ma:hidden="true" ma:list="{ae9cdf1e-edd4-442c-a886-e678375cdd3a}" ma:internalName="TaxCatchAll" ma:showField="CatchAllData" ma:web="7375b639-a1de-488c-8eb4-f893950d81b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48bbb54-8bb1-4549-8b12-8d93b1af30f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7" nillable="true" ma:displayName="MediaServiceAutoTags" ma:internalName="MediaServiceAutoTags" ma:readOnly="true">
      <xsd:simpleType>
        <xsd:restriction base="dms:Text"/>
      </xsd:simpleType>
    </xsd:element>
    <xsd:element name="MediaServiceOCR" ma:index="18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0" nillable="true" ma:displayName="MediaServiceLocation" ma:internalName="MediaServiceLocation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2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uista" ma:index="25" nillable="true" ma:displayName="Muista" ma:internalName="Muista">
      <xsd:simpleType>
        <xsd:restriction base="dms:Text">
          <xsd:maxLength value="50"/>
        </xsd:restriction>
      </xsd:simpleType>
    </xsd:element>
    <xsd:element name="MediaLengthInSeconds" ma:index="26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8" nillable="true" ma:taxonomy="true" ma:internalName="lcf76f155ced4ddcb4097134ff3c332f" ma:taxonomyFieldName="MediaServiceImageTags" ma:displayName="Kuvien tunnisteet" ma:readOnly="false" ma:fieldId="{5cf76f15-5ced-4ddc-b409-7134ff3c332f}" ma:taxonomyMulti="true" ma:sspId="44f86d16-3d87-41bb-9c15-7da688def69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30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3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Sisältölaji"/>
        <xsd:element ref="dc:title" minOccurs="0" maxOccurs="1" ma:index="4" ma:displayName="Otsikk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5B4D3657-82A1-4EC3-B52F-77258CB23332}">
  <ds:schemaRefs>
    <ds:schemaRef ds:uri="748bbb54-8bb1-4549-8b12-8d93b1af30f6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7375b639-a1de-488c-8eb4-f893950d81b9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57010478-1417-4A98-95E0-CABAF1D71F1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0EBE07C-89C1-4E99-AE85-732DBF5D3603}">
  <ds:schemaRefs>
    <ds:schemaRef ds:uri="7375b639-a1de-488c-8eb4-f893950d81b9"/>
    <ds:schemaRef ds:uri="748bbb54-8bb1-4549-8b12-8d93b1af30f6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4.xml><?xml version="1.0" encoding="utf-8"?>
<ds:datastoreItem xmlns:ds="http://schemas.openxmlformats.org/officeDocument/2006/customXml" ds:itemID="{D88299EF-FE52-4217-A59F-CA9960A6E39E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Sansa2023</Template>
  <TotalTime>0</TotalTime>
  <Words>442</Words>
  <Application>Microsoft Office PowerPoint</Application>
  <PresentationFormat>Laajakuva</PresentationFormat>
  <Paragraphs>109</Paragraphs>
  <Slides>33</Slides>
  <Notes>0</Notes>
  <HiddenSlides>0</HiddenSlides>
  <MMClips>2</MMClips>
  <ScaleCrop>false</ScaleCrop>
  <HeadingPairs>
    <vt:vector size="4" baseType="variant">
      <vt:variant>
        <vt:lpstr>Teema</vt:lpstr>
      </vt:variant>
      <vt:variant>
        <vt:i4>1</vt:i4>
      </vt:variant>
      <vt:variant>
        <vt:lpstr>Dian otsikot</vt:lpstr>
      </vt:variant>
      <vt:variant>
        <vt:i4>33</vt:i4>
      </vt:variant>
    </vt:vector>
  </HeadingPairs>
  <TitlesOfParts>
    <vt:vector size="34" baseType="lpstr">
      <vt:lpstr>Sansa2023</vt:lpstr>
      <vt:lpstr>KOPIOI tai tallenna tämä ensin omalle koneelle</vt:lpstr>
      <vt:lpstr>PowerPoint-esitys</vt:lpstr>
      <vt:lpstr>PowerPoint-esitys</vt:lpstr>
      <vt:lpstr>PowerPoint-esitys</vt:lpstr>
      <vt:lpstr>Vaihda taustaväri näin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Uusi pohja, uudet featuret</vt:lpstr>
      <vt:lpstr>Leveämpi kortti</vt:lpstr>
      <vt:lpstr>Malli, kuinka mediaa voidaan esittää</vt:lpstr>
      <vt:lpstr>Ohje videon muotoiluun</vt:lpstr>
      <vt:lpstr>Tähän saa joko kuvaa tai tekstiä</vt:lpstr>
      <vt:lpstr>Tähän saa joko kuvaa tai tekstiä</vt:lpstr>
      <vt:lpstr>Ikoneita kannattaa laittaa, jos löytyy sopiva</vt:lpstr>
      <vt:lpstr>PowerPoint-esitys</vt:lpstr>
      <vt:lpstr>PowerPoint-esitys</vt:lpstr>
      <vt:lpstr>PowerPoint-esitys</vt:lpstr>
      <vt:lpstr>PowerPoint-esitys</vt:lpstr>
      <vt:lpstr>PowerPoint-esitys</vt:lpstr>
      <vt:lpstr>PowerPoint-esitys</vt:lpstr>
      <vt:lpstr>Pidetään lähetys käynnissä</vt:lpstr>
      <vt:lpstr>Elementtejä</vt:lpstr>
      <vt:lpstr>Kortteja, joita voi käyttää esim pieneen info-iskuun</vt:lpstr>
      <vt:lpstr>Kuinka vaihdan kuvan korttiin</vt:lpstr>
      <vt:lpstr>Lähettikortit</vt:lpstr>
      <vt:lpstr>Logot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PowerPoint-esitys</dc:title>
  <dc:creator>Laura Tulisalo</dc:creator>
  <cp:lastModifiedBy>Laura Tulisalo</cp:lastModifiedBy>
  <cp:revision>59</cp:revision>
  <dcterms:created xsi:type="dcterms:W3CDTF">2023-05-19T08:17:19Z</dcterms:created>
  <dcterms:modified xsi:type="dcterms:W3CDTF">2024-02-15T08:13:51Z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0x010100C7F959C18350984181F27A04B4CA4D30</vt:lpwstr>
  </property>
  <property fmtid="{D5CDD505-2E9C-101B-9397-08002B2CF9AE}" pid="3" name="_dlc_DocIdItemGuid">
    <vt:lpwstr>6e87277e-bff5-40ef-b116-f7398a4dc7ca</vt:lpwstr>
  </property>
  <property fmtid="{D5CDD505-2E9C-101B-9397-08002B2CF9AE}" pid="4" name="MediaServiceImageTags">
    <vt:lpwstr/>
  </property>
</Properties>
</file>