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9664700" cy="12852400"/>
  <p:notesSz cx="6858000" cy="9144000"/>
  <p:embeddedFontLst>
    <p:embeddedFont>
      <p:font typeface="Gistesy" charset="1" panose="00000000000000000000"/>
      <p:regular r:id="rId12"/>
    </p:embeddedFont>
    <p:embeddedFont>
      <p:font typeface="Aleo Bold" charset="1" panose="020F0802020204030203"/>
      <p:regular r:id="rId13"/>
    </p:embeddedFont>
    <p:embeddedFont>
      <p:font typeface="Source Sans Pro" charset="1" panose="020B05030304030202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Relationship Id="rId3" Target="../media/image15.png" Type="http://schemas.openxmlformats.org/officeDocument/2006/relationships/image"/><Relationship Id="rId4" Target="../media/image16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5.svg" Type="http://schemas.openxmlformats.org/officeDocument/2006/relationships/image"/><Relationship Id="rId2" Target="../media/image19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22.png" Type="http://schemas.openxmlformats.org/officeDocument/2006/relationships/image"/><Relationship Id="rId8" Target="../media/image23.svg" Type="http://schemas.openxmlformats.org/officeDocument/2006/relationships/image"/><Relationship Id="rId9" Target="../media/image2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30.jpeg" Type="http://schemas.openxmlformats.org/officeDocument/2006/relationships/image"/><Relationship Id="rId7" Target="../media/image31.jpeg" Type="http://schemas.openxmlformats.org/officeDocument/2006/relationships/image"/><Relationship Id="rId8" Target="../media/image32.jpeg" Type="http://schemas.openxmlformats.org/officeDocument/2006/relationships/image"/><Relationship Id="rId9" Target="../media/image33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4.png" Type="http://schemas.openxmlformats.org/officeDocument/2006/relationships/image"/><Relationship Id="rId3" Target="../media/image15.png" Type="http://schemas.openxmlformats.org/officeDocument/2006/relationships/image"/><Relationship Id="rId4" Target="../media/image16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9667875" cy="12849225"/>
          </a:xfrm>
          <a:custGeom>
            <a:avLst/>
            <a:gdLst/>
            <a:ahLst/>
            <a:cxnLst/>
            <a:rect r="r" b="b" t="t" l="l"/>
            <a:pathLst>
              <a:path h="12849225" w="9667875">
                <a:moveTo>
                  <a:pt x="0" y="0"/>
                </a:moveTo>
                <a:lnTo>
                  <a:pt x="9667875" y="0"/>
                </a:lnTo>
                <a:lnTo>
                  <a:pt x="9667875" y="12849225"/>
                </a:lnTo>
                <a:lnTo>
                  <a:pt x="0" y="128492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23" r="0" b="-639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10800000">
            <a:off x="-3738865" y="4879089"/>
            <a:ext cx="7477730" cy="8291838"/>
          </a:xfrm>
          <a:custGeom>
            <a:avLst/>
            <a:gdLst/>
            <a:ahLst/>
            <a:cxnLst/>
            <a:rect r="r" b="b" t="t" l="l"/>
            <a:pathLst>
              <a:path h="8291838" w="7477730">
                <a:moveTo>
                  <a:pt x="0" y="8291838"/>
                </a:moveTo>
                <a:lnTo>
                  <a:pt x="7477730" y="8291838"/>
                </a:lnTo>
                <a:lnTo>
                  <a:pt x="7477730" y="0"/>
                </a:lnTo>
                <a:lnTo>
                  <a:pt x="0" y="0"/>
                </a:lnTo>
                <a:lnTo>
                  <a:pt x="0" y="8291838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0">
            <a:off x="6676450" y="-2458346"/>
            <a:ext cx="5436733" cy="5436733"/>
          </a:xfrm>
          <a:custGeom>
            <a:avLst/>
            <a:gdLst/>
            <a:ahLst/>
            <a:cxnLst/>
            <a:rect r="r" b="b" t="t" l="l"/>
            <a:pathLst>
              <a:path h="5436733" w="5436733">
                <a:moveTo>
                  <a:pt x="5436733" y="5436732"/>
                </a:moveTo>
                <a:lnTo>
                  <a:pt x="0" y="5436732"/>
                </a:lnTo>
                <a:lnTo>
                  <a:pt x="0" y="0"/>
                </a:lnTo>
                <a:lnTo>
                  <a:pt x="5436733" y="0"/>
                </a:lnTo>
                <a:lnTo>
                  <a:pt x="5436733" y="543673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849125" y="1041342"/>
            <a:ext cx="1693787" cy="1678389"/>
          </a:xfrm>
          <a:custGeom>
            <a:avLst/>
            <a:gdLst/>
            <a:ahLst/>
            <a:cxnLst/>
            <a:rect r="r" b="b" t="t" l="l"/>
            <a:pathLst>
              <a:path h="1678389" w="1693787">
                <a:moveTo>
                  <a:pt x="0" y="0"/>
                </a:moveTo>
                <a:lnTo>
                  <a:pt x="1693787" y="0"/>
                </a:lnTo>
                <a:lnTo>
                  <a:pt x="1693787" y="1678389"/>
                </a:lnTo>
                <a:lnTo>
                  <a:pt x="0" y="16783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622226" y="820630"/>
            <a:ext cx="3006599" cy="2167282"/>
          </a:xfrm>
          <a:custGeom>
            <a:avLst/>
            <a:gdLst/>
            <a:ahLst/>
            <a:cxnLst/>
            <a:rect r="r" b="b" t="t" l="l"/>
            <a:pathLst>
              <a:path h="2167282" w="3006599">
                <a:moveTo>
                  <a:pt x="0" y="0"/>
                </a:moveTo>
                <a:lnTo>
                  <a:pt x="3006599" y="0"/>
                </a:lnTo>
                <a:lnTo>
                  <a:pt x="3006599" y="2167281"/>
                </a:lnTo>
                <a:lnTo>
                  <a:pt x="0" y="216728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96261" t="-4642" r="-3929" b="-385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36468" y="7181068"/>
            <a:ext cx="6043522" cy="3435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4"/>
              </a:lnSpc>
              <a:spcBef>
                <a:spcPct val="0"/>
              </a:spcBef>
            </a:pPr>
            <a:r>
              <a:rPr lang="en-US" sz="19996">
                <a:solidFill>
                  <a:srgbClr val="EF4755"/>
                </a:solidFill>
                <a:latin typeface="Gistesy"/>
                <a:ea typeface="Gistesy"/>
                <a:cs typeface="Gistesy"/>
                <a:sym typeface="Gistesy"/>
              </a:rPr>
              <a:t>Naisten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66368" y="9792315"/>
            <a:ext cx="6934719" cy="11673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55"/>
              </a:lnSpc>
            </a:pPr>
            <a:r>
              <a:rPr lang="en-US" sz="3860" b="true">
                <a:solidFill>
                  <a:srgbClr val="FFFFFF"/>
                </a:solidFill>
                <a:latin typeface="Aleo Bold"/>
                <a:ea typeface="Aleo Bold"/>
                <a:cs typeface="Aleo Bold"/>
                <a:sym typeface="Aleo Bold"/>
              </a:rPr>
              <a:t>vahvistamista ja tukea jo neljännesvuosisadan ajan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9667875" cy="12849225"/>
          </a:xfrm>
          <a:custGeom>
            <a:avLst/>
            <a:gdLst/>
            <a:ahLst/>
            <a:cxnLst/>
            <a:rect r="r" b="b" t="t" l="l"/>
            <a:pathLst>
              <a:path h="12849225" w="9667875">
                <a:moveTo>
                  <a:pt x="0" y="0"/>
                </a:moveTo>
                <a:lnTo>
                  <a:pt x="9667875" y="0"/>
                </a:lnTo>
                <a:lnTo>
                  <a:pt x="9667875" y="12849225"/>
                </a:lnTo>
                <a:lnTo>
                  <a:pt x="0" y="128492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7979" t="-33966" r="-126655" b="-871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3614956">
            <a:off x="-2819358" y="5324921"/>
            <a:ext cx="13297482" cy="14745192"/>
          </a:xfrm>
          <a:custGeom>
            <a:avLst/>
            <a:gdLst/>
            <a:ahLst/>
            <a:cxnLst/>
            <a:rect r="r" b="b" t="t" l="l"/>
            <a:pathLst>
              <a:path h="14745192" w="13297482">
                <a:moveTo>
                  <a:pt x="0" y="14745192"/>
                </a:moveTo>
                <a:lnTo>
                  <a:pt x="13297482" y="14745192"/>
                </a:lnTo>
                <a:lnTo>
                  <a:pt x="13297482" y="0"/>
                </a:lnTo>
                <a:lnTo>
                  <a:pt x="0" y="0"/>
                </a:lnTo>
                <a:lnTo>
                  <a:pt x="0" y="14745192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37818" y="4907238"/>
            <a:ext cx="8392239" cy="2362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77"/>
              </a:lnSpc>
            </a:pPr>
            <a:r>
              <a:rPr lang="en-US" sz="15755">
                <a:solidFill>
                  <a:srgbClr val="002D3E"/>
                </a:solidFill>
                <a:latin typeface="Gistesy"/>
                <a:ea typeface="Gistesy"/>
                <a:cs typeface="Gistesy"/>
                <a:sym typeface="Gistesy"/>
              </a:rPr>
              <a:t>Toivoa </a:t>
            </a:r>
          </a:p>
          <a:p>
            <a:pPr algn="l">
              <a:lnSpc>
                <a:spcPts val="7877"/>
              </a:lnSpc>
            </a:pPr>
            <a:r>
              <a:rPr lang="en-US" sz="15755">
                <a:solidFill>
                  <a:srgbClr val="002D3E"/>
                </a:solidFill>
                <a:latin typeface="Gistesy"/>
                <a:ea typeface="Gistesy"/>
                <a:cs typeface="Gistesy"/>
                <a:sym typeface="Gistesy"/>
              </a:rPr>
              <a:t>   naisille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14528" y="6396889"/>
            <a:ext cx="5919398" cy="11673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55"/>
              </a:lnSpc>
            </a:pPr>
            <a:r>
              <a:rPr lang="en-US" sz="3860" b="true">
                <a:solidFill>
                  <a:srgbClr val="FFFFFF"/>
                </a:solidFill>
                <a:latin typeface="Aleo Bold"/>
                <a:ea typeface="Aleo Bold"/>
                <a:cs typeface="Aleo Bold"/>
                <a:sym typeface="Aleo Bold"/>
              </a:rPr>
              <a:t>vahvistamista ja tukea jo neljännesvuosisadan ajan.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966788" y="1265012"/>
            <a:ext cx="1760462" cy="1744458"/>
          </a:xfrm>
          <a:custGeom>
            <a:avLst/>
            <a:gdLst/>
            <a:ahLst/>
            <a:cxnLst/>
            <a:rect r="r" b="b" t="t" l="l"/>
            <a:pathLst>
              <a:path h="1744458" w="1760462">
                <a:moveTo>
                  <a:pt x="0" y="0"/>
                </a:moveTo>
                <a:lnTo>
                  <a:pt x="1760461" y="0"/>
                </a:lnTo>
                <a:lnTo>
                  <a:pt x="1760461" y="1744457"/>
                </a:lnTo>
                <a:lnTo>
                  <a:pt x="0" y="174445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14528" y="7830636"/>
            <a:ext cx="6947051" cy="3263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002D3E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Tervetuloa ipsum dolor sit amet, consectetur adipiscing elit, sed do eiusmod tempor incididunt ut labore et dolore magna aliqua. </a:t>
            </a:r>
          </a:p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002D3E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Ut enim ad minim veniam.</a:t>
            </a:r>
          </a:p>
          <a:p>
            <a:pPr algn="l">
              <a:lnSpc>
                <a:spcPts val="4356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9667875" cy="12858750"/>
          </a:xfrm>
          <a:custGeom>
            <a:avLst/>
            <a:gdLst/>
            <a:ahLst/>
            <a:cxnLst/>
            <a:rect r="r" b="b" t="t" l="l"/>
            <a:pathLst>
              <a:path h="12858750" w="9667875">
                <a:moveTo>
                  <a:pt x="0" y="0"/>
                </a:moveTo>
                <a:lnTo>
                  <a:pt x="9667875" y="0"/>
                </a:lnTo>
                <a:lnTo>
                  <a:pt x="9667875" y="12858750"/>
                </a:lnTo>
                <a:lnTo>
                  <a:pt x="0" y="12858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424" r="0" b="-642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142516" y="9435329"/>
            <a:ext cx="5346178" cy="5346178"/>
          </a:xfrm>
          <a:custGeom>
            <a:avLst/>
            <a:gdLst/>
            <a:ahLst/>
            <a:cxnLst/>
            <a:rect r="r" b="b" t="t" l="l"/>
            <a:pathLst>
              <a:path h="5346178" w="5346178">
                <a:moveTo>
                  <a:pt x="0" y="0"/>
                </a:moveTo>
                <a:lnTo>
                  <a:pt x="5346179" y="0"/>
                </a:lnTo>
                <a:lnTo>
                  <a:pt x="5346179" y="5346178"/>
                </a:lnTo>
                <a:lnTo>
                  <a:pt x="0" y="534617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241305" y="9328102"/>
            <a:ext cx="5415112" cy="2374994"/>
            <a:chOff x="0" y="0"/>
            <a:chExt cx="7220149" cy="316665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640935" y="0"/>
              <a:ext cx="4579214" cy="3166658"/>
            </a:xfrm>
            <a:custGeom>
              <a:avLst/>
              <a:gdLst/>
              <a:ahLst/>
              <a:cxnLst/>
              <a:rect r="r" b="b" t="t" l="l"/>
              <a:pathLst>
                <a:path h="3166658" w="4579214">
                  <a:moveTo>
                    <a:pt x="0" y="0"/>
                  </a:moveTo>
                  <a:lnTo>
                    <a:pt x="4579214" y="0"/>
                  </a:lnTo>
                  <a:lnTo>
                    <a:pt x="4579214" y="3166658"/>
                  </a:lnTo>
                  <a:lnTo>
                    <a:pt x="0" y="31666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-92476" t="-5261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363407"/>
              <a:ext cx="2347283" cy="2325944"/>
            </a:xfrm>
            <a:custGeom>
              <a:avLst/>
              <a:gdLst/>
              <a:ahLst/>
              <a:cxnLst/>
              <a:rect r="r" b="b" t="t" l="l"/>
              <a:pathLst>
                <a:path h="2325944" w="2347283">
                  <a:moveTo>
                    <a:pt x="0" y="0"/>
                  </a:moveTo>
                  <a:lnTo>
                    <a:pt x="2347283" y="0"/>
                  </a:lnTo>
                  <a:lnTo>
                    <a:pt x="2347283" y="2325943"/>
                  </a:lnTo>
                  <a:lnTo>
                    <a:pt x="0" y="23259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394756" y="1732024"/>
            <a:ext cx="6685624" cy="1991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47"/>
              </a:lnSpc>
            </a:pPr>
            <a:r>
              <a:rPr lang="en-US" sz="8480">
                <a:solidFill>
                  <a:srgbClr val="FFFFFF"/>
                </a:solidFill>
                <a:latin typeface="Gistesy"/>
                <a:ea typeface="Gistesy"/>
                <a:cs typeface="Gistesy"/>
                <a:sym typeface="Gistesy"/>
              </a:rPr>
              <a:t>Toivoa naisille -työ </a:t>
            </a:r>
          </a:p>
          <a:p>
            <a:pPr algn="l">
              <a:lnSpc>
                <a:spcPts val="7547"/>
              </a:lnSpc>
            </a:pPr>
            <a:r>
              <a:rPr lang="en-US" sz="8480">
                <a:solidFill>
                  <a:srgbClr val="FFFFFF"/>
                </a:solidFill>
                <a:latin typeface="Gistesy"/>
                <a:ea typeface="Gistesy"/>
                <a:cs typeface="Gistesy"/>
                <a:sym typeface="Gistesy"/>
              </a:rPr>
              <a:t>Suomessa jo 25 vuotta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67385" y="7003272"/>
            <a:ext cx="5695980" cy="2175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Tervetuloa ipsum dolor sit amet, consectetur adipiscing elit, sed do eiusmod tempor incididunt ut.</a:t>
            </a:r>
          </a:p>
        </p:txBody>
      </p:sp>
    </p:spTree>
  </p:cSld>
  <p:clrMapOvr>
    <a:masterClrMapping/>
  </p:clrMapOvr>
  <p:transition spd="slow">
    <p:push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D549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9667875" cy="12858750"/>
          </a:xfrm>
          <a:custGeom>
            <a:avLst/>
            <a:gdLst/>
            <a:ahLst/>
            <a:cxnLst/>
            <a:rect r="r" b="b" t="t" l="l"/>
            <a:pathLst>
              <a:path h="12858750" w="9667875">
                <a:moveTo>
                  <a:pt x="0" y="0"/>
                </a:moveTo>
                <a:lnTo>
                  <a:pt x="9667875" y="0"/>
                </a:lnTo>
                <a:lnTo>
                  <a:pt x="9667875" y="12858750"/>
                </a:lnTo>
                <a:lnTo>
                  <a:pt x="0" y="12858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9816" t="0" r="-4981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3637192" y="-3501662"/>
            <a:ext cx="16688572" cy="16688572"/>
          </a:xfrm>
          <a:custGeom>
            <a:avLst/>
            <a:gdLst/>
            <a:ahLst/>
            <a:cxnLst/>
            <a:rect r="r" b="b" t="t" l="l"/>
            <a:pathLst>
              <a:path h="16688572" w="16688572">
                <a:moveTo>
                  <a:pt x="0" y="0"/>
                </a:moveTo>
                <a:lnTo>
                  <a:pt x="16688572" y="0"/>
                </a:lnTo>
                <a:lnTo>
                  <a:pt x="16688572" y="16688572"/>
                </a:lnTo>
                <a:lnTo>
                  <a:pt x="0" y="166885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4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0">
            <a:off x="-1918463" y="-1897737"/>
            <a:ext cx="5436733" cy="5436733"/>
          </a:xfrm>
          <a:custGeom>
            <a:avLst/>
            <a:gdLst/>
            <a:ahLst/>
            <a:cxnLst/>
            <a:rect r="r" b="b" t="t" l="l"/>
            <a:pathLst>
              <a:path h="5436733" w="5436733">
                <a:moveTo>
                  <a:pt x="0" y="5436733"/>
                </a:moveTo>
                <a:lnTo>
                  <a:pt x="5436732" y="5436733"/>
                </a:lnTo>
                <a:lnTo>
                  <a:pt x="5436732" y="0"/>
                </a:lnTo>
                <a:lnTo>
                  <a:pt x="0" y="0"/>
                </a:lnTo>
                <a:lnTo>
                  <a:pt x="0" y="543673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88204" y="1644103"/>
            <a:ext cx="1637519" cy="1622632"/>
          </a:xfrm>
          <a:custGeom>
            <a:avLst/>
            <a:gdLst/>
            <a:ahLst/>
            <a:cxnLst/>
            <a:rect r="r" b="b" t="t" l="l"/>
            <a:pathLst>
              <a:path h="1622632" w="1637519">
                <a:moveTo>
                  <a:pt x="0" y="0"/>
                </a:moveTo>
                <a:lnTo>
                  <a:pt x="1637519" y="0"/>
                </a:lnTo>
                <a:lnTo>
                  <a:pt x="1637519" y="1622632"/>
                </a:lnTo>
                <a:lnTo>
                  <a:pt x="0" y="162263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644721" y="1432389"/>
            <a:ext cx="3034593" cy="1950810"/>
          </a:xfrm>
          <a:custGeom>
            <a:avLst/>
            <a:gdLst/>
            <a:ahLst/>
            <a:cxnLst/>
            <a:rect r="r" b="b" t="t" l="l"/>
            <a:pathLst>
              <a:path h="1950810" w="3034593">
                <a:moveTo>
                  <a:pt x="0" y="0"/>
                </a:moveTo>
                <a:lnTo>
                  <a:pt x="3034592" y="0"/>
                </a:lnTo>
                <a:lnTo>
                  <a:pt x="3034592" y="1950810"/>
                </a:lnTo>
                <a:lnTo>
                  <a:pt x="0" y="195081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75774" t="-119949" r="-13061" b="-171066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44543" y="3537920"/>
            <a:ext cx="6349120" cy="360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10"/>
              </a:lnSpc>
              <a:spcBef>
                <a:spcPct val="0"/>
              </a:spcBef>
            </a:pPr>
            <a:r>
              <a:rPr lang="en-US" sz="21007">
                <a:solidFill>
                  <a:srgbClr val="B8ECFF"/>
                </a:solidFill>
                <a:latin typeface="Gistesy"/>
                <a:ea typeface="Gistesy"/>
                <a:cs typeface="Gistesy"/>
                <a:sym typeface="Gistesy"/>
              </a:rPr>
              <a:t>Naisten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10073" y="6241646"/>
            <a:ext cx="7285382" cy="12263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85"/>
              </a:lnSpc>
            </a:pPr>
            <a:r>
              <a:rPr lang="en-US" sz="4055" b="true">
                <a:solidFill>
                  <a:srgbClr val="FFFFFF"/>
                </a:solidFill>
                <a:latin typeface="Aleo Bold"/>
                <a:ea typeface="Aleo Bold"/>
                <a:cs typeface="Aleo Bold"/>
                <a:sym typeface="Aleo Bold"/>
              </a:rPr>
              <a:t>vahvistamista ja tukea jo neljännesvuosisadan ajan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88204" y="7896642"/>
            <a:ext cx="6947051" cy="3263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Tervetuloa ipsum dolor sit amet, consectetur adipiscing elit, sed do eiusmod tempor incididunt ut labore et dolore magna aliqua. </a:t>
            </a:r>
          </a:p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Ut enim ad minim veniam.</a:t>
            </a:r>
          </a:p>
          <a:p>
            <a:pPr algn="l">
              <a:lnSpc>
                <a:spcPts val="4356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BEB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0829" y="1351673"/>
            <a:ext cx="4857750" cy="2097373"/>
            <a:chOff x="0" y="0"/>
            <a:chExt cx="6477000" cy="279649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2433065" y="0"/>
              <a:ext cx="4043935" cy="2796497"/>
            </a:xfrm>
            <a:custGeom>
              <a:avLst/>
              <a:gdLst/>
              <a:ahLst/>
              <a:cxnLst/>
              <a:rect r="r" b="b" t="t" l="l"/>
              <a:pathLst>
                <a:path h="2796497" w="4043935">
                  <a:moveTo>
                    <a:pt x="0" y="0"/>
                  </a:moveTo>
                  <a:lnTo>
                    <a:pt x="4043935" y="0"/>
                  </a:lnTo>
                  <a:lnTo>
                    <a:pt x="4043935" y="2796497"/>
                  </a:lnTo>
                  <a:lnTo>
                    <a:pt x="0" y="27964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92476" t="-5261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332131"/>
              <a:ext cx="2072901" cy="2054056"/>
            </a:xfrm>
            <a:custGeom>
              <a:avLst/>
              <a:gdLst/>
              <a:ahLst/>
              <a:cxnLst/>
              <a:rect r="r" b="b" t="t" l="l"/>
              <a:pathLst>
                <a:path h="2054056" w="2072901">
                  <a:moveTo>
                    <a:pt x="0" y="0"/>
                  </a:moveTo>
                  <a:lnTo>
                    <a:pt x="2072901" y="0"/>
                  </a:lnTo>
                  <a:lnTo>
                    <a:pt x="2072901" y="2054057"/>
                  </a:lnTo>
                  <a:lnTo>
                    <a:pt x="0" y="20540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-273983">
            <a:off x="6445769" y="-1099890"/>
            <a:ext cx="3254537" cy="16387894"/>
            <a:chOff x="0" y="0"/>
            <a:chExt cx="6350000" cy="319747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31974789"/>
            </a:xfrm>
            <a:custGeom>
              <a:avLst/>
              <a:gdLst/>
              <a:ahLst/>
              <a:cxnLst/>
              <a:rect r="r" b="b" t="t" l="l"/>
              <a:pathLst>
                <a:path h="31974789" w="6350000">
                  <a:moveTo>
                    <a:pt x="6350000" y="31918911"/>
                  </a:moveTo>
                  <a:cubicBezTo>
                    <a:pt x="6350000" y="31949389"/>
                    <a:pt x="6324600" y="31974789"/>
                    <a:pt x="6294120" y="31974789"/>
                  </a:cubicBezTo>
                  <a:lnTo>
                    <a:pt x="55880" y="31974789"/>
                  </a:lnTo>
                  <a:cubicBezTo>
                    <a:pt x="25400" y="31974789"/>
                    <a:pt x="0" y="31949389"/>
                    <a:pt x="0" y="31918911"/>
                  </a:cubicBezTo>
                  <a:lnTo>
                    <a:pt x="0" y="55880"/>
                  </a:lnTo>
                  <a:cubicBezTo>
                    <a:pt x="0" y="25400"/>
                    <a:pt x="25400" y="0"/>
                    <a:pt x="55880" y="0"/>
                  </a:cubicBezTo>
                  <a:lnTo>
                    <a:pt x="6292850" y="0"/>
                  </a:lnTo>
                  <a:cubicBezTo>
                    <a:pt x="6323330" y="0"/>
                    <a:pt x="6348730" y="25400"/>
                    <a:pt x="6348730" y="55880"/>
                  </a:cubicBezTo>
                  <a:lnTo>
                    <a:pt x="6350000" y="31918908"/>
                  </a:lnTo>
                  <a:close/>
                </a:path>
              </a:pathLst>
            </a:custGeom>
            <a:solidFill>
              <a:srgbClr val="28A6B6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477520" y="24051261"/>
              <a:ext cx="5394960" cy="7305039"/>
            </a:xfrm>
            <a:custGeom>
              <a:avLst/>
              <a:gdLst/>
              <a:ahLst/>
              <a:cxnLst/>
              <a:rect r="r" b="b" t="t" l="l"/>
              <a:pathLst>
                <a:path h="7305039" w="5394960">
                  <a:moveTo>
                    <a:pt x="5394960" y="7249160"/>
                  </a:moveTo>
                  <a:cubicBezTo>
                    <a:pt x="5394960" y="7279639"/>
                    <a:pt x="5369560" y="7305039"/>
                    <a:pt x="5339080" y="7305039"/>
                  </a:cubicBezTo>
                  <a:lnTo>
                    <a:pt x="55880" y="7305039"/>
                  </a:lnTo>
                  <a:cubicBezTo>
                    <a:pt x="25400" y="7305039"/>
                    <a:pt x="0" y="7279639"/>
                    <a:pt x="0" y="7249160"/>
                  </a:cubicBezTo>
                  <a:lnTo>
                    <a:pt x="0" y="55880"/>
                  </a:lnTo>
                  <a:cubicBezTo>
                    <a:pt x="0" y="25400"/>
                    <a:pt x="25400" y="0"/>
                    <a:pt x="55880" y="0"/>
                  </a:cubicBezTo>
                  <a:lnTo>
                    <a:pt x="5339080" y="0"/>
                  </a:lnTo>
                  <a:cubicBezTo>
                    <a:pt x="5369560" y="0"/>
                    <a:pt x="5394960" y="25400"/>
                    <a:pt x="5394960" y="55880"/>
                  </a:cubicBezTo>
                  <a:lnTo>
                    <a:pt x="5394960" y="7249160"/>
                  </a:lnTo>
                  <a:close/>
                </a:path>
              </a:pathLst>
            </a:custGeom>
            <a:blipFill>
              <a:blip r:embed="rId6"/>
              <a:stretch>
                <a:fillRect l="-51426" t="0" r="-51426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477520" y="16240759"/>
              <a:ext cx="5394960" cy="7305041"/>
            </a:xfrm>
            <a:custGeom>
              <a:avLst/>
              <a:gdLst/>
              <a:ahLst/>
              <a:cxnLst/>
              <a:rect r="r" b="b" t="t" l="l"/>
              <a:pathLst>
                <a:path h="7305041" w="5394960">
                  <a:moveTo>
                    <a:pt x="5394960" y="7249161"/>
                  </a:moveTo>
                  <a:cubicBezTo>
                    <a:pt x="5394960" y="7279641"/>
                    <a:pt x="5369560" y="7305041"/>
                    <a:pt x="5339080" y="7305041"/>
                  </a:cubicBezTo>
                  <a:lnTo>
                    <a:pt x="55880" y="7305041"/>
                  </a:lnTo>
                  <a:cubicBezTo>
                    <a:pt x="25400" y="7305041"/>
                    <a:pt x="0" y="7279641"/>
                    <a:pt x="0" y="7249161"/>
                  </a:cubicBezTo>
                  <a:lnTo>
                    <a:pt x="0" y="55880"/>
                  </a:lnTo>
                  <a:cubicBezTo>
                    <a:pt x="0" y="25400"/>
                    <a:pt x="25400" y="0"/>
                    <a:pt x="55880" y="0"/>
                  </a:cubicBezTo>
                  <a:lnTo>
                    <a:pt x="5339080" y="0"/>
                  </a:lnTo>
                  <a:cubicBezTo>
                    <a:pt x="5369560" y="0"/>
                    <a:pt x="5394960" y="25400"/>
                    <a:pt x="5394960" y="55880"/>
                  </a:cubicBezTo>
                  <a:lnTo>
                    <a:pt x="5394960" y="7249161"/>
                  </a:lnTo>
                  <a:close/>
                </a:path>
              </a:pathLst>
            </a:custGeom>
            <a:blipFill>
              <a:blip r:embed="rId7"/>
              <a:stretch>
                <a:fillRect l="-83209" t="0" r="-19643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477520" y="618490"/>
              <a:ext cx="5394960" cy="7305040"/>
            </a:xfrm>
            <a:custGeom>
              <a:avLst/>
              <a:gdLst/>
              <a:ahLst/>
              <a:cxnLst/>
              <a:rect r="r" b="b" t="t" l="l"/>
              <a:pathLst>
                <a:path h="7305040" w="5394960">
                  <a:moveTo>
                    <a:pt x="5394960" y="7249160"/>
                  </a:moveTo>
                  <a:cubicBezTo>
                    <a:pt x="5394960" y="7279640"/>
                    <a:pt x="5369560" y="7305040"/>
                    <a:pt x="5339080" y="7305040"/>
                  </a:cubicBezTo>
                  <a:lnTo>
                    <a:pt x="55880" y="7305040"/>
                  </a:lnTo>
                  <a:cubicBezTo>
                    <a:pt x="25400" y="7305040"/>
                    <a:pt x="0" y="7279640"/>
                    <a:pt x="0" y="7249160"/>
                  </a:cubicBezTo>
                  <a:lnTo>
                    <a:pt x="0" y="55880"/>
                  </a:lnTo>
                  <a:cubicBezTo>
                    <a:pt x="0" y="25400"/>
                    <a:pt x="25400" y="0"/>
                    <a:pt x="55880" y="0"/>
                  </a:cubicBezTo>
                  <a:lnTo>
                    <a:pt x="5339080" y="0"/>
                  </a:lnTo>
                  <a:cubicBezTo>
                    <a:pt x="5369560" y="0"/>
                    <a:pt x="5394960" y="25400"/>
                    <a:pt x="5394960" y="55880"/>
                  </a:cubicBezTo>
                  <a:lnTo>
                    <a:pt x="5394960" y="7249160"/>
                  </a:lnTo>
                  <a:close/>
                </a:path>
              </a:pathLst>
            </a:custGeom>
            <a:blipFill>
              <a:blip r:embed="rId8"/>
              <a:stretch>
                <a:fillRect l="-51426" t="0" r="-51426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477520" y="8428989"/>
              <a:ext cx="5394960" cy="7305041"/>
            </a:xfrm>
            <a:custGeom>
              <a:avLst/>
              <a:gdLst/>
              <a:ahLst/>
              <a:cxnLst/>
              <a:rect r="r" b="b" t="t" l="l"/>
              <a:pathLst>
                <a:path h="7305041" w="5394960">
                  <a:moveTo>
                    <a:pt x="5394960" y="7249161"/>
                  </a:moveTo>
                  <a:cubicBezTo>
                    <a:pt x="5394960" y="7279641"/>
                    <a:pt x="5369560" y="7305041"/>
                    <a:pt x="5339080" y="7305041"/>
                  </a:cubicBezTo>
                  <a:lnTo>
                    <a:pt x="55880" y="7305041"/>
                  </a:lnTo>
                  <a:cubicBezTo>
                    <a:pt x="25400" y="7305041"/>
                    <a:pt x="0" y="7279641"/>
                    <a:pt x="0" y="7249161"/>
                  </a:cubicBezTo>
                  <a:lnTo>
                    <a:pt x="0" y="55881"/>
                  </a:lnTo>
                  <a:cubicBezTo>
                    <a:pt x="0" y="25400"/>
                    <a:pt x="25400" y="0"/>
                    <a:pt x="55880" y="0"/>
                  </a:cubicBezTo>
                  <a:lnTo>
                    <a:pt x="5339080" y="0"/>
                  </a:lnTo>
                  <a:cubicBezTo>
                    <a:pt x="5369560" y="0"/>
                    <a:pt x="5394960" y="25400"/>
                    <a:pt x="5394960" y="55881"/>
                  </a:cubicBezTo>
                  <a:lnTo>
                    <a:pt x="5394960" y="7249161"/>
                  </a:lnTo>
                  <a:close/>
                </a:path>
              </a:pathLst>
            </a:custGeom>
            <a:blipFill>
              <a:blip r:embed="rId9"/>
              <a:stretch>
                <a:fillRect l="-51617" t="0" r="-51617" b="0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114804" y="3585767"/>
            <a:ext cx="4683775" cy="2410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85"/>
              </a:lnSpc>
            </a:pPr>
            <a:r>
              <a:rPr lang="en-US" sz="4055" b="true">
                <a:solidFill>
                  <a:srgbClr val="002D3E"/>
                </a:solidFill>
                <a:latin typeface="Aleo Bold"/>
                <a:ea typeface="Aleo Bold"/>
                <a:cs typeface="Aleo Bold"/>
                <a:sym typeface="Aleo Bold"/>
              </a:rPr>
              <a:t>Naisten vahvistamista ja tukea jo neljännes- vuosisadan ajan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14804" y="6429375"/>
            <a:ext cx="5190160" cy="36761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5"/>
              </a:lnSpc>
            </a:pPr>
            <a:r>
              <a:rPr lang="en-US" sz="3555">
                <a:solidFill>
                  <a:srgbClr val="28A6B6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Tervetuloa ipsum dolor sit amet, consectetur adipiscing elit, sed do eiusmod tempor incididunt ut labore et dolore magna aliqua. </a:t>
            </a:r>
          </a:p>
          <a:p>
            <a:pPr algn="l">
              <a:lnSpc>
                <a:spcPts val="4195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D549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31050" y="0"/>
            <a:ext cx="13329974" cy="15011232"/>
            <a:chOff x="0" y="0"/>
            <a:chExt cx="17773299" cy="2001497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886649" cy="10007488"/>
            </a:xfrm>
            <a:custGeom>
              <a:avLst/>
              <a:gdLst/>
              <a:ahLst/>
              <a:cxnLst/>
              <a:rect r="r" b="b" t="t" l="l"/>
              <a:pathLst>
                <a:path h="10007488" w="8886649">
                  <a:moveTo>
                    <a:pt x="0" y="0"/>
                  </a:moveTo>
                  <a:lnTo>
                    <a:pt x="8886649" y="0"/>
                  </a:lnTo>
                  <a:lnTo>
                    <a:pt x="8886649" y="10007488"/>
                  </a:lnTo>
                  <a:lnTo>
                    <a:pt x="0" y="100074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10007488"/>
              <a:ext cx="8886649" cy="10007488"/>
            </a:xfrm>
            <a:custGeom>
              <a:avLst/>
              <a:gdLst/>
              <a:ahLst/>
              <a:cxnLst/>
              <a:rect r="r" b="b" t="t" l="l"/>
              <a:pathLst>
                <a:path h="10007488" w="8886649">
                  <a:moveTo>
                    <a:pt x="0" y="0"/>
                  </a:moveTo>
                  <a:lnTo>
                    <a:pt x="8886649" y="0"/>
                  </a:lnTo>
                  <a:lnTo>
                    <a:pt x="8886649" y="10007488"/>
                  </a:lnTo>
                  <a:lnTo>
                    <a:pt x="0" y="100074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8886649" y="0"/>
              <a:ext cx="8886649" cy="10007488"/>
            </a:xfrm>
            <a:custGeom>
              <a:avLst/>
              <a:gdLst/>
              <a:ahLst/>
              <a:cxnLst/>
              <a:rect r="r" b="b" t="t" l="l"/>
              <a:pathLst>
                <a:path h="10007488" w="8886649">
                  <a:moveTo>
                    <a:pt x="0" y="0"/>
                  </a:moveTo>
                  <a:lnTo>
                    <a:pt x="8886650" y="0"/>
                  </a:lnTo>
                  <a:lnTo>
                    <a:pt x="8886650" y="10007488"/>
                  </a:lnTo>
                  <a:lnTo>
                    <a:pt x="0" y="100074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886649" y="10007488"/>
              <a:ext cx="8886649" cy="10007488"/>
            </a:xfrm>
            <a:custGeom>
              <a:avLst/>
              <a:gdLst/>
              <a:ahLst/>
              <a:cxnLst/>
              <a:rect r="r" b="b" t="t" l="l"/>
              <a:pathLst>
                <a:path h="10007488" w="8886649">
                  <a:moveTo>
                    <a:pt x="0" y="0"/>
                  </a:moveTo>
                  <a:lnTo>
                    <a:pt x="8886650" y="0"/>
                  </a:lnTo>
                  <a:lnTo>
                    <a:pt x="8886650" y="10007488"/>
                  </a:lnTo>
                  <a:lnTo>
                    <a:pt x="0" y="100074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371039" y="4496529"/>
            <a:ext cx="8694738" cy="6868154"/>
            <a:chOff x="0" y="0"/>
            <a:chExt cx="2436621" cy="192473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436621" cy="1924737"/>
            </a:xfrm>
            <a:custGeom>
              <a:avLst/>
              <a:gdLst/>
              <a:ahLst/>
              <a:cxnLst/>
              <a:rect r="r" b="b" t="t" l="l"/>
              <a:pathLst>
                <a:path h="1924737" w="2436621">
                  <a:moveTo>
                    <a:pt x="0" y="0"/>
                  </a:moveTo>
                  <a:lnTo>
                    <a:pt x="2436621" y="0"/>
                  </a:lnTo>
                  <a:lnTo>
                    <a:pt x="2436621" y="1924737"/>
                  </a:lnTo>
                  <a:lnTo>
                    <a:pt x="0" y="1924737"/>
                  </a:lnTo>
                  <a:close/>
                </a:path>
              </a:pathLst>
            </a:custGeom>
            <a:solidFill>
              <a:srgbClr val="5D549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2436621" cy="197236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-1509857" y="8688199"/>
            <a:ext cx="5808858" cy="5808858"/>
          </a:xfrm>
          <a:custGeom>
            <a:avLst/>
            <a:gdLst/>
            <a:ahLst/>
            <a:cxnLst/>
            <a:rect r="r" b="b" t="t" l="l"/>
            <a:pathLst>
              <a:path h="5808858" w="5808858">
                <a:moveTo>
                  <a:pt x="0" y="0"/>
                </a:moveTo>
                <a:lnTo>
                  <a:pt x="5808857" y="0"/>
                </a:lnTo>
                <a:lnTo>
                  <a:pt x="5808857" y="5808858"/>
                </a:lnTo>
                <a:lnTo>
                  <a:pt x="0" y="58088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2166812" y="8571693"/>
            <a:ext cx="5883757" cy="2580535"/>
            <a:chOff x="0" y="0"/>
            <a:chExt cx="7845009" cy="344071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2869492" y="0"/>
              <a:ext cx="4975517" cy="3440713"/>
            </a:xfrm>
            <a:custGeom>
              <a:avLst/>
              <a:gdLst/>
              <a:ahLst/>
              <a:cxnLst/>
              <a:rect r="r" b="b" t="t" l="l"/>
              <a:pathLst>
                <a:path h="3440713" w="4975517">
                  <a:moveTo>
                    <a:pt x="0" y="0"/>
                  </a:moveTo>
                  <a:lnTo>
                    <a:pt x="4975517" y="0"/>
                  </a:lnTo>
                  <a:lnTo>
                    <a:pt x="4975517" y="3440713"/>
                  </a:lnTo>
                  <a:lnTo>
                    <a:pt x="0" y="34407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-92476" t="-5261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394857"/>
              <a:ext cx="2550426" cy="2527240"/>
            </a:xfrm>
            <a:custGeom>
              <a:avLst/>
              <a:gdLst/>
              <a:ahLst/>
              <a:cxnLst/>
              <a:rect r="r" b="b" t="t" l="l"/>
              <a:pathLst>
                <a:path h="2527240" w="2550426">
                  <a:moveTo>
                    <a:pt x="0" y="0"/>
                  </a:moveTo>
                  <a:lnTo>
                    <a:pt x="2550426" y="0"/>
                  </a:lnTo>
                  <a:lnTo>
                    <a:pt x="2550426" y="2527240"/>
                  </a:lnTo>
                  <a:lnTo>
                    <a:pt x="0" y="25272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624778" y="355920"/>
            <a:ext cx="5937470" cy="3381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503"/>
              </a:lnSpc>
              <a:spcBef>
                <a:spcPct val="0"/>
              </a:spcBef>
            </a:pPr>
            <a:r>
              <a:rPr lang="en-US" sz="19645">
                <a:solidFill>
                  <a:srgbClr val="EF4755"/>
                </a:solidFill>
                <a:latin typeface="Gistesy"/>
                <a:ea typeface="Gistesy"/>
                <a:cs typeface="Gistesy"/>
                <a:sym typeface="Gistesy"/>
              </a:rPr>
              <a:t>Naisten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79575" y="2892470"/>
            <a:ext cx="6813028" cy="1146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5"/>
              </a:lnSpc>
            </a:pPr>
            <a:r>
              <a:rPr lang="en-US" sz="3792" b="true">
                <a:solidFill>
                  <a:srgbClr val="FFFFFF"/>
                </a:solidFill>
                <a:latin typeface="Aleo Bold"/>
                <a:ea typeface="Aleo Bold"/>
                <a:cs typeface="Aleo Bold"/>
                <a:sym typeface="Aleo Bold"/>
              </a:rPr>
              <a:t>vahvistamista ja tukea jo neljännesvuosisadan ajan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60412" y="5000833"/>
            <a:ext cx="6947051" cy="3263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Tervetuloa ipsum dolor sit amet, consectetur adipiscing elit, sed do eiusmod tempor incididunt ut labore et dolore magna aliqua. </a:t>
            </a:r>
          </a:p>
          <a:p>
            <a:pPr algn="l">
              <a:lnSpc>
                <a:spcPts val="4356"/>
              </a:lnSpc>
            </a:pPr>
            <a:r>
              <a:rPr lang="en-US" sz="3692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Ut enim ad minim veniam.</a:t>
            </a:r>
          </a:p>
          <a:p>
            <a:pPr algn="l">
              <a:lnSpc>
                <a:spcPts val="4356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DAGdqeFgiDE</dc:identifier>
  <dcterms:modified xsi:type="dcterms:W3CDTF">2011-08-01T06:04:30Z</dcterms:modified>
  <cp:revision>1</cp:revision>
  <dc:title>KOPIOI TÄMÄ POHJA itsellesi ennen käyttöä</dc:title>
</cp:coreProperties>
</file>