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3" r:id="rId11"/>
  </p:sldIdLst>
  <p:sldSz cx="12192000" cy="6858000"/>
  <p:notesSz cx="6858000" cy="9144000"/>
  <p:embeddedFontLst>
    <p:embeddedFont>
      <p:font typeface="Aller" panose="02000503030000020004" pitchFamily="2" charset="77"/>
      <p:regular r:id="rId13"/>
      <p:bold r:id="rId14"/>
      <p:italic r:id="rId15"/>
    </p:embeddedFont>
    <p:embeddedFont>
      <p:font typeface="Aller Display" panose="02000503000000020003" pitchFamily="2" charset="77"/>
      <p:regular r:id="rId16"/>
    </p:embeddedFont>
    <p:embeddedFont>
      <p:font typeface="Lato" panose="020F0502020204030203" pitchFamily="34" charset="77"/>
      <p:regular r:id="rId17"/>
      <p:bold r:id="rId18"/>
      <p:italic r:id="rId19"/>
      <p:boldItalic r:id="rId20"/>
    </p:embeddedFont>
  </p:embeddedFontLst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C1C"/>
    <a:srgbClr val="E7FF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B82CC9-8ABB-D14E-8894-4BB07658AD3F}" v="10" dt="2026-02-05T10:36:00.8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040"/>
    <p:restoredTop sz="73185"/>
  </p:normalViewPr>
  <p:slideViewPr>
    <p:cSldViewPr snapToGrid="0">
      <p:cViewPr varScale="1">
        <p:scale>
          <a:sx n="70" d="100"/>
          <a:sy n="70" d="100"/>
        </p:scale>
        <p:origin x="1056" y="480"/>
      </p:cViewPr>
      <p:guideLst/>
    </p:cSldViewPr>
  </p:slideViewPr>
  <p:notesTextViewPr>
    <p:cViewPr>
      <p:scale>
        <a:sx n="1" d="1"/>
        <a:sy n="1" d="1"/>
      </p:scale>
      <p:origin x="0" y="-424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Tulisalo" userId="56f6fae9-aa77-492c-b9bb-85de675db711" providerId="ADAL" clId="{BA812082-64BD-52FF-9FD4-FF4FC3083340}"/>
    <pc:docChg chg="undo custSel modSld">
      <pc:chgData name="Laura Tulisalo" userId="56f6fae9-aa77-492c-b9bb-85de675db711" providerId="ADAL" clId="{BA812082-64BD-52FF-9FD4-FF4FC3083340}" dt="2026-02-05T10:36:00.860" v="96" actId="18331"/>
      <pc:docMkLst>
        <pc:docMk/>
      </pc:docMkLst>
      <pc:sldChg chg="modNotesTx">
        <pc:chgData name="Laura Tulisalo" userId="56f6fae9-aa77-492c-b9bb-85de675db711" providerId="ADAL" clId="{BA812082-64BD-52FF-9FD4-FF4FC3083340}" dt="2026-02-02T11:46:56.624" v="30" actId="20577"/>
        <pc:sldMkLst>
          <pc:docMk/>
          <pc:sldMk cId="592843570" sldId="256"/>
        </pc:sldMkLst>
      </pc:sldChg>
      <pc:sldChg chg="setBg">
        <pc:chgData name="Laura Tulisalo" userId="56f6fae9-aa77-492c-b9bb-85de675db711" providerId="ADAL" clId="{BA812082-64BD-52FF-9FD4-FF4FC3083340}" dt="2026-02-05T10:36:00.860" v="96" actId="18331"/>
        <pc:sldMkLst>
          <pc:docMk/>
          <pc:sldMk cId="4130666368" sldId="258"/>
        </pc:sldMkLst>
      </pc:sldChg>
      <pc:sldChg chg="modSp mod">
        <pc:chgData name="Laura Tulisalo" userId="56f6fae9-aa77-492c-b9bb-85de675db711" providerId="ADAL" clId="{BA812082-64BD-52FF-9FD4-FF4FC3083340}" dt="2026-02-02T12:00:23.645" v="46" actId="20577"/>
        <pc:sldMkLst>
          <pc:docMk/>
          <pc:sldMk cId="1879443621" sldId="259"/>
        </pc:sldMkLst>
        <pc:spChg chg="mod">
          <ac:chgData name="Laura Tulisalo" userId="56f6fae9-aa77-492c-b9bb-85de675db711" providerId="ADAL" clId="{BA812082-64BD-52FF-9FD4-FF4FC3083340}" dt="2026-02-02T12:00:23.645" v="46" actId="20577"/>
          <ac:spMkLst>
            <pc:docMk/>
            <pc:sldMk cId="1879443621" sldId="259"/>
            <ac:spMk id="4" creationId="{5EEEA034-88BE-EE07-69A3-2B2DE3E64F54}"/>
          </ac:spMkLst>
        </pc:spChg>
      </pc:sldChg>
      <pc:sldChg chg="modNotesTx">
        <pc:chgData name="Laura Tulisalo" userId="56f6fae9-aa77-492c-b9bb-85de675db711" providerId="ADAL" clId="{BA812082-64BD-52FF-9FD4-FF4FC3083340}" dt="2026-02-04T12:50:57.041" v="95" actId="20577"/>
        <pc:sldMkLst>
          <pc:docMk/>
          <pc:sldMk cId="4249172690" sldId="260"/>
        </pc:sldMkLst>
      </pc:sldChg>
      <pc:sldChg chg="modSp mod setBg modNotesTx">
        <pc:chgData name="Laura Tulisalo" userId="56f6fae9-aa77-492c-b9bb-85de675db711" providerId="ADAL" clId="{BA812082-64BD-52FF-9FD4-FF4FC3083340}" dt="2026-02-05T10:36:00.860" v="96" actId="18331"/>
        <pc:sldMkLst>
          <pc:docMk/>
          <pc:sldMk cId="178825080" sldId="261"/>
        </pc:sldMkLst>
        <pc:spChg chg="mod">
          <ac:chgData name="Laura Tulisalo" userId="56f6fae9-aa77-492c-b9bb-85de675db711" providerId="ADAL" clId="{BA812082-64BD-52FF-9FD4-FF4FC3083340}" dt="2026-02-02T12:00:36.792" v="52" actId="20577"/>
          <ac:spMkLst>
            <pc:docMk/>
            <pc:sldMk cId="178825080" sldId="261"/>
            <ac:spMk id="4" creationId="{518B7E45-C585-1E74-9748-44642F94D106}"/>
          </ac:spMkLst>
        </pc:spChg>
        <pc:picChg chg="mod">
          <ac:chgData name="Laura Tulisalo" userId="56f6fae9-aa77-492c-b9bb-85de675db711" providerId="ADAL" clId="{BA812082-64BD-52FF-9FD4-FF4FC3083340}" dt="2026-02-05T10:36:00.860" v="96" actId="18331"/>
          <ac:picMkLst>
            <pc:docMk/>
            <pc:sldMk cId="178825080" sldId="261"/>
            <ac:picMk id="7" creationId="{5C77F834-1F95-CAA3-5666-F30337A0506C}"/>
          </ac:picMkLst>
        </pc:picChg>
      </pc:sldChg>
      <pc:sldChg chg="modSp mod setBg modNotesTx">
        <pc:chgData name="Laura Tulisalo" userId="56f6fae9-aa77-492c-b9bb-85de675db711" providerId="ADAL" clId="{BA812082-64BD-52FF-9FD4-FF4FC3083340}" dt="2026-02-05T10:36:00.860" v="96" actId="18331"/>
        <pc:sldMkLst>
          <pc:docMk/>
          <pc:sldMk cId="659777732" sldId="262"/>
        </pc:sldMkLst>
        <pc:spChg chg="mod">
          <ac:chgData name="Laura Tulisalo" userId="56f6fae9-aa77-492c-b9bb-85de675db711" providerId="ADAL" clId="{BA812082-64BD-52FF-9FD4-FF4FC3083340}" dt="2026-02-02T11:43:46.958" v="27" actId="20577"/>
          <ac:spMkLst>
            <pc:docMk/>
            <pc:sldMk cId="659777732" sldId="262"/>
            <ac:spMk id="4" creationId="{3527381E-E3BE-2359-5060-B182ECF17033}"/>
          </ac:spMkLst>
        </pc:spChg>
        <pc:spChg chg="mod">
          <ac:chgData name="Laura Tulisalo" userId="56f6fae9-aa77-492c-b9bb-85de675db711" providerId="ADAL" clId="{BA812082-64BD-52FF-9FD4-FF4FC3083340}" dt="2026-02-02T11:43:32.241" v="2" actId="20577"/>
          <ac:spMkLst>
            <pc:docMk/>
            <pc:sldMk cId="659777732" sldId="262"/>
            <ac:spMk id="5" creationId="{22FD6653-517B-2372-8595-09DBC21708BE}"/>
          </ac:spMkLst>
        </pc:spChg>
        <pc:spChg chg="mod">
          <ac:chgData name="Laura Tulisalo" userId="56f6fae9-aa77-492c-b9bb-85de675db711" providerId="ADAL" clId="{BA812082-64BD-52FF-9FD4-FF4FC3083340}" dt="2026-02-02T11:43:40.169" v="13" actId="20577"/>
          <ac:spMkLst>
            <pc:docMk/>
            <pc:sldMk cId="659777732" sldId="262"/>
            <ac:spMk id="8" creationId="{7D963C92-B428-6672-15E2-BF8DE9E2EECE}"/>
          </ac:spMkLst>
        </pc:spChg>
        <pc:spChg chg="mod">
          <ac:chgData name="Laura Tulisalo" userId="56f6fae9-aa77-492c-b9bb-85de675db711" providerId="ADAL" clId="{BA812082-64BD-52FF-9FD4-FF4FC3083340}" dt="2026-02-04T09:19:41.737" v="68" actId="20577"/>
          <ac:spMkLst>
            <pc:docMk/>
            <pc:sldMk cId="659777732" sldId="262"/>
            <ac:spMk id="9" creationId="{F81EE539-4D73-8D8B-1C6D-B49EA682FB08}"/>
          </ac:spMkLst>
        </pc:spChg>
      </pc:sldChg>
      <pc:sldChg chg="setBg modNotesTx">
        <pc:chgData name="Laura Tulisalo" userId="56f6fae9-aa77-492c-b9bb-85de675db711" providerId="ADAL" clId="{BA812082-64BD-52FF-9FD4-FF4FC3083340}" dt="2026-02-05T10:36:00.860" v="96" actId="18331"/>
        <pc:sldMkLst>
          <pc:docMk/>
          <pc:sldMk cId="2553482341" sldId="263"/>
        </pc:sldMkLst>
      </pc:sldChg>
      <pc:sldChg chg="modSp mod">
        <pc:chgData name="Laura Tulisalo" userId="56f6fae9-aa77-492c-b9bb-85de675db711" providerId="ADAL" clId="{BA812082-64BD-52FF-9FD4-FF4FC3083340}" dt="2026-02-02T11:59:26.653" v="38"/>
        <pc:sldMkLst>
          <pc:docMk/>
          <pc:sldMk cId="4208009368" sldId="264"/>
        </pc:sldMkLst>
        <pc:spChg chg="mod">
          <ac:chgData name="Laura Tulisalo" userId="56f6fae9-aa77-492c-b9bb-85de675db711" providerId="ADAL" clId="{BA812082-64BD-52FF-9FD4-FF4FC3083340}" dt="2026-02-02T11:59:26.653" v="38"/>
          <ac:spMkLst>
            <pc:docMk/>
            <pc:sldMk cId="4208009368" sldId="264"/>
            <ac:spMk id="3" creationId="{2E5DDD35-79C8-5EC5-C36C-F3D0916F0674}"/>
          </ac:spMkLst>
        </pc:spChg>
      </pc:sldChg>
      <pc:sldChg chg="setBg">
        <pc:chgData name="Laura Tulisalo" userId="56f6fae9-aa77-492c-b9bb-85de675db711" providerId="ADAL" clId="{BA812082-64BD-52FF-9FD4-FF4FC3083340}" dt="2026-02-05T10:36:00.860" v="96" actId="18331"/>
        <pc:sldMkLst>
          <pc:docMk/>
          <pc:sldMk cId="1811711500" sldId="265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Taul1!$B$1</c:f>
              <c:strCache>
                <c:ptCount val="1"/>
                <c:pt idx="0">
                  <c:v>Sarja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Taul1!$A$2:$A$5</c:f>
              <c:strCache>
                <c:ptCount val="4"/>
                <c:pt idx="0">
                  <c:v>Luokka 1</c:v>
                </c:pt>
                <c:pt idx="1">
                  <c:v>Luokka 2</c:v>
                </c:pt>
                <c:pt idx="2">
                  <c:v>Luokka 3</c:v>
                </c:pt>
                <c:pt idx="3">
                  <c:v>Luokka 4</c:v>
                </c:pt>
              </c:strCache>
            </c:strRef>
          </c:cat>
          <c:val>
            <c:numRef>
              <c:f>Taul1!$B$2:$B$5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BD9-4DF3-99C2-AB580FD137CB}"/>
            </c:ext>
          </c:extLst>
        </c:ser>
        <c:ser>
          <c:idx val="1"/>
          <c:order val="1"/>
          <c:tx>
            <c:strRef>
              <c:f>Taul1!$C$1</c:f>
              <c:strCache>
                <c:ptCount val="1"/>
                <c:pt idx="0">
                  <c:v>Sarja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Taul1!$A$2:$A$5</c:f>
              <c:strCache>
                <c:ptCount val="4"/>
                <c:pt idx="0">
                  <c:v>Luokka 1</c:v>
                </c:pt>
                <c:pt idx="1">
                  <c:v>Luokka 2</c:v>
                </c:pt>
                <c:pt idx="2">
                  <c:v>Luokka 3</c:v>
                </c:pt>
                <c:pt idx="3">
                  <c:v>Luokka 4</c:v>
                </c:pt>
              </c:strCache>
            </c:strRef>
          </c:cat>
          <c:val>
            <c:numRef>
              <c:f>Taul1!$C$2:$C$5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BD9-4DF3-99C2-AB580FD137CB}"/>
            </c:ext>
          </c:extLst>
        </c:ser>
        <c:ser>
          <c:idx val="2"/>
          <c:order val="2"/>
          <c:tx>
            <c:strRef>
              <c:f>Taul1!$D$1</c:f>
              <c:strCache>
                <c:ptCount val="1"/>
                <c:pt idx="0">
                  <c:v>Sarake1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Taul1!$A$2:$A$5</c:f>
              <c:strCache>
                <c:ptCount val="4"/>
                <c:pt idx="0">
                  <c:v>Luokka 1</c:v>
                </c:pt>
                <c:pt idx="1">
                  <c:v>Luokka 2</c:v>
                </c:pt>
                <c:pt idx="2">
                  <c:v>Luokka 3</c:v>
                </c:pt>
                <c:pt idx="3">
                  <c:v>Luokka 4</c:v>
                </c:pt>
              </c:strCache>
            </c:strRef>
          </c:cat>
          <c:val>
            <c:numRef>
              <c:f>Taul1!$D$2:$D$5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7BD9-4DF3-99C2-AB580FD137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87897199"/>
        <c:axId val="1287899279"/>
      </c:barChart>
      <c:catAx>
        <c:axId val="12878971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87899279"/>
        <c:crosses val="autoZero"/>
        <c:auto val="1"/>
        <c:lblAlgn val="ctr"/>
        <c:lblOffset val="100"/>
        <c:noMultiLvlLbl val="0"/>
      </c:catAx>
      <c:valAx>
        <c:axId val="128789927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8789719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4B70A-927A-0540-A12E-4A23B28CB6D5}" type="datetimeFigureOut">
              <a:rPr lang="en-FI" smtClean="0"/>
              <a:t>2.2.2026</a:t>
            </a:fld>
            <a:endParaRPr lang="en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D028F5-9EA4-DC49-85C4-97B520AA156A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4181615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Tämän</a:t>
            </a:r>
            <a:r>
              <a:rPr lang="en-GB" dirty="0"/>
              <a:t> </a:t>
            </a:r>
            <a:r>
              <a:rPr lang="en-GB" dirty="0" err="1"/>
              <a:t>sunnuntain</a:t>
            </a:r>
            <a:r>
              <a:rPr lang="en-GB" dirty="0"/>
              <a:t> </a:t>
            </a:r>
            <a:r>
              <a:rPr lang="en-GB" dirty="0" err="1"/>
              <a:t>kolehti</a:t>
            </a:r>
            <a:r>
              <a:rPr lang="en-GB" dirty="0"/>
              <a:t> </a:t>
            </a:r>
            <a:r>
              <a:rPr lang="en-GB" dirty="0" err="1"/>
              <a:t>kerätään</a:t>
            </a:r>
            <a:r>
              <a:rPr lang="en-GB" dirty="0"/>
              <a:t> </a:t>
            </a:r>
            <a:r>
              <a:rPr lang="en-GB" dirty="0" err="1"/>
              <a:t>Medialähetys</a:t>
            </a:r>
            <a:r>
              <a:rPr lang="en-GB" dirty="0"/>
              <a:t> </a:t>
            </a:r>
            <a:r>
              <a:rPr lang="en-GB" dirty="0" err="1"/>
              <a:t>Sanansaattajien</a:t>
            </a:r>
            <a:r>
              <a:rPr lang="en-GB" dirty="0"/>
              <a:t>, </a:t>
            </a:r>
            <a:r>
              <a:rPr lang="en-GB" dirty="0" err="1"/>
              <a:t>eli</a:t>
            </a:r>
            <a:r>
              <a:rPr lang="en-GB" dirty="0"/>
              <a:t> </a:t>
            </a:r>
            <a:r>
              <a:rPr lang="en-GB" dirty="0" err="1"/>
              <a:t>Sansan</a:t>
            </a:r>
            <a:r>
              <a:rPr lang="en-GB" dirty="0"/>
              <a:t>, </a:t>
            </a:r>
            <a:r>
              <a:rPr lang="en-GB" dirty="0" err="1"/>
              <a:t>mediatyöhön</a:t>
            </a:r>
            <a:r>
              <a:rPr lang="en-GB" dirty="0"/>
              <a:t> </a:t>
            </a:r>
            <a:r>
              <a:rPr lang="en-GB" dirty="0" err="1"/>
              <a:t>Aasiassa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/>
              <a:t>Kyse on </a:t>
            </a:r>
            <a:r>
              <a:rPr lang="en-GB" dirty="0" err="1"/>
              <a:t>työstä</a:t>
            </a:r>
            <a:r>
              <a:rPr lang="en-GB" dirty="0"/>
              <a:t>, </a:t>
            </a:r>
            <a:r>
              <a:rPr lang="en-GB" dirty="0" err="1"/>
              <a:t>jossa</a:t>
            </a:r>
            <a:r>
              <a:rPr lang="en-GB" dirty="0"/>
              <a:t> </a:t>
            </a:r>
            <a:r>
              <a:rPr lang="en-GB" dirty="0" err="1"/>
              <a:t>tuetaan</a:t>
            </a:r>
            <a:r>
              <a:rPr lang="en-GB" dirty="0"/>
              <a:t> </a:t>
            </a:r>
            <a:r>
              <a:rPr lang="en-GB" dirty="0" err="1"/>
              <a:t>naisia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perheitä</a:t>
            </a:r>
            <a:r>
              <a:rPr lang="en-GB" dirty="0"/>
              <a:t> median </a:t>
            </a:r>
            <a:r>
              <a:rPr lang="en-GB" dirty="0" err="1"/>
              <a:t>kautta</a:t>
            </a:r>
            <a:r>
              <a:rPr lang="en-GB" dirty="0"/>
              <a:t>: </a:t>
            </a:r>
            <a:r>
              <a:rPr lang="en-GB" dirty="0" err="1"/>
              <a:t>radion</a:t>
            </a:r>
            <a:r>
              <a:rPr lang="en-GB" dirty="0"/>
              <a:t>, television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digitaalisten</a:t>
            </a:r>
            <a:r>
              <a:rPr lang="en-GB" dirty="0"/>
              <a:t> </a:t>
            </a:r>
            <a:r>
              <a:rPr lang="en-GB" dirty="0" err="1"/>
              <a:t>kanavien</a:t>
            </a:r>
            <a:r>
              <a:rPr lang="en-GB" dirty="0"/>
              <a:t> </a:t>
            </a:r>
            <a:r>
              <a:rPr lang="en-GB" dirty="0" err="1"/>
              <a:t>avulla</a:t>
            </a:r>
            <a:r>
              <a:rPr lang="en-GB" dirty="0"/>
              <a:t>.</a:t>
            </a:r>
          </a:p>
          <a:p>
            <a:r>
              <a:rPr lang="en-GB" dirty="0"/>
              <a:t>Sansa </a:t>
            </a:r>
            <a:r>
              <a:rPr lang="en-GB" dirty="0" err="1"/>
              <a:t>tekee</a:t>
            </a:r>
            <a:r>
              <a:rPr lang="en-GB" dirty="0"/>
              <a:t> </a:t>
            </a:r>
            <a:r>
              <a:rPr lang="en-GB" dirty="0" err="1"/>
              <a:t>työtä</a:t>
            </a:r>
            <a:r>
              <a:rPr lang="en-GB" dirty="0"/>
              <a:t> </a:t>
            </a:r>
            <a:r>
              <a:rPr lang="en-GB" dirty="0" err="1"/>
              <a:t>paikallisten</a:t>
            </a:r>
            <a:r>
              <a:rPr lang="en-GB" dirty="0"/>
              <a:t> </a:t>
            </a:r>
            <a:r>
              <a:rPr lang="en-GB" dirty="0" err="1"/>
              <a:t>kristittyjen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paikallisten</a:t>
            </a:r>
            <a:r>
              <a:rPr lang="en-GB" dirty="0"/>
              <a:t> </a:t>
            </a:r>
            <a:r>
              <a:rPr lang="en-GB" dirty="0" err="1"/>
              <a:t>mediatoimijoiden</a:t>
            </a:r>
            <a:r>
              <a:rPr lang="en-GB" dirty="0"/>
              <a:t> </a:t>
            </a:r>
            <a:r>
              <a:rPr lang="en-GB" dirty="0" err="1"/>
              <a:t>kanssa</a:t>
            </a:r>
            <a:r>
              <a:rPr lang="en-GB" dirty="0"/>
              <a:t>,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kuten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kristillisten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radioasemien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kanssa</a:t>
            </a:r>
            <a:r>
              <a:rPr lang="en-GB" dirty="0"/>
              <a:t>. </a:t>
            </a:r>
            <a:br>
              <a:rPr lang="en-GB" dirty="0"/>
            </a:br>
            <a:r>
              <a:rPr lang="en-GB" dirty="0" err="1"/>
              <a:t>Sisällöt</a:t>
            </a:r>
            <a:r>
              <a:rPr lang="en-GB" dirty="0"/>
              <a:t> </a:t>
            </a:r>
            <a:r>
              <a:rPr lang="en-GB" dirty="0" err="1"/>
              <a:t>tuotetaan</a:t>
            </a:r>
            <a:r>
              <a:rPr lang="en-GB" dirty="0"/>
              <a:t> </a:t>
            </a:r>
            <a:r>
              <a:rPr lang="en-GB" dirty="0" err="1"/>
              <a:t>ihmisten</a:t>
            </a:r>
            <a:r>
              <a:rPr lang="en-GB" dirty="0"/>
              <a:t> </a:t>
            </a:r>
            <a:r>
              <a:rPr lang="en-GB" dirty="0" err="1"/>
              <a:t>omilla</a:t>
            </a:r>
            <a:r>
              <a:rPr lang="en-GB" dirty="0"/>
              <a:t> </a:t>
            </a:r>
            <a:r>
              <a:rPr lang="en-GB" dirty="0" err="1"/>
              <a:t>kielillä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omassa</a:t>
            </a:r>
            <a:r>
              <a:rPr lang="en-GB" dirty="0"/>
              <a:t> </a:t>
            </a:r>
            <a:r>
              <a:rPr lang="en-GB" dirty="0" err="1"/>
              <a:t>kulttuurissa</a:t>
            </a:r>
            <a:r>
              <a:rPr lang="en-GB" dirty="0"/>
              <a:t>, </a:t>
            </a:r>
            <a:r>
              <a:rPr lang="en-GB" dirty="0" err="1"/>
              <a:t>jotta</a:t>
            </a:r>
            <a:r>
              <a:rPr lang="en-GB" dirty="0"/>
              <a:t> ne </a:t>
            </a:r>
            <a:r>
              <a:rPr lang="en-GB" dirty="0" err="1"/>
              <a:t>todella</a:t>
            </a:r>
            <a:r>
              <a:rPr lang="en-GB" dirty="0"/>
              <a:t> </a:t>
            </a:r>
            <a:r>
              <a:rPr lang="en-GB" dirty="0" err="1"/>
              <a:t>puhuttelevat</a:t>
            </a:r>
            <a:r>
              <a:rPr lang="en-GB" dirty="0"/>
              <a:t> </a:t>
            </a:r>
            <a:r>
              <a:rPr lang="en-GB" dirty="0" err="1"/>
              <a:t>arjen</a:t>
            </a:r>
            <a:r>
              <a:rPr lang="en-GB" dirty="0"/>
              <a:t> </a:t>
            </a:r>
            <a:r>
              <a:rPr lang="en-GB" dirty="0" err="1"/>
              <a:t>keskellä</a:t>
            </a:r>
            <a:r>
              <a:rPr lang="en-GB" dirty="0"/>
              <a:t>.</a:t>
            </a:r>
          </a:p>
          <a:p>
            <a:br>
              <a:rPr lang="en-GB" dirty="0"/>
            </a:br>
            <a:endParaRPr lang="en-GB" dirty="0"/>
          </a:p>
          <a:p>
            <a:endParaRPr lang="en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1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2092494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Sansa on </a:t>
            </a:r>
            <a:r>
              <a:rPr lang="en-GB" dirty="0" err="1"/>
              <a:t>Suomen</a:t>
            </a:r>
            <a:r>
              <a:rPr lang="en-GB" dirty="0"/>
              <a:t> </a:t>
            </a:r>
            <a:r>
              <a:rPr lang="en-GB" dirty="0" err="1"/>
              <a:t>evankelis-luterilaisen</a:t>
            </a:r>
            <a:r>
              <a:rPr lang="en-GB" dirty="0"/>
              <a:t> </a:t>
            </a:r>
            <a:r>
              <a:rPr lang="en-GB" dirty="0" err="1"/>
              <a:t>kirkon</a:t>
            </a:r>
            <a:r>
              <a:rPr lang="en-GB" dirty="0"/>
              <a:t> </a:t>
            </a:r>
            <a:r>
              <a:rPr lang="en-GB" dirty="0" err="1"/>
              <a:t>medialähetysjärjestö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 err="1"/>
              <a:t>Työtä</a:t>
            </a:r>
            <a:r>
              <a:rPr lang="en-GB" dirty="0"/>
              <a:t> on </a:t>
            </a:r>
            <a:r>
              <a:rPr lang="en-GB" dirty="0" err="1"/>
              <a:t>tehty</a:t>
            </a:r>
            <a:r>
              <a:rPr lang="en-GB" dirty="0"/>
              <a:t> jo </a:t>
            </a:r>
            <a:r>
              <a:rPr lang="en-GB" dirty="0" err="1"/>
              <a:t>yli</a:t>
            </a:r>
            <a:r>
              <a:rPr lang="en-GB" dirty="0"/>
              <a:t> 50 </a:t>
            </a:r>
            <a:r>
              <a:rPr lang="en-GB" dirty="0" err="1"/>
              <a:t>vuotta</a:t>
            </a:r>
            <a:r>
              <a:rPr lang="en-GB" dirty="0"/>
              <a:t> </a:t>
            </a:r>
            <a:r>
              <a:rPr lang="en-GB" dirty="0" err="1"/>
              <a:t>yhdessä</a:t>
            </a:r>
            <a:r>
              <a:rPr lang="en-GB" dirty="0"/>
              <a:t> </a:t>
            </a:r>
            <a:r>
              <a:rPr lang="en-GB" dirty="0" err="1"/>
              <a:t>paikallisten</a:t>
            </a:r>
            <a:r>
              <a:rPr lang="en-GB" dirty="0"/>
              <a:t> </a:t>
            </a:r>
            <a:r>
              <a:rPr lang="en-GB" dirty="0" err="1"/>
              <a:t>kumppaneiden</a:t>
            </a:r>
            <a:r>
              <a:rPr lang="en-GB" dirty="0"/>
              <a:t> </a:t>
            </a:r>
            <a:r>
              <a:rPr lang="en-GB" dirty="0" err="1"/>
              <a:t>kanssa</a:t>
            </a:r>
            <a:r>
              <a:rPr lang="en-GB" dirty="0"/>
              <a:t>.</a:t>
            </a:r>
          </a:p>
          <a:p>
            <a:r>
              <a:rPr lang="en-GB" dirty="0" err="1"/>
              <a:t>Sansan</a:t>
            </a:r>
            <a:r>
              <a:rPr lang="en-GB" dirty="0"/>
              <a:t> </a:t>
            </a:r>
            <a:r>
              <a:rPr lang="en-GB" dirty="0" err="1"/>
              <a:t>työssä</a:t>
            </a:r>
            <a:r>
              <a:rPr lang="en-GB" dirty="0"/>
              <a:t> </a:t>
            </a:r>
            <a:r>
              <a:rPr lang="en-GB" dirty="0" err="1"/>
              <a:t>olennaista</a:t>
            </a:r>
            <a:r>
              <a:rPr lang="en-GB" dirty="0"/>
              <a:t> on se, </a:t>
            </a:r>
            <a:r>
              <a:rPr lang="en-GB" dirty="0" err="1"/>
              <a:t>että</a:t>
            </a:r>
            <a:r>
              <a:rPr lang="en-GB" dirty="0"/>
              <a:t> </a:t>
            </a:r>
            <a:r>
              <a:rPr lang="en-GB" dirty="0" err="1"/>
              <a:t>sisällöt</a:t>
            </a:r>
            <a:r>
              <a:rPr lang="en-GB" dirty="0"/>
              <a:t> </a:t>
            </a:r>
            <a:r>
              <a:rPr lang="en-GB" dirty="0" err="1"/>
              <a:t>tuotetaan</a:t>
            </a:r>
            <a:r>
              <a:rPr lang="en-GB" dirty="0"/>
              <a:t> </a:t>
            </a:r>
            <a:r>
              <a:rPr lang="en-GB" dirty="0" err="1"/>
              <a:t>paikallisesti</a:t>
            </a:r>
            <a:r>
              <a:rPr lang="en-GB" dirty="0"/>
              <a:t>, </a:t>
            </a:r>
            <a:r>
              <a:rPr lang="en-GB" dirty="0" err="1"/>
              <a:t>ihmisten</a:t>
            </a:r>
            <a:r>
              <a:rPr lang="en-GB" dirty="0"/>
              <a:t> </a:t>
            </a:r>
            <a:r>
              <a:rPr lang="en-GB" dirty="0" err="1"/>
              <a:t>omilla</a:t>
            </a:r>
            <a:r>
              <a:rPr lang="en-GB" dirty="0"/>
              <a:t> </a:t>
            </a:r>
            <a:r>
              <a:rPr lang="en-GB" dirty="0" err="1"/>
              <a:t>kielillä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omassa</a:t>
            </a:r>
            <a:r>
              <a:rPr lang="en-GB" dirty="0"/>
              <a:t> </a:t>
            </a:r>
            <a:r>
              <a:rPr lang="en-GB" dirty="0" err="1"/>
              <a:t>kulttuurissa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/>
              <a:t>Media on </a:t>
            </a:r>
            <a:r>
              <a:rPr lang="en-GB" dirty="0" err="1"/>
              <a:t>väline</a:t>
            </a:r>
            <a:r>
              <a:rPr lang="en-GB" dirty="0"/>
              <a:t>, </a:t>
            </a:r>
            <a:r>
              <a:rPr lang="en-GB" dirty="0" err="1"/>
              <a:t>jonka</a:t>
            </a:r>
            <a:r>
              <a:rPr lang="en-GB" dirty="0"/>
              <a:t> </a:t>
            </a:r>
            <a:r>
              <a:rPr lang="en-GB" dirty="0" err="1"/>
              <a:t>kautta</a:t>
            </a:r>
            <a:r>
              <a:rPr lang="en-GB" dirty="0"/>
              <a:t> </a:t>
            </a:r>
            <a:r>
              <a:rPr lang="en-GB" dirty="0" err="1"/>
              <a:t>voidaan</a:t>
            </a:r>
            <a:r>
              <a:rPr lang="en-GB" dirty="0"/>
              <a:t> </a:t>
            </a:r>
            <a:r>
              <a:rPr lang="en-GB" dirty="0" err="1"/>
              <a:t>tukea</a:t>
            </a:r>
            <a:r>
              <a:rPr lang="en-GB" dirty="0"/>
              <a:t> </a:t>
            </a:r>
            <a:r>
              <a:rPr lang="en-GB" dirty="0" err="1"/>
              <a:t>perheitä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jakaa</a:t>
            </a:r>
            <a:r>
              <a:rPr lang="en-GB" dirty="0"/>
              <a:t> </a:t>
            </a:r>
            <a:r>
              <a:rPr lang="en-GB" dirty="0" err="1"/>
              <a:t>kristillistä</a:t>
            </a:r>
            <a:r>
              <a:rPr lang="en-GB" dirty="0"/>
              <a:t> </a:t>
            </a:r>
            <a:r>
              <a:rPr lang="en-GB" dirty="0" err="1"/>
              <a:t>sanomaa</a:t>
            </a:r>
            <a:r>
              <a:rPr lang="en-GB" dirty="0"/>
              <a:t> </a:t>
            </a:r>
            <a:r>
              <a:rPr lang="en-GB" dirty="0" err="1"/>
              <a:t>laajasti</a:t>
            </a:r>
            <a:r>
              <a:rPr lang="en-GB" dirty="0"/>
              <a:t>.</a:t>
            </a:r>
          </a:p>
          <a:p>
            <a:endParaRPr lang="en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2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1871227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Monissa </a:t>
            </a:r>
            <a:r>
              <a:rPr lang="en-GB" dirty="0" err="1"/>
              <a:t>Aasian</a:t>
            </a:r>
            <a:r>
              <a:rPr lang="en-GB" dirty="0"/>
              <a:t> </a:t>
            </a:r>
            <a:r>
              <a:rPr lang="en-GB" dirty="0" err="1"/>
              <a:t>maissa</a:t>
            </a:r>
            <a:r>
              <a:rPr lang="en-GB" dirty="0"/>
              <a:t> </a:t>
            </a:r>
            <a:r>
              <a:rPr lang="en-GB" dirty="0" err="1"/>
              <a:t>perhe-elämä</a:t>
            </a:r>
            <a:r>
              <a:rPr lang="en-GB" dirty="0"/>
              <a:t> on </a:t>
            </a:r>
            <a:r>
              <a:rPr lang="en-GB" dirty="0" err="1"/>
              <a:t>kovilla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 err="1"/>
              <a:t>Taustalla</a:t>
            </a:r>
            <a:r>
              <a:rPr lang="en-GB" dirty="0"/>
              <a:t> on </a:t>
            </a:r>
            <a:r>
              <a:rPr lang="en-GB" dirty="0" err="1"/>
              <a:t>köyhyyttä</a:t>
            </a:r>
            <a:r>
              <a:rPr lang="en-GB" dirty="0"/>
              <a:t>, </a:t>
            </a:r>
            <a:r>
              <a:rPr lang="en-GB" dirty="0" err="1"/>
              <a:t>traumaattista</a:t>
            </a:r>
            <a:r>
              <a:rPr lang="en-GB" dirty="0"/>
              <a:t> </a:t>
            </a:r>
            <a:r>
              <a:rPr lang="en-GB" dirty="0" err="1"/>
              <a:t>historiaa</a:t>
            </a:r>
            <a:r>
              <a:rPr lang="en-GB" dirty="0"/>
              <a:t>, </a:t>
            </a:r>
            <a:r>
              <a:rPr lang="en-GB" dirty="0" err="1"/>
              <a:t>väkivaltaa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vahvoja</a:t>
            </a:r>
            <a:r>
              <a:rPr lang="en-GB" dirty="0"/>
              <a:t> </a:t>
            </a:r>
            <a:r>
              <a:rPr lang="en-GB" dirty="0" err="1"/>
              <a:t>kulttuurisia</a:t>
            </a:r>
            <a:r>
              <a:rPr lang="en-GB" dirty="0"/>
              <a:t> </a:t>
            </a:r>
            <a:r>
              <a:rPr lang="en-GB" dirty="0" err="1"/>
              <a:t>rooleja</a:t>
            </a:r>
            <a:r>
              <a:rPr lang="en-GB" dirty="0"/>
              <a:t>, </a:t>
            </a:r>
            <a:r>
              <a:rPr lang="en-GB" dirty="0" err="1"/>
              <a:t>jotka</a:t>
            </a:r>
            <a:r>
              <a:rPr lang="en-GB" dirty="0"/>
              <a:t> </a:t>
            </a:r>
            <a:r>
              <a:rPr lang="en-GB" dirty="0" err="1"/>
              <a:t>kuormittavat</a:t>
            </a:r>
            <a:r>
              <a:rPr lang="en-GB" dirty="0"/>
              <a:t> </a:t>
            </a:r>
            <a:r>
              <a:rPr lang="en-GB" dirty="0" err="1"/>
              <a:t>erityisesti</a:t>
            </a:r>
            <a:r>
              <a:rPr lang="en-GB" dirty="0"/>
              <a:t> </a:t>
            </a:r>
            <a:r>
              <a:rPr lang="en-GB" dirty="0" err="1"/>
              <a:t>naisia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lapsia</a:t>
            </a:r>
            <a:r>
              <a:rPr lang="en-GB" dirty="0"/>
              <a:t>.</a:t>
            </a:r>
          </a:p>
          <a:p>
            <a:r>
              <a:rPr lang="en-GB" dirty="0" err="1"/>
              <a:t>Kaikissa</a:t>
            </a:r>
            <a:r>
              <a:rPr lang="en-GB" dirty="0"/>
              <a:t> </a:t>
            </a:r>
            <a:r>
              <a:rPr lang="en-GB" dirty="0" err="1"/>
              <a:t>perheissä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ole </a:t>
            </a:r>
            <a:r>
              <a:rPr lang="en-GB" dirty="0" err="1"/>
              <a:t>tilaa</a:t>
            </a:r>
            <a:r>
              <a:rPr lang="en-GB" dirty="0"/>
              <a:t> </a:t>
            </a:r>
            <a:r>
              <a:rPr lang="en-GB" dirty="0" err="1"/>
              <a:t>keskustelulle</a:t>
            </a:r>
            <a:r>
              <a:rPr lang="en-GB" dirty="0"/>
              <a:t>, </a:t>
            </a:r>
            <a:r>
              <a:rPr lang="en-GB" dirty="0" err="1"/>
              <a:t>eikä</a:t>
            </a:r>
            <a:r>
              <a:rPr lang="en-GB" dirty="0"/>
              <a:t> </a:t>
            </a:r>
            <a:r>
              <a:rPr lang="en-GB" dirty="0" err="1"/>
              <a:t>apua</a:t>
            </a:r>
            <a:r>
              <a:rPr lang="en-GB" dirty="0"/>
              <a:t> ole </a:t>
            </a:r>
            <a:r>
              <a:rPr lang="en-GB" dirty="0" err="1"/>
              <a:t>helppo</a:t>
            </a:r>
            <a:r>
              <a:rPr lang="en-GB" dirty="0"/>
              <a:t> hakea.</a:t>
            </a:r>
            <a:br>
              <a:rPr lang="en-GB" dirty="0"/>
            </a:br>
            <a:r>
              <a:rPr lang="en-GB" dirty="0"/>
              <a:t>Media </a:t>
            </a:r>
            <a:r>
              <a:rPr lang="en-GB" dirty="0" err="1"/>
              <a:t>tarjoaa</a:t>
            </a:r>
            <a:r>
              <a:rPr lang="en-GB" dirty="0"/>
              <a:t> </a:t>
            </a:r>
            <a:r>
              <a:rPr lang="en-GB" dirty="0" err="1"/>
              <a:t>matalan</a:t>
            </a:r>
            <a:r>
              <a:rPr lang="en-GB" dirty="0"/>
              <a:t> </a:t>
            </a:r>
            <a:r>
              <a:rPr lang="en-GB" dirty="0" err="1"/>
              <a:t>kynnyksen</a:t>
            </a:r>
            <a:r>
              <a:rPr lang="en-GB" dirty="0"/>
              <a:t> </a:t>
            </a:r>
            <a:r>
              <a:rPr lang="en-GB" dirty="0" err="1"/>
              <a:t>tukea</a:t>
            </a:r>
            <a:r>
              <a:rPr lang="en-GB" dirty="0"/>
              <a:t>. </a:t>
            </a:r>
            <a:r>
              <a:rPr lang="en-GB" dirty="0" err="1"/>
              <a:t>Ohjelmat</a:t>
            </a:r>
            <a:r>
              <a:rPr lang="en-GB" dirty="0"/>
              <a:t> </a:t>
            </a:r>
            <a:r>
              <a:rPr lang="en-GB" dirty="0" err="1"/>
              <a:t>tuovat</a:t>
            </a:r>
            <a:r>
              <a:rPr lang="en-GB" dirty="0"/>
              <a:t> </a:t>
            </a:r>
            <a:r>
              <a:rPr lang="en-GB" dirty="0" err="1"/>
              <a:t>kuunneltavaa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katsottavaa</a:t>
            </a:r>
            <a:r>
              <a:rPr lang="en-GB" dirty="0"/>
              <a:t>, </a:t>
            </a:r>
            <a:r>
              <a:rPr lang="en-GB" dirty="0" err="1"/>
              <a:t>johon</a:t>
            </a:r>
            <a:r>
              <a:rPr lang="en-GB" dirty="0"/>
              <a:t> </a:t>
            </a:r>
            <a:r>
              <a:rPr lang="en-GB" dirty="0" err="1"/>
              <a:t>voi</a:t>
            </a:r>
            <a:r>
              <a:rPr lang="en-GB" dirty="0"/>
              <a:t> </a:t>
            </a:r>
            <a:r>
              <a:rPr lang="en-GB" dirty="0" err="1"/>
              <a:t>tarttua</a:t>
            </a:r>
            <a:r>
              <a:rPr lang="en-GB" dirty="0"/>
              <a:t> </a:t>
            </a:r>
            <a:r>
              <a:rPr lang="en-GB" dirty="0" err="1"/>
              <a:t>omassa</a:t>
            </a:r>
            <a:r>
              <a:rPr lang="en-GB" dirty="0"/>
              <a:t> </a:t>
            </a:r>
            <a:r>
              <a:rPr lang="en-GB" dirty="0" err="1"/>
              <a:t>kodissa</a:t>
            </a:r>
            <a:r>
              <a:rPr lang="en-GB" dirty="0"/>
              <a:t>.</a:t>
            </a:r>
          </a:p>
          <a:p>
            <a:endParaRPr lang="en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3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4771161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Kolehdin</a:t>
            </a:r>
            <a:r>
              <a:rPr lang="en-GB" dirty="0"/>
              <a:t> </a:t>
            </a:r>
            <a:r>
              <a:rPr lang="en-GB" dirty="0" err="1"/>
              <a:t>tuotoilla</a:t>
            </a:r>
            <a:r>
              <a:rPr lang="en-GB" dirty="0"/>
              <a:t> </a:t>
            </a:r>
            <a:r>
              <a:rPr lang="en-GB" dirty="0" err="1"/>
              <a:t>tehdään</a:t>
            </a:r>
            <a:r>
              <a:rPr lang="en-GB" dirty="0"/>
              <a:t> radio- </a:t>
            </a:r>
            <a:r>
              <a:rPr lang="en-GB" dirty="0" err="1"/>
              <a:t>ja</a:t>
            </a:r>
            <a:r>
              <a:rPr lang="en-GB" dirty="0"/>
              <a:t> tv-</a:t>
            </a:r>
            <a:r>
              <a:rPr lang="en-GB" dirty="0" err="1"/>
              <a:t>ohjelmia</a:t>
            </a:r>
            <a:r>
              <a:rPr lang="en-GB" dirty="0"/>
              <a:t> </a:t>
            </a:r>
            <a:r>
              <a:rPr lang="en-GB" dirty="0" err="1"/>
              <a:t>sekä</a:t>
            </a:r>
            <a:r>
              <a:rPr lang="en-GB" dirty="0"/>
              <a:t> </a:t>
            </a:r>
            <a:r>
              <a:rPr lang="en-GB" dirty="0" err="1"/>
              <a:t>digisisältöjä</a:t>
            </a:r>
            <a:r>
              <a:rPr lang="en-GB" dirty="0"/>
              <a:t>, </a:t>
            </a:r>
            <a:r>
              <a:rPr lang="en-GB" dirty="0" err="1"/>
              <a:t>jotka</a:t>
            </a:r>
            <a:r>
              <a:rPr lang="en-GB" dirty="0"/>
              <a:t> </a:t>
            </a:r>
            <a:r>
              <a:rPr lang="en-GB" dirty="0" err="1"/>
              <a:t>tukevat</a:t>
            </a:r>
            <a:r>
              <a:rPr lang="en-GB" dirty="0"/>
              <a:t> </a:t>
            </a:r>
            <a:r>
              <a:rPr lang="en-GB" dirty="0" err="1"/>
              <a:t>perheitä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naisia</a:t>
            </a:r>
            <a:r>
              <a:rPr lang="en-GB" dirty="0"/>
              <a:t> </a:t>
            </a:r>
            <a:r>
              <a:rPr lang="en-GB" dirty="0" err="1"/>
              <a:t>arjessa</a:t>
            </a:r>
            <a:r>
              <a:rPr lang="en-GB" dirty="0"/>
              <a:t>.</a:t>
            </a:r>
          </a:p>
          <a:p>
            <a:r>
              <a:rPr lang="en-GB" dirty="0" err="1"/>
              <a:t>Työtä</a:t>
            </a:r>
            <a:r>
              <a:rPr lang="en-GB" dirty="0"/>
              <a:t> </a:t>
            </a:r>
            <a:r>
              <a:rPr lang="en-GB" dirty="0" err="1"/>
              <a:t>tehdään</a:t>
            </a:r>
            <a:r>
              <a:rPr lang="en-GB" dirty="0"/>
              <a:t> </a:t>
            </a:r>
            <a:r>
              <a:rPr lang="en-GB" dirty="0" err="1"/>
              <a:t>useissa</a:t>
            </a:r>
            <a:r>
              <a:rPr lang="en-GB" dirty="0"/>
              <a:t> </a:t>
            </a:r>
            <a:r>
              <a:rPr lang="en-GB" dirty="0" err="1"/>
              <a:t>maissa</a:t>
            </a:r>
            <a:r>
              <a:rPr lang="en-GB" dirty="0"/>
              <a:t>, </a:t>
            </a:r>
            <a:r>
              <a:rPr lang="en-GB" dirty="0" err="1"/>
              <a:t>muun</a:t>
            </a:r>
            <a:r>
              <a:rPr lang="en-GB" dirty="0"/>
              <a:t> </a:t>
            </a:r>
            <a:r>
              <a:rPr lang="en-GB" dirty="0" err="1"/>
              <a:t>muassa</a:t>
            </a:r>
            <a:r>
              <a:rPr lang="en-GB" dirty="0"/>
              <a:t> </a:t>
            </a:r>
            <a:r>
              <a:rPr lang="en-GB" dirty="0" err="1"/>
              <a:t>Kambodžassa</a:t>
            </a:r>
            <a:r>
              <a:rPr lang="en-GB" dirty="0"/>
              <a:t>, </a:t>
            </a:r>
            <a:r>
              <a:rPr lang="en-GB" dirty="0" err="1"/>
              <a:t>Indonesiassa</a:t>
            </a:r>
            <a:r>
              <a:rPr lang="en-GB" dirty="0"/>
              <a:t>, </a:t>
            </a:r>
            <a:r>
              <a:rPr lang="en-GB" dirty="0" err="1"/>
              <a:t>Japanissa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Keski-Aasiassa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 err="1"/>
              <a:t>Paikalliset</a:t>
            </a:r>
            <a:r>
              <a:rPr lang="en-GB" dirty="0"/>
              <a:t> </a:t>
            </a:r>
            <a:r>
              <a:rPr lang="en-GB" dirty="0" err="1"/>
              <a:t>toimijat</a:t>
            </a:r>
            <a:r>
              <a:rPr lang="en-GB" dirty="0"/>
              <a:t> </a:t>
            </a:r>
            <a:r>
              <a:rPr lang="en-GB" dirty="0" err="1"/>
              <a:t>tuottavat</a:t>
            </a:r>
            <a:r>
              <a:rPr lang="en-GB" dirty="0"/>
              <a:t> </a:t>
            </a:r>
            <a:r>
              <a:rPr lang="en-GB" dirty="0" err="1"/>
              <a:t>ohjelmia</a:t>
            </a:r>
            <a:r>
              <a:rPr lang="en-GB" dirty="0"/>
              <a:t>, </a:t>
            </a:r>
            <a:r>
              <a:rPr lang="en-GB" dirty="0" err="1"/>
              <a:t>ja</a:t>
            </a:r>
            <a:r>
              <a:rPr lang="en-GB" dirty="0"/>
              <a:t> Sansa </a:t>
            </a:r>
            <a:r>
              <a:rPr lang="en-GB" dirty="0" err="1"/>
              <a:t>tukee</a:t>
            </a:r>
            <a:r>
              <a:rPr lang="en-GB" dirty="0"/>
              <a:t> </a:t>
            </a:r>
            <a:r>
              <a:rPr lang="en-GB" dirty="0" err="1"/>
              <a:t>heidän</a:t>
            </a:r>
            <a:r>
              <a:rPr lang="en-GB" dirty="0"/>
              <a:t> </a:t>
            </a:r>
            <a:r>
              <a:rPr lang="en-GB" dirty="0" err="1"/>
              <a:t>koulutustaan</a:t>
            </a:r>
            <a:r>
              <a:rPr lang="en-GB" dirty="0"/>
              <a:t>, </a:t>
            </a:r>
            <a:r>
              <a:rPr lang="en-GB" dirty="0" err="1"/>
              <a:t>sisältöjen</a:t>
            </a:r>
            <a:r>
              <a:rPr lang="en-GB" dirty="0"/>
              <a:t> </a:t>
            </a:r>
            <a:r>
              <a:rPr lang="en-GB" dirty="0" err="1"/>
              <a:t>tuotantoa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jakelua</a:t>
            </a:r>
            <a:r>
              <a:rPr lang="en-GB" dirty="0"/>
              <a:t>.</a:t>
            </a:r>
          </a:p>
          <a:p>
            <a:r>
              <a:rPr lang="en-GB" dirty="0"/>
              <a:t>Median </a:t>
            </a:r>
            <a:r>
              <a:rPr lang="en-GB" dirty="0" err="1"/>
              <a:t>kautta</a:t>
            </a:r>
            <a:r>
              <a:rPr lang="en-GB" dirty="0"/>
              <a:t> </a:t>
            </a:r>
            <a:r>
              <a:rPr lang="en-GB" dirty="0" err="1"/>
              <a:t>tavoitetaan</a:t>
            </a:r>
            <a:r>
              <a:rPr lang="en-GB" dirty="0"/>
              <a:t> </a:t>
            </a:r>
            <a:r>
              <a:rPr lang="en-GB" dirty="0" err="1"/>
              <a:t>koteja</a:t>
            </a:r>
            <a:r>
              <a:rPr lang="en-GB" dirty="0"/>
              <a:t> </a:t>
            </a:r>
            <a:r>
              <a:rPr lang="en-GB" dirty="0" err="1"/>
              <a:t>myös</a:t>
            </a:r>
            <a:r>
              <a:rPr lang="en-GB" dirty="0"/>
              <a:t> </a:t>
            </a:r>
            <a:r>
              <a:rPr lang="en-GB" dirty="0" err="1"/>
              <a:t>siellä</a:t>
            </a:r>
            <a:r>
              <a:rPr lang="en-GB" dirty="0"/>
              <a:t>, </a:t>
            </a:r>
            <a:r>
              <a:rPr lang="en-GB" dirty="0" err="1"/>
              <a:t>missä</a:t>
            </a:r>
            <a:r>
              <a:rPr lang="en-GB" dirty="0"/>
              <a:t> </a:t>
            </a:r>
            <a:r>
              <a:rPr lang="en-GB" dirty="0" err="1"/>
              <a:t>kasvokkainen</a:t>
            </a:r>
            <a:r>
              <a:rPr lang="en-GB" dirty="0"/>
              <a:t> </a:t>
            </a:r>
            <a:r>
              <a:rPr lang="en-GB" dirty="0" err="1"/>
              <a:t>tuki</a:t>
            </a:r>
            <a:r>
              <a:rPr lang="en-GB" dirty="0"/>
              <a:t> on </a:t>
            </a:r>
            <a:r>
              <a:rPr lang="en-GB" dirty="0" err="1"/>
              <a:t>vaikeasti</a:t>
            </a:r>
            <a:r>
              <a:rPr lang="en-GB" dirty="0"/>
              <a:t> </a:t>
            </a:r>
            <a:r>
              <a:rPr lang="en-GB" dirty="0" err="1"/>
              <a:t>saavutettavaa</a:t>
            </a:r>
            <a:r>
              <a:rPr lang="en-GB" dirty="0"/>
              <a:t>.</a:t>
            </a:r>
          </a:p>
          <a:p>
            <a:endParaRPr lang="en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4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1719517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Kambodžassa</a:t>
            </a:r>
            <a:r>
              <a:rPr lang="en-GB" dirty="0"/>
              <a:t> Sansa </a:t>
            </a:r>
            <a:r>
              <a:rPr lang="en-GB" dirty="0" err="1"/>
              <a:t>tukee</a:t>
            </a:r>
            <a:r>
              <a:rPr lang="en-GB" dirty="0"/>
              <a:t> </a:t>
            </a:r>
            <a:r>
              <a:rPr lang="en-GB" dirty="0" err="1"/>
              <a:t>kristillistä</a:t>
            </a:r>
            <a:r>
              <a:rPr lang="en-GB" dirty="0"/>
              <a:t> </a:t>
            </a:r>
            <a:r>
              <a:rPr lang="en-GB" dirty="0" err="1"/>
              <a:t>perheradio</a:t>
            </a:r>
            <a:r>
              <a:rPr lang="en-GB" dirty="0"/>
              <a:t> Krusa </a:t>
            </a:r>
            <a:r>
              <a:rPr lang="en-GB" dirty="0" err="1"/>
              <a:t>FM:ää</a:t>
            </a:r>
            <a:r>
              <a:rPr lang="en-GB" dirty="0"/>
              <a:t>. Krusa FM </a:t>
            </a:r>
            <a:r>
              <a:rPr lang="en-GB" dirty="0" err="1"/>
              <a:t>nimi</a:t>
            </a:r>
            <a:r>
              <a:rPr lang="en-GB" dirty="0"/>
              <a:t> </a:t>
            </a:r>
            <a:r>
              <a:rPr lang="en-GB" dirty="0" err="1"/>
              <a:t>tarkoittaa</a:t>
            </a:r>
            <a:r>
              <a:rPr lang="en-GB" dirty="0"/>
              <a:t> </a:t>
            </a:r>
            <a:r>
              <a:rPr lang="en-GB" dirty="0" err="1"/>
              <a:t>perhettä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 err="1"/>
              <a:t>Ohjelmissa</a:t>
            </a:r>
            <a:r>
              <a:rPr lang="en-GB" dirty="0"/>
              <a:t> </a:t>
            </a:r>
            <a:r>
              <a:rPr lang="en-GB" dirty="0" err="1"/>
              <a:t>käsitellään</a:t>
            </a:r>
            <a:r>
              <a:rPr lang="en-GB" dirty="0"/>
              <a:t> </a:t>
            </a:r>
            <a:r>
              <a:rPr lang="en-GB" dirty="0" err="1"/>
              <a:t>parisuhdetta</a:t>
            </a:r>
            <a:r>
              <a:rPr lang="en-GB" dirty="0"/>
              <a:t>, </a:t>
            </a:r>
            <a:r>
              <a:rPr lang="en-GB" dirty="0" err="1"/>
              <a:t>vanhemmuutta</a:t>
            </a:r>
            <a:r>
              <a:rPr lang="en-GB" dirty="0"/>
              <a:t>, </a:t>
            </a:r>
            <a:r>
              <a:rPr lang="en-GB" dirty="0" err="1"/>
              <a:t>perhe-elämän</a:t>
            </a:r>
            <a:r>
              <a:rPr lang="en-GB" dirty="0"/>
              <a:t> </a:t>
            </a:r>
            <a:r>
              <a:rPr lang="en-GB" dirty="0" err="1"/>
              <a:t>haasteita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kristillisiä</a:t>
            </a:r>
            <a:r>
              <a:rPr lang="en-GB" dirty="0"/>
              <a:t> </a:t>
            </a:r>
            <a:r>
              <a:rPr lang="en-GB" dirty="0" err="1"/>
              <a:t>arvoja</a:t>
            </a:r>
            <a:r>
              <a:rPr lang="en-GB" dirty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Vuosikymmenien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takaiset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traumaattiset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tapahtumat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näkyvät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edelleen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kambodžalaisissa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perheissä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erityisesti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tunneilmaston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ongelmina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err="1"/>
              <a:t>Maassa</a:t>
            </a:r>
            <a:r>
              <a:rPr lang="en-GB" dirty="0"/>
              <a:t> </a:t>
            </a:r>
            <a:r>
              <a:rPr lang="en-GB" dirty="0" err="1"/>
              <a:t>perheväkivalta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siihen</a:t>
            </a:r>
            <a:r>
              <a:rPr lang="en-GB" dirty="0"/>
              <a:t> </a:t>
            </a:r>
            <a:r>
              <a:rPr lang="en-GB" dirty="0" err="1"/>
              <a:t>liittyvät</a:t>
            </a:r>
            <a:r>
              <a:rPr lang="en-GB" dirty="0"/>
              <a:t> </a:t>
            </a:r>
            <a:r>
              <a:rPr lang="en-GB" dirty="0" err="1"/>
              <a:t>asenteet</a:t>
            </a:r>
            <a:r>
              <a:rPr lang="en-GB" dirty="0"/>
              <a:t> </a:t>
            </a:r>
            <a:r>
              <a:rPr lang="en-GB" dirty="0" err="1"/>
              <a:t>ovat</a:t>
            </a:r>
            <a:r>
              <a:rPr lang="en-GB" dirty="0"/>
              <a:t> </a:t>
            </a:r>
            <a:r>
              <a:rPr lang="en-GB" dirty="0" err="1"/>
              <a:t>edelleen</a:t>
            </a:r>
            <a:r>
              <a:rPr lang="en-GB" dirty="0"/>
              <a:t> </a:t>
            </a:r>
            <a:r>
              <a:rPr lang="en-GB" dirty="0" err="1"/>
              <a:t>merkittävä</a:t>
            </a:r>
            <a:r>
              <a:rPr lang="en-GB" dirty="0"/>
              <a:t> </a:t>
            </a:r>
            <a:r>
              <a:rPr lang="en-GB" dirty="0" err="1"/>
              <a:t>haaste</a:t>
            </a:r>
            <a:r>
              <a:rPr lang="en-GB" dirty="0"/>
              <a:t>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Radio-</a:t>
            </a:r>
            <a:r>
              <a:rPr lang="en-GB" dirty="0" err="1"/>
              <a:t>ohjelmat</a:t>
            </a:r>
            <a:r>
              <a:rPr lang="en-GB" dirty="0"/>
              <a:t> </a:t>
            </a:r>
            <a:r>
              <a:rPr lang="en-GB" dirty="0" err="1"/>
              <a:t>tarjoavat</a:t>
            </a:r>
            <a:r>
              <a:rPr lang="en-GB" dirty="0"/>
              <a:t> </a:t>
            </a:r>
            <a:r>
              <a:rPr lang="en-GB" dirty="0" err="1"/>
              <a:t>konkreettisia</a:t>
            </a:r>
            <a:r>
              <a:rPr lang="en-GB" dirty="0"/>
              <a:t> </a:t>
            </a:r>
            <a:r>
              <a:rPr lang="en-GB" dirty="0" err="1"/>
              <a:t>neuvoja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toivoa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samalla</a:t>
            </a:r>
            <a:r>
              <a:rPr lang="en-GB" dirty="0"/>
              <a:t> </a:t>
            </a:r>
            <a:r>
              <a:rPr lang="en-GB" dirty="0" err="1"/>
              <a:t>muuttavat</a:t>
            </a:r>
            <a:r>
              <a:rPr lang="en-GB" dirty="0"/>
              <a:t> </a:t>
            </a:r>
            <a:r>
              <a:rPr lang="en-GB" dirty="0" err="1"/>
              <a:t>asenteita</a:t>
            </a:r>
            <a:r>
              <a:rPr lang="en-GB" dirty="0"/>
              <a:t> </a:t>
            </a:r>
            <a:r>
              <a:rPr lang="en-GB" dirty="0" err="1"/>
              <a:t>pitkällä</a:t>
            </a:r>
            <a:r>
              <a:rPr lang="en-GB" dirty="0"/>
              <a:t> </a:t>
            </a:r>
            <a:r>
              <a:rPr lang="en-GB" dirty="0" err="1"/>
              <a:t>aikavälillä</a:t>
            </a:r>
            <a:r>
              <a:rPr lang="en-GB" dirty="0"/>
              <a:t>.</a:t>
            </a:r>
            <a:br>
              <a:rPr lang="en-GB" dirty="0"/>
            </a:b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Maaseudulla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ohjelmaa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kuunnellaan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usein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ryhmissä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kuuntelulaitteilla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Laitteessa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on cd-levy tai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muistitikku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jolle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ohjelma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on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tallennettu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endParaRPr lang="en-GB" dirty="0"/>
          </a:p>
          <a:p>
            <a:endParaRPr lang="en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5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9001094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Kuuntelijoiden</a:t>
            </a:r>
            <a:r>
              <a:rPr lang="en-GB" dirty="0"/>
              <a:t> </a:t>
            </a:r>
            <a:r>
              <a:rPr lang="en-GB" dirty="0" err="1"/>
              <a:t>palautteen</a:t>
            </a:r>
            <a:r>
              <a:rPr lang="en-GB" dirty="0"/>
              <a:t> </a:t>
            </a:r>
            <a:r>
              <a:rPr lang="en-GB" dirty="0" err="1"/>
              <a:t>mukaan</a:t>
            </a:r>
            <a:r>
              <a:rPr lang="en-GB" dirty="0"/>
              <a:t> </a:t>
            </a:r>
            <a:r>
              <a:rPr lang="en-GB" dirty="0" err="1"/>
              <a:t>ohjelmat</a:t>
            </a:r>
            <a:r>
              <a:rPr lang="en-GB" dirty="0"/>
              <a:t> </a:t>
            </a:r>
            <a:r>
              <a:rPr lang="en-GB" dirty="0" err="1"/>
              <a:t>ovat</a:t>
            </a:r>
            <a:r>
              <a:rPr lang="en-GB" dirty="0"/>
              <a:t> </a:t>
            </a:r>
            <a:r>
              <a:rPr lang="en-GB" dirty="0" err="1"/>
              <a:t>auttaneet</a:t>
            </a:r>
            <a:r>
              <a:rPr lang="en-GB" dirty="0"/>
              <a:t> </a:t>
            </a:r>
            <a:r>
              <a:rPr lang="en-GB" dirty="0" err="1"/>
              <a:t>perheitä</a:t>
            </a:r>
            <a:r>
              <a:rPr lang="en-GB" dirty="0"/>
              <a:t> </a:t>
            </a:r>
            <a:r>
              <a:rPr lang="en-GB" dirty="0" err="1"/>
              <a:t>keskustelemaan</a:t>
            </a:r>
            <a:r>
              <a:rPr lang="en-GB" dirty="0"/>
              <a:t> </a:t>
            </a:r>
            <a:r>
              <a:rPr lang="en-GB" dirty="0" err="1"/>
              <a:t>keskenään</a:t>
            </a:r>
            <a:r>
              <a:rPr lang="en-GB" dirty="0"/>
              <a:t>, </a:t>
            </a:r>
            <a:r>
              <a:rPr lang="en-GB" dirty="0" err="1"/>
              <a:t>vähentäneet</a:t>
            </a:r>
            <a:r>
              <a:rPr lang="en-GB" dirty="0"/>
              <a:t> </a:t>
            </a:r>
            <a:r>
              <a:rPr lang="en-GB" dirty="0" err="1"/>
              <a:t>väkivaltaa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vahvistaneet</a:t>
            </a:r>
            <a:r>
              <a:rPr lang="en-GB" dirty="0"/>
              <a:t> </a:t>
            </a:r>
            <a:r>
              <a:rPr lang="en-GB" dirty="0" err="1"/>
              <a:t>vanhemmuutta</a:t>
            </a:r>
            <a:r>
              <a:rPr lang="en-GB" dirty="0"/>
              <a:t>.</a:t>
            </a:r>
          </a:p>
          <a:p>
            <a:r>
              <a:rPr lang="en-GB" dirty="0"/>
              <a:t>Monet </a:t>
            </a:r>
            <a:r>
              <a:rPr lang="en-GB" dirty="0" err="1"/>
              <a:t>kertovat</a:t>
            </a:r>
            <a:r>
              <a:rPr lang="en-GB" dirty="0"/>
              <a:t>, </a:t>
            </a:r>
            <a:r>
              <a:rPr lang="en-GB" dirty="0" err="1"/>
              <a:t>että</a:t>
            </a:r>
            <a:r>
              <a:rPr lang="en-GB" dirty="0"/>
              <a:t> radio on </a:t>
            </a:r>
            <a:r>
              <a:rPr lang="en-GB" dirty="0" err="1"/>
              <a:t>ollut</a:t>
            </a:r>
            <a:r>
              <a:rPr lang="en-GB" dirty="0"/>
              <a:t> </a:t>
            </a:r>
            <a:r>
              <a:rPr lang="en-GB" dirty="0" err="1"/>
              <a:t>ensimmäinen</a:t>
            </a:r>
            <a:r>
              <a:rPr lang="en-GB" dirty="0"/>
              <a:t> </a:t>
            </a:r>
            <a:r>
              <a:rPr lang="en-GB" dirty="0" err="1"/>
              <a:t>paikka</a:t>
            </a:r>
            <a:r>
              <a:rPr lang="en-GB" dirty="0"/>
              <a:t>, </a:t>
            </a:r>
            <a:r>
              <a:rPr lang="en-GB" dirty="0" err="1"/>
              <a:t>jossa</a:t>
            </a:r>
            <a:r>
              <a:rPr lang="en-GB" dirty="0"/>
              <a:t> on </a:t>
            </a:r>
            <a:r>
              <a:rPr lang="en-GB" dirty="0" err="1"/>
              <a:t>puhuttu</a:t>
            </a:r>
            <a:r>
              <a:rPr lang="en-GB" dirty="0"/>
              <a:t> </a:t>
            </a:r>
            <a:r>
              <a:rPr lang="en-GB" dirty="0" err="1"/>
              <a:t>asioista</a:t>
            </a:r>
            <a:r>
              <a:rPr lang="en-GB" dirty="0"/>
              <a:t>, </a:t>
            </a:r>
            <a:r>
              <a:rPr lang="en-GB" dirty="0" err="1"/>
              <a:t>joista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muuten</a:t>
            </a:r>
            <a:r>
              <a:rPr lang="en-GB" dirty="0"/>
              <a:t> </a:t>
            </a:r>
            <a:r>
              <a:rPr lang="en-GB" dirty="0" err="1"/>
              <a:t>puhuta</a:t>
            </a:r>
            <a:r>
              <a:rPr lang="en-GB" dirty="0"/>
              <a:t>.</a:t>
            </a:r>
            <a:br>
              <a:rPr lang="en-GB" dirty="0"/>
            </a:br>
            <a:br>
              <a:rPr lang="en-GB" dirty="0"/>
            </a:br>
            <a:r>
              <a:rPr lang="en-GB" dirty="0" err="1"/>
              <a:t>Joillekin</a:t>
            </a:r>
            <a:r>
              <a:rPr lang="en-GB" dirty="0"/>
              <a:t> </a:t>
            </a:r>
            <a:r>
              <a:rPr lang="en-GB" dirty="0" err="1"/>
              <a:t>ohjelmat</a:t>
            </a:r>
            <a:r>
              <a:rPr lang="en-GB" dirty="0"/>
              <a:t> </a:t>
            </a:r>
            <a:r>
              <a:rPr lang="en-GB" dirty="0" err="1"/>
              <a:t>ovat</a:t>
            </a:r>
            <a:r>
              <a:rPr lang="en-GB" dirty="0"/>
              <a:t> </a:t>
            </a:r>
            <a:r>
              <a:rPr lang="en-GB" dirty="0" err="1"/>
              <a:t>olleet</a:t>
            </a:r>
            <a:r>
              <a:rPr lang="en-GB" dirty="0"/>
              <a:t> </a:t>
            </a:r>
            <a:r>
              <a:rPr lang="en-GB" dirty="0" err="1"/>
              <a:t>ensimmäinen</a:t>
            </a:r>
            <a:r>
              <a:rPr lang="en-GB" dirty="0"/>
              <a:t> </a:t>
            </a:r>
            <a:r>
              <a:rPr lang="en-GB" dirty="0" err="1"/>
              <a:t>kosketus</a:t>
            </a:r>
            <a:r>
              <a:rPr lang="en-GB" dirty="0"/>
              <a:t> </a:t>
            </a:r>
            <a:r>
              <a:rPr lang="en-GB" dirty="0" err="1"/>
              <a:t>kristilliseen</a:t>
            </a:r>
            <a:r>
              <a:rPr lang="en-GB" dirty="0"/>
              <a:t> </a:t>
            </a:r>
            <a:r>
              <a:rPr lang="en-GB" dirty="0" err="1"/>
              <a:t>uskoon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evankeliumiin</a:t>
            </a:r>
            <a:r>
              <a:rPr lang="en-GB" dirty="0"/>
              <a:t> </a:t>
            </a:r>
            <a:r>
              <a:rPr lang="en-GB" dirty="0" err="1"/>
              <a:t>Jeesuksesta</a:t>
            </a:r>
            <a:r>
              <a:rPr lang="en-GB" dirty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err="1"/>
              <a:t>Pieneltä</a:t>
            </a:r>
            <a:r>
              <a:rPr lang="en-GB" dirty="0"/>
              <a:t> </a:t>
            </a:r>
            <a:r>
              <a:rPr lang="en-GB" dirty="0" err="1"/>
              <a:t>tuntuva</a:t>
            </a:r>
            <a:r>
              <a:rPr lang="en-GB" dirty="0"/>
              <a:t> </a:t>
            </a:r>
            <a:r>
              <a:rPr lang="en-GB" dirty="0" err="1"/>
              <a:t>ohjelma</a:t>
            </a:r>
            <a:r>
              <a:rPr lang="en-GB" dirty="0"/>
              <a:t> </a:t>
            </a:r>
            <a:r>
              <a:rPr lang="en-GB" dirty="0" err="1"/>
              <a:t>voi</a:t>
            </a:r>
            <a:r>
              <a:rPr lang="en-GB" dirty="0"/>
              <a:t> </a:t>
            </a:r>
            <a:r>
              <a:rPr lang="en-GB" dirty="0" err="1"/>
              <a:t>vaikuttaa</a:t>
            </a:r>
            <a:r>
              <a:rPr lang="en-GB" dirty="0"/>
              <a:t> </a:t>
            </a:r>
            <a:r>
              <a:rPr lang="en-GB" dirty="0" err="1"/>
              <a:t>kokonaisen</a:t>
            </a:r>
            <a:r>
              <a:rPr lang="en-GB" dirty="0"/>
              <a:t> </a:t>
            </a:r>
            <a:r>
              <a:rPr lang="en-GB" dirty="0" err="1"/>
              <a:t>perheen</a:t>
            </a:r>
            <a:r>
              <a:rPr lang="en-GB" dirty="0"/>
              <a:t> </a:t>
            </a:r>
            <a:r>
              <a:rPr lang="en-GB" dirty="0" err="1"/>
              <a:t>elämään</a:t>
            </a:r>
            <a:r>
              <a:rPr lang="en-GB" dirty="0"/>
              <a:t>.</a:t>
            </a:r>
            <a:br>
              <a:rPr lang="en-GB" dirty="0"/>
            </a:br>
            <a:br>
              <a:rPr lang="en-GB" dirty="0"/>
            </a:b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Elämäni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on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ollut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vaikeaa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naisena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sillä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olen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ollut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yksin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mieheni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jätettyä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minut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Raha-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asiani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eivät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ole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olleet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tasapainossa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koska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minut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ryöstettiin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Huonoksi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onnekseni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olin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onnettomuudessa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jälkeen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vuoteenoma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joitakin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kuukausia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Olin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vailla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toivoa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pitkästynyt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Ajoittain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ajattelin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tekeväni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itsemurhan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Jumala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armahti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minua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Hän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tuntee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sydämeni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Kiitos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Jeesus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joka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puhuit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minulle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Krusa FM -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lähetyksen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kautta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kun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naapurini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kutsui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minut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kuuntelemaan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sitä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yhdessä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Halleluja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puhuja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auttoi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minua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korjaamaan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särkyneen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sydämeni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Jumalan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sanan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avulla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Olen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päättänyt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vastaanottaa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Kristuksen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pelastajakseni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.”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Radiokuuntelija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Kambodžasta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en-GB" dirty="0"/>
          </a:p>
          <a:p>
            <a:endParaRPr lang="en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6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654684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Indonesiassa</a:t>
            </a:r>
            <a:r>
              <a:rPr lang="en-GB" dirty="0"/>
              <a:t> </a:t>
            </a:r>
            <a:r>
              <a:rPr lang="en-GB" dirty="0" err="1"/>
              <a:t>tuetaan</a:t>
            </a:r>
            <a:r>
              <a:rPr lang="en-GB" dirty="0"/>
              <a:t> </a:t>
            </a:r>
            <a:r>
              <a:rPr lang="en-GB" dirty="0" err="1"/>
              <a:t>Toivoa</a:t>
            </a:r>
            <a:r>
              <a:rPr lang="en-GB" dirty="0"/>
              <a:t> </a:t>
            </a:r>
            <a:r>
              <a:rPr lang="en-GB" dirty="0" err="1"/>
              <a:t>naisille</a:t>
            </a:r>
            <a:r>
              <a:rPr lang="en-GB" dirty="0"/>
              <a:t> -radio-</a:t>
            </a:r>
            <a:r>
              <a:rPr lang="en-GB" dirty="0" err="1"/>
              <a:t>ohjelmia</a:t>
            </a:r>
            <a:r>
              <a:rPr lang="en-GB" dirty="0"/>
              <a:t>, </a:t>
            </a:r>
            <a:r>
              <a:rPr lang="en-GB" dirty="0" err="1"/>
              <a:t>jotka</a:t>
            </a:r>
            <a:r>
              <a:rPr lang="en-GB" dirty="0"/>
              <a:t> </a:t>
            </a:r>
            <a:r>
              <a:rPr lang="en-GB" dirty="0" err="1"/>
              <a:t>käsittelevät</a:t>
            </a:r>
            <a:r>
              <a:rPr lang="en-GB" dirty="0"/>
              <a:t> </a:t>
            </a:r>
            <a:r>
              <a:rPr lang="en-GB" dirty="0" err="1"/>
              <a:t>naisten</a:t>
            </a:r>
            <a:r>
              <a:rPr lang="en-GB" dirty="0"/>
              <a:t> </a:t>
            </a:r>
            <a:r>
              <a:rPr lang="en-GB" dirty="0" err="1"/>
              <a:t>arkea</a:t>
            </a:r>
            <a:r>
              <a:rPr lang="en-GB" dirty="0"/>
              <a:t>, </a:t>
            </a:r>
            <a:r>
              <a:rPr lang="en-GB" dirty="0" err="1"/>
              <a:t>perhettä</a:t>
            </a:r>
            <a:r>
              <a:rPr lang="en-GB" dirty="0"/>
              <a:t>, </a:t>
            </a:r>
            <a:r>
              <a:rPr lang="en-GB" dirty="0" err="1"/>
              <a:t>terveyttä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hengellisiä</a:t>
            </a:r>
            <a:r>
              <a:rPr lang="en-GB" dirty="0"/>
              <a:t> </a:t>
            </a:r>
            <a:r>
              <a:rPr lang="en-GB" dirty="0" err="1"/>
              <a:t>kysymyksiä</a:t>
            </a:r>
            <a:r>
              <a:rPr lang="en-GB" dirty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err="1"/>
              <a:t>Ohjelmia</a:t>
            </a:r>
            <a:r>
              <a:rPr lang="en-GB" dirty="0"/>
              <a:t> </a:t>
            </a:r>
            <a:r>
              <a:rPr lang="en-GB" dirty="0" err="1"/>
              <a:t>kuunnellaan</a:t>
            </a:r>
            <a:r>
              <a:rPr lang="en-GB" dirty="0"/>
              <a:t> </a:t>
            </a:r>
            <a:r>
              <a:rPr lang="en-GB" dirty="0" err="1"/>
              <a:t>radiossa</a:t>
            </a:r>
            <a:r>
              <a:rPr lang="en-GB" dirty="0"/>
              <a:t>, </a:t>
            </a:r>
            <a:r>
              <a:rPr lang="en-GB" dirty="0" err="1"/>
              <a:t>puhelimilla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kuunteluryhmissä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/>
              <a:t>Ne </a:t>
            </a:r>
            <a:r>
              <a:rPr lang="en-GB" dirty="0" err="1"/>
              <a:t>tarjoavat</a:t>
            </a:r>
            <a:r>
              <a:rPr lang="en-GB" dirty="0"/>
              <a:t> </a:t>
            </a:r>
            <a:r>
              <a:rPr lang="en-GB" dirty="0" err="1"/>
              <a:t>naisille</a:t>
            </a:r>
            <a:r>
              <a:rPr lang="en-GB" dirty="0"/>
              <a:t> </a:t>
            </a:r>
            <a:r>
              <a:rPr lang="en-GB" dirty="0" err="1"/>
              <a:t>tilan</a:t>
            </a:r>
            <a:r>
              <a:rPr lang="en-GB" dirty="0"/>
              <a:t> </a:t>
            </a:r>
            <a:r>
              <a:rPr lang="en-GB" dirty="0" err="1"/>
              <a:t>pysähtyä</a:t>
            </a:r>
            <a:r>
              <a:rPr lang="en-GB" dirty="0"/>
              <a:t>, </a:t>
            </a:r>
            <a:r>
              <a:rPr lang="en-GB" dirty="0" err="1"/>
              <a:t>saada</a:t>
            </a:r>
            <a:r>
              <a:rPr lang="en-GB" dirty="0"/>
              <a:t> </a:t>
            </a:r>
            <a:r>
              <a:rPr lang="en-GB" dirty="0" err="1"/>
              <a:t>tukea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pohtia</a:t>
            </a:r>
            <a:r>
              <a:rPr lang="en-GB" dirty="0"/>
              <a:t> </a:t>
            </a:r>
            <a:r>
              <a:rPr lang="en-GB" dirty="0" err="1"/>
              <a:t>omaa</a:t>
            </a:r>
            <a:r>
              <a:rPr lang="en-GB" dirty="0"/>
              <a:t> </a:t>
            </a:r>
            <a:r>
              <a:rPr lang="en-GB" dirty="0" err="1"/>
              <a:t>elämäänsä</a:t>
            </a:r>
            <a:r>
              <a:rPr lang="en-GB" dirty="0"/>
              <a:t> </a:t>
            </a:r>
            <a:r>
              <a:rPr lang="en-GB" dirty="0" err="1"/>
              <a:t>yhdessä</a:t>
            </a:r>
            <a:r>
              <a:rPr lang="en-GB" dirty="0"/>
              <a:t> </a:t>
            </a:r>
            <a:r>
              <a:rPr lang="en-GB" dirty="0" err="1"/>
              <a:t>toisten</a:t>
            </a:r>
            <a:r>
              <a:rPr lang="en-GB" dirty="0"/>
              <a:t> </a:t>
            </a:r>
            <a:r>
              <a:rPr lang="en-GB" dirty="0" err="1"/>
              <a:t>kanssa</a:t>
            </a:r>
            <a:r>
              <a:rPr lang="en-GB" dirty="0"/>
              <a:t>.</a:t>
            </a:r>
            <a:br>
              <a:rPr lang="en-GB" dirty="0"/>
            </a:br>
            <a:br>
              <a:rPr lang="en-GB" dirty="0"/>
            </a:b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Toivoa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naisille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-radio-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ohjelmat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koostuvat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kahdesta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15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minuutin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osuudesta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Ensimmäinen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antaa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vinkkejä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apua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naisten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arkeen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Juontajan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mukaan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kuulijoiden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suosikkeja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Indonesiassa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ovat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perheeseen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liittyvät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aiheet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kuten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ristiriitatilanteet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tai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talousasiat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Toinen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puoli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Toivoa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naisille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ohjelmasta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sisältää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raamattuopetusta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dirty="0"/>
              <a:t>.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</a:t>
            </a:r>
            <a:r>
              <a:rPr lang="en-GB" dirty="0" err="1"/>
              <a:t>yön</a:t>
            </a:r>
            <a:r>
              <a:rPr lang="en-GB" dirty="0"/>
              <a:t> </a:t>
            </a:r>
            <a:r>
              <a:rPr lang="en-GB" dirty="0" err="1"/>
              <a:t>ytimessä</a:t>
            </a:r>
            <a:r>
              <a:rPr lang="en-GB" dirty="0"/>
              <a:t> on </a:t>
            </a:r>
            <a:r>
              <a:rPr lang="en-GB" dirty="0" err="1"/>
              <a:t>evankeliumi</a:t>
            </a:r>
            <a:r>
              <a:rPr lang="en-GB" dirty="0"/>
              <a:t> </a:t>
            </a:r>
            <a:r>
              <a:rPr lang="en-GB" dirty="0" err="1"/>
              <a:t>Jeesuksesta</a:t>
            </a:r>
            <a:r>
              <a:rPr lang="en-GB" dirty="0"/>
              <a:t> </a:t>
            </a:r>
            <a:r>
              <a:rPr lang="en-GB" dirty="0" err="1"/>
              <a:t>Kristuksesta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 err="1"/>
              <a:t>Ohjelmissa</a:t>
            </a:r>
            <a:r>
              <a:rPr lang="en-GB" dirty="0"/>
              <a:t> </a:t>
            </a:r>
            <a:r>
              <a:rPr lang="en-GB" dirty="0" err="1"/>
              <a:t>muistutetaan</a:t>
            </a:r>
            <a:r>
              <a:rPr lang="en-GB" dirty="0"/>
              <a:t>, </a:t>
            </a:r>
            <a:r>
              <a:rPr lang="en-GB" dirty="0" err="1"/>
              <a:t>että</a:t>
            </a:r>
            <a:r>
              <a:rPr lang="en-GB" dirty="0"/>
              <a:t> </a:t>
            </a:r>
            <a:r>
              <a:rPr lang="en-GB" dirty="0" err="1"/>
              <a:t>jokainen</a:t>
            </a:r>
            <a:r>
              <a:rPr lang="en-GB" dirty="0"/>
              <a:t> </a:t>
            </a:r>
            <a:r>
              <a:rPr lang="en-GB" dirty="0" err="1"/>
              <a:t>nainen</a:t>
            </a:r>
            <a:r>
              <a:rPr lang="en-GB" dirty="0"/>
              <a:t> on </a:t>
            </a:r>
            <a:r>
              <a:rPr lang="en-GB" dirty="0" err="1"/>
              <a:t>Jumalalle</a:t>
            </a:r>
            <a:r>
              <a:rPr lang="en-GB" dirty="0"/>
              <a:t> </a:t>
            </a:r>
            <a:r>
              <a:rPr lang="en-GB" dirty="0" err="1"/>
              <a:t>rakas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arvokas</a:t>
            </a:r>
            <a:r>
              <a:rPr lang="en-GB" dirty="0"/>
              <a:t>,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että</a:t>
            </a:r>
            <a:r>
              <a:rPr lang="en-GB" dirty="0"/>
              <a:t> </a:t>
            </a:r>
            <a:r>
              <a:rPr lang="en-GB" dirty="0" err="1"/>
              <a:t>toivo</a:t>
            </a:r>
            <a:r>
              <a:rPr lang="en-GB" dirty="0"/>
              <a:t> </a:t>
            </a:r>
            <a:r>
              <a:rPr lang="en-GB" dirty="0" err="1"/>
              <a:t>löytyy</a:t>
            </a:r>
            <a:r>
              <a:rPr lang="en-GB" dirty="0"/>
              <a:t> </a:t>
            </a:r>
            <a:r>
              <a:rPr lang="en-GB" dirty="0" err="1"/>
              <a:t>Jeesuksessa</a:t>
            </a:r>
            <a:r>
              <a:rPr lang="en-GB" dirty="0"/>
              <a:t>. </a:t>
            </a:r>
            <a:r>
              <a:rPr lang="en-GB" dirty="0" err="1"/>
              <a:t>Rukous</a:t>
            </a:r>
            <a:r>
              <a:rPr lang="en-GB" dirty="0"/>
              <a:t>, </a:t>
            </a:r>
            <a:r>
              <a:rPr lang="en-GB" dirty="0" err="1"/>
              <a:t>Raamatun</a:t>
            </a:r>
            <a:r>
              <a:rPr lang="en-GB" dirty="0"/>
              <a:t> sana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naisten</a:t>
            </a:r>
            <a:r>
              <a:rPr lang="en-GB" dirty="0"/>
              <a:t> </a:t>
            </a:r>
            <a:r>
              <a:rPr lang="en-GB" dirty="0" err="1"/>
              <a:t>asemaa</a:t>
            </a:r>
            <a:r>
              <a:rPr lang="en-GB" dirty="0"/>
              <a:t> </a:t>
            </a:r>
            <a:r>
              <a:rPr lang="en-GB" dirty="0" err="1"/>
              <a:t>vahvistava</a:t>
            </a:r>
            <a:r>
              <a:rPr lang="en-GB" dirty="0"/>
              <a:t> </a:t>
            </a:r>
            <a:r>
              <a:rPr lang="en-GB" dirty="0" err="1"/>
              <a:t>tieto</a:t>
            </a:r>
            <a:r>
              <a:rPr lang="en-GB" dirty="0"/>
              <a:t> </a:t>
            </a:r>
            <a:r>
              <a:rPr lang="en-GB" dirty="0" err="1"/>
              <a:t>kulkevat</a:t>
            </a:r>
            <a:r>
              <a:rPr lang="en-GB" dirty="0"/>
              <a:t> </a:t>
            </a:r>
            <a:r>
              <a:rPr lang="en-GB" dirty="0" err="1"/>
              <a:t>ohjelmissa</a:t>
            </a:r>
            <a:r>
              <a:rPr lang="en-GB" dirty="0"/>
              <a:t> </a:t>
            </a:r>
            <a:r>
              <a:rPr lang="en-GB" dirty="0" err="1"/>
              <a:t>rinnakkain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Vuoden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2024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aikana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tuotettiin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yhteensä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104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ohjelmaa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jaavan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bahasa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indonesian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kielillä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Jokainen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ohjelma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sisälsi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terveys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raamattuopetusta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dirty="0" err="1"/>
              <a:t>Lisäksi</a:t>
            </a:r>
            <a:r>
              <a:rPr lang="en-GB" dirty="0"/>
              <a:t> </a:t>
            </a:r>
            <a:r>
              <a:rPr lang="en-GB" dirty="0" err="1"/>
              <a:t>tuemme</a:t>
            </a:r>
            <a:r>
              <a:rPr lang="en-GB" dirty="0"/>
              <a:t> </a:t>
            </a:r>
            <a:r>
              <a:rPr lang="en-GB" dirty="0" err="1"/>
              <a:t>Balilla</a:t>
            </a:r>
            <a:r>
              <a:rPr lang="en-GB" dirty="0"/>
              <a:t> </a:t>
            </a:r>
            <a:r>
              <a:rPr lang="en-GB" dirty="0" err="1"/>
              <a:t>toteutettavaa</a:t>
            </a:r>
            <a:r>
              <a:rPr lang="en-GB" dirty="0"/>
              <a:t> </a:t>
            </a:r>
            <a:r>
              <a:rPr lang="en-GB" dirty="0" err="1"/>
              <a:t>Rukoillaan</a:t>
            </a:r>
            <a:r>
              <a:rPr lang="en-GB" dirty="0"/>
              <a:t> </a:t>
            </a:r>
            <a:r>
              <a:rPr lang="en-GB" dirty="0" err="1"/>
              <a:t>yhdessä</a:t>
            </a:r>
            <a:r>
              <a:rPr lang="en-GB" dirty="0"/>
              <a:t> -</a:t>
            </a:r>
            <a:r>
              <a:rPr lang="en-GB" dirty="0" err="1"/>
              <a:t>kontaktiohjelmaa</a:t>
            </a:r>
            <a:r>
              <a:rPr lang="en-GB" dirty="0"/>
              <a:t>, </a:t>
            </a:r>
            <a:r>
              <a:rPr lang="en-GB" dirty="0" err="1"/>
              <a:t>jossa</a:t>
            </a:r>
            <a:r>
              <a:rPr lang="en-GB" dirty="0"/>
              <a:t> </a:t>
            </a:r>
            <a:r>
              <a:rPr lang="en-GB" dirty="0" err="1"/>
              <a:t>kuuntelijat</a:t>
            </a:r>
            <a:r>
              <a:rPr lang="en-GB" dirty="0"/>
              <a:t> </a:t>
            </a:r>
            <a:r>
              <a:rPr lang="en-GB" dirty="0" err="1"/>
              <a:t>voivat</a:t>
            </a:r>
            <a:r>
              <a:rPr lang="en-GB" dirty="0"/>
              <a:t> </a:t>
            </a:r>
            <a:r>
              <a:rPr lang="en-GB" dirty="0" err="1"/>
              <a:t>ottaa</a:t>
            </a:r>
            <a:r>
              <a:rPr lang="en-GB" dirty="0"/>
              <a:t> </a:t>
            </a:r>
            <a:r>
              <a:rPr lang="en-GB" dirty="0" err="1"/>
              <a:t>yhteyttä</a:t>
            </a:r>
            <a:r>
              <a:rPr lang="en-GB" dirty="0"/>
              <a:t>, </a:t>
            </a:r>
            <a:r>
              <a:rPr lang="en-GB" dirty="0" err="1"/>
              <a:t>saada</a:t>
            </a:r>
            <a:r>
              <a:rPr lang="en-GB" dirty="0"/>
              <a:t> </a:t>
            </a:r>
            <a:r>
              <a:rPr lang="en-GB" dirty="0" err="1"/>
              <a:t>sielunhoitoa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rukoustukea</a:t>
            </a:r>
            <a:r>
              <a:rPr lang="en-GB" dirty="0"/>
              <a:t>. </a:t>
            </a:r>
            <a:r>
              <a:rPr lang="en-GB" dirty="0" err="1"/>
              <a:t>Panostamme</a:t>
            </a:r>
            <a:r>
              <a:rPr lang="en-GB" dirty="0"/>
              <a:t> </a:t>
            </a:r>
            <a:r>
              <a:rPr lang="en-GB" dirty="0" err="1"/>
              <a:t>myös</a:t>
            </a:r>
            <a:r>
              <a:rPr lang="en-GB" dirty="0"/>
              <a:t> </a:t>
            </a:r>
            <a:r>
              <a:rPr lang="en-GB" dirty="0" err="1"/>
              <a:t>paikallisten</a:t>
            </a:r>
            <a:r>
              <a:rPr lang="en-GB" dirty="0"/>
              <a:t> </a:t>
            </a:r>
            <a:r>
              <a:rPr lang="en-GB" dirty="0" err="1"/>
              <a:t>ohjelmantekijöiden</a:t>
            </a:r>
            <a:r>
              <a:rPr lang="en-GB" dirty="0"/>
              <a:t> </a:t>
            </a:r>
            <a:r>
              <a:rPr lang="en-GB" dirty="0" err="1"/>
              <a:t>mediatyön</a:t>
            </a:r>
            <a:r>
              <a:rPr lang="en-GB" dirty="0"/>
              <a:t> </a:t>
            </a:r>
            <a:r>
              <a:rPr lang="en-GB" dirty="0" err="1"/>
              <a:t>koulutukseen</a:t>
            </a:r>
            <a:r>
              <a:rPr lang="en-GB" dirty="0"/>
              <a:t> </a:t>
            </a:r>
            <a:r>
              <a:rPr lang="en-GB" dirty="0" err="1"/>
              <a:t>sekä</a:t>
            </a:r>
            <a:r>
              <a:rPr lang="en-GB" dirty="0"/>
              <a:t> </a:t>
            </a:r>
            <a:r>
              <a:rPr lang="en-GB" dirty="0" err="1"/>
              <a:t>kriisiradiotyöhön</a:t>
            </a:r>
            <a:r>
              <a:rPr lang="en-GB" dirty="0"/>
              <a:t>, </a:t>
            </a:r>
            <a:r>
              <a:rPr lang="en-GB" dirty="0" err="1"/>
              <a:t>jonka</a:t>
            </a:r>
            <a:r>
              <a:rPr lang="en-GB" dirty="0"/>
              <a:t> </a:t>
            </a:r>
            <a:r>
              <a:rPr lang="en-GB" dirty="0" err="1"/>
              <a:t>avulla</a:t>
            </a:r>
            <a:r>
              <a:rPr lang="en-GB" dirty="0"/>
              <a:t> </a:t>
            </a:r>
            <a:r>
              <a:rPr lang="en-GB" dirty="0" err="1"/>
              <a:t>viestintä</a:t>
            </a:r>
            <a:r>
              <a:rPr lang="en-GB" dirty="0"/>
              <a:t> </a:t>
            </a:r>
            <a:r>
              <a:rPr lang="en-GB" dirty="0" err="1"/>
              <a:t>voidaan</a:t>
            </a:r>
            <a:r>
              <a:rPr lang="en-GB" dirty="0"/>
              <a:t> </a:t>
            </a:r>
            <a:r>
              <a:rPr lang="en-GB" dirty="0" err="1"/>
              <a:t>käynnistää</a:t>
            </a:r>
            <a:r>
              <a:rPr lang="en-GB" dirty="0"/>
              <a:t> </a:t>
            </a:r>
            <a:r>
              <a:rPr lang="en-GB" dirty="0" err="1"/>
              <a:t>nopeasti</a:t>
            </a:r>
            <a:r>
              <a:rPr lang="en-GB" dirty="0"/>
              <a:t> </a:t>
            </a:r>
            <a:r>
              <a:rPr lang="en-GB" dirty="0" err="1"/>
              <a:t>luonnonkatastrofien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kriisien</a:t>
            </a:r>
            <a:r>
              <a:rPr lang="en-GB" dirty="0"/>
              <a:t> </a:t>
            </a:r>
            <a:r>
              <a:rPr lang="en-GB" dirty="0" err="1"/>
              <a:t>keskellä</a:t>
            </a:r>
            <a:r>
              <a:rPr lang="en-GB" dirty="0"/>
              <a:t>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  <a:p>
            <a:endParaRPr lang="en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7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6559310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Keski-Aasiassa</a:t>
            </a:r>
            <a:r>
              <a:rPr lang="en-GB" dirty="0"/>
              <a:t> </a:t>
            </a:r>
            <a:r>
              <a:rPr lang="en-GB" dirty="0" err="1"/>
              <a:t>Toivoa</a:t>
            </a:r>
            <a:r>
              <a:rPr lang="en-GB" dirty="0"/>
              <a:t> </a:t>
            </a:r>
            <a:r>
              <a:rPr lang="en-GB" dirty="0" err="1"/>
              <a:t>naisille</a:t>
            </a:r>
            <a:r>
              <a:rPr lang="en-GB" dirty="0"/>
              <a:t> radio-</a:t>
            </a:r>
            <a:r>
              <a:rPr lang="en-GB" dirty="0" err="1"/>
              <a:t>ohjelmat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perheryhmät</a:t>
            </a:r>
            <a:r>
              <a:rPr lang="en-GB" dirty="0"/>
              <a:t> </a:t>
            </a:r>
            <a:r>
              <a:rPr lang="en-GB" dirty="0" err="1"/>
              <a:t>tukevat</a:t>
            </a:r>
            <a:r>
              <a:rPr lang="en-GB" dirty="0"/>
              <a:t> </a:t>
            </a:r>
            <a:r>
              <a:rPr lang="en-GB" dirty="0" err="1"/>
              <a:t>avioliittoja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perheiden</a:t>
            </a:r>
            <a:r>
              <a:rPr lang="en-GB" dirty="0"/>
              <a:t> </a:t>
            </a:r>
            <a:r>
              <a:rPr lang="en-GB" dirty="0" err="1"/>
              <a:t>arkea</a:t>
            </a:r>
            <a:r>
              <a:rPr lang="en-GB" dirty="0"/>
              <a:t>.</a:t>
            </a:r>
          </a:p>
          <a:p>
            <a:r>
              <a:rPr lang="en-GB" dirty="0" err="1"/>
              <a:t>Monille</a:t>
            </a:r>
            <a:r>
              <a:rPr lang="en-GB" dirty="0"/>
              <a:t> media on </a:t>
            </a:r>
            <a:r>
              <a:rPr lang="en-GB" dirty="0" err="1"/>
              <a:t>ensimmäinen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joskus</a:t>
            </a:r>
            <a:r>
              <a:rPr lang="en-GB" dirty="0"/>
              <a:t> </a:t>
            </a:r>
            <a:r>
              <a:rPr lang="en-GB" dirty="0" err="1"/>
              <a:t>ainoa</a:t>
            </a:r>
            <a:r>
              <a:rPr lang="en-GB" dirty="0"/>
              <a:t> tapa </a:t>
            </a:r>
            <a:r>
              <a:rPr lang="en-GB" dirty="0" err="1"/>
              <a:t>saada</a:t>
            </a:r>
            <a:r>
              <a:rPr lang="en-GB" dirty="0"/>
              <a:t> </a:t>
            </a:r>
            <a:r>
              <a:rPr lang="en-GB" dirty="0" err="1"/>
              <a:t>kristillistä</a:t>
            </a:r>
            <a:r>
              <a:rPr lang="en-GB" dirty="0"/>
              <a:t> </a:t>
            </a:r>
            <a:r>
              <a:rPr lang="en-GB" dirty="0" err="1"/>
              <a:t>opetusta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vertaistukea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 err="1"/>
              <a:t>Naisten</a:t>
            </a:r>
            <a:r>
              <a:rPr lang="en-GB" dirty="0"/>
              <a:t> </a:t>
            </a:r>
            <a:r>
              <a:rPr lang="en-GB" dirty="0" err="1"/>
              <a:t>kautta</a:t>
            </a:r>
            <a:r>
              <a:rPr lang="en-GB" dirty="0"/>
              <a:t> </a:t>
            </a:r>
            <a:r>
              <a:rPr lang="en-GB" dirty="0" err="1"/>
              <a:t>vaikutus</a:t>
            </a:r>
            <a:r>
              <a:rPr lang="en-GB" dirty="0"/>
              <a:t> </a:t>
            </a:r>
            <a:r>
              <a:rPr lang="en-GB" dirty="0" err="1"/>
              <a:t>leviää</a:t>
            </a:r>
            <a:r>
              <a:rPr lang="en-GB" dirty="0"/>
              <a:t> </a:t>
            </a:r>
            <a:r>
              <a:rPr lang="en-GB" dirty="0" err="1"/>
              <a:t>koko</a:t>
            </a:r>
            <a:r>
              <a:rPr lang="en-GB" dirty="0"/>
              <a:t> </a:t>
            </a:r>
            <a:r>
              <a:rPr lang="en-GB" dirty="0" err="1"/>
              <a:t>perheeseen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yhteisöön</a:t>
            </a:r>
            <a:r>
              <a:rPr lang="en-GB" dirty="0"/>
              <a:t>.</a:t>
            </a:r>
          </a:p>
          <a:p>
            <a:endParaRPr lang="en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8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6706676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D4D777-7686-B927-E499-30515100C7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2D1EA7-6A46-E46A-FC3F-F3AAC34E23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5040F7-0A93-BF66-3549-C27F6A7E82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Japanissa</a:t>
            </a:r>
            <a:r>
              <a:rPr lang="en-GB" dirty="0"/>
              <a:t> Sansa </a:t>
            </a:r>
            <a:r>
              <a:rPr lang="en-GB" dirty="0" err="1"/>
              <a:t>tukee</a:t>
            </a:r>
            <a:r>
              <a:rPr lang="en-GB" dirty="0"/>
              <a:t> </a:t>
            </a:r>
            <a:r>
              <a:rPr lang="en-GB" dirty="0" err="1"/>
              <a:t>Toivoa</a:t>
            </a:r>
            <a:r>
              <a:rPr lang="en-GB" dirty="0"/>
              <a:t> </a:t>
            </a:r>
            <a:r>
              <a:rPr lang="en-GB" dirty="0" err="1"/>
              <a:t>naisille</a:t>
            </a:r>
            <a:r>
              <a:rPr lang="en-GB" dirty="0"/>
              <a:t> -</a:t>
            </a:r>
            <a:r>
              <a:rPr lang="en-GB" dirty="0" err="1"/>
              <a:t>työtä</a:t>
            </a:r>
            <a:r>
              <a:rPr lang="en-GB" dirty="0"/>
              <a:t>, </a:t>
            </a:r>
            <a:r>
              <a:rPr lang="en-GB" dirty="0" err="1"/>
              <a:t>joka</a:t>
            </a:r>
            <a:r>
              <a:rPr lang="en-GB" dirty="0"/>
              <a:t> </a:t>
            </a:r>
            <a:r>
              <a:rPr lang="en-GB" dirty="0" err="1"/>
              <a:t>käynnistyi</a:t>
            </a:r>
            <a:r>
              <a:rPr lang="en-GB" dirty="0"/>
              <a:t> </a:t>
            </a:r>
            <a:r>
              <a:rPr lang="en-GB" dirty="0" err="1"/>
              <a:t>vuonna</a:t>
            </a:r>
            <a:r>
              <a:rPr lang="en-GB" dirty="0"/>
              <a:t> 2022.</a:t>
            </a:r>
            <a:br>
              <a:rPr lang="en-GB" dirty="0"/>
            </a:br>
            <a:endParaRPr lang="en-GB" dirty="0"/>
          </a:p>
          <a:p>
            <a:r>
              <a:rPr lang="en-GB" dirty="0" err="1"/>
              <a:t>Ohjelmia</a:t>
            </a:r>
            <a:r>
              <a:rPr lang="en-GB" dirty="0"/>
              <a:t> </a:t>
            </a:r>
            <a:r>
              <a:rPr lang="en-GB" dirty="0" err="1"/>
              <a:t>lähetetään</a:t>
            </a:r>
            <a:r>
              <a:rPr lang="en-GB" dirty="0"/>
              <a:t> </a:t>
            </a:r>
            <a:r>
              <a:rPr lang="en-GB" dirty="0" err="1"/>
              <a:t>YouTubessa</a:t>
            </a:r>
            <a:r>
              <a:rPr lang="en-GB" dirty="0"/>
              <a:t> </a:t>
            </a:r>
            <a:r>
              <a:rPr lang="en-GB" dirty="0" err="1"/>
              <a:t>sekä</a:t>
            </a:r>
            <a:r>
              <a:rPr lang="en-GB" dirty="0"/>
              <a:t> </a:t>
            </a:r>
            <a:r>
              <a:rPr lang="en-GB" dirty="0" err="1"/>
              <a:t>yhdellätoista</a:t>
            </a:r>
            <a:r>
              <a:rPr lang="en-GB" dirty="0"/>
              <a:t> FM-</a:t>
            </a:r>
            <a:r>
              <a:rPr lang="en-GB" dirty="0" err="1"/>
              <a:t>radioasemalla</a:t>
            </a:r>
            <a:r>
              <a:rPr lang="en-GB" dirty="0"/>
              <a:t> </a:t>
            </a:r>
            <a:r>
              <a:rPr lang="en-GB" dirty="0" err="1"/>
              <a:t>eri</a:t>
            </a:r>
            <a:r>
              <a:rPr lang="en-GB" dirty="0"/>
              <a:t> </a:t>
            </a:r>
            <a:r>
              <a:rPr lang="en-GB" dirty="0" err="1"/>
              <a:t>puolilla</a:t>
            </a:r>
            <a:r>
              <a:rPr lang="en-GB" dirty="0"/>
              <a:t> </a:t>
            </a:r>
            <a:r>
              <a:rPr lang="en-GB" dirty="0" err="1"/>
              <a:t>Japania</a:t>
            </a:r>
            <a:r>
              <a:rPr lang="en-GB" dirty="0"/>
              <a:t>, </a:t>
            </a:r>
            <a:r>
              <a:rPr lang="en-GB" dirty="0" err="1"/>
              <a:t>muun</a:t>
            </a:r>
            <a:r>
              <a:rPr lang="en-GB" dirty="0"/>
              <a:t> </a:t>
            </a:r>
            <a:r>
              <a:rPr lang="en-GB" dirty="0" err="1"/>
              <a:t>muassa</a:t>
            </a:r>
            <a:r>
              <a:rPr lang="en-GB" dirty="0"/>
              <a:t> </a:t>
            </a:r>
            <a:r>
              <a:rPr lang="en-GB" dirty="0" err="1"/>
              <a:t>Tokiossa</a:t>
            </a:r>
            <a:r>
              <a:rPr lang="en-GB" dirty="0"/>
              <a:t>, </a:t>
            </a:r>
            <a:r>
              <a:rPr lang="en-GB" dirty="0" err="1"/>
              <a:t>Hokkaidolla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Chibassa</a:t>
            </a:r>
            <a:r>
              <a:rPr lang="en-GB" dirty="0"/>
              <a:t>. </a:t>
            </a:r>
            <a:r>
              <a:rPr lang="en-GB" dirty="0" err="1"/>
              <a:t>Työ</a:t>
            </a:r>
            <a:r>
              <a:rPr lang="en-GB" dirty="0"/>
              <a:t> on </a:t>
            </a:r>
            <a:r>
              <a:rPr lang="en-GB" dirty="0" err="1"/>
              <a:t>siis</a:t>
            </a:r>
            <a:r>
              <a:rPr lang="en-GB" dirty="0"/>
              <a:t> </a:t>
            </a:r>
            <a:r>
              <a:rPr lang="en-GB" dirty="0" err="1"/>
              <a:t>aidosti</a:t>
            </a:r>
            <a:r>
              <a:rPr lang="en-GB" dirty="0"/>
              <a:t> </a:t>
            </a:r>
            <a:r>
              <a:rPr lang="en-GB" dirty="0" err="1"/>
              <a:t>monikanavaista</a:t>
            </a:r>
            <a:r>
              <a:rPr lang="en-GB" dirty="0"/>
              <a:t>.</a:t>
            </a:r>
          </a:p>
          <a:p>
            <a:r>
              <a:rPr lang="en-GB" dirty="0" err="1"/>
              <a:t>Sisällöissä</a:t>
            </a:r>
            <a:r>
              <a:rPr lang="en-GB" dirty="0"/>
              <a:t> </a:t>
            </a:r>
            <a:r>
              <a:rPr lang="en-GB" dirty="0" err="1"/>
              <a:t>kohdataan</a:t>
            </a:r>
            <a:r>
              <a:rPr lang="en-GB" dirty="0"/>
              <a:t> </a:t>
            </a:r>
            <a:r>
              <a:rPr lang="en-GB" dirty="0" err="1"/>
              <a:t>suoraan</a:t>
            </a:r>
            <a:r>
              <a:rPr lang="en-GB" dirty="0"/>
              <a:t> </a:t>
            </a:r>
            <a:r>
              <a:rPr lang="en-GB" dirty="0" err="1"/>
              <a:t>japanilaisen</a:t>
            </a:r>
            <a:r>
              <a:rPr lang="en-GB" dirty="0"/>
              <a:t> </a:t>
            </a:r>
            <a:r>
              <a:rPr lang="en-GB" dirty="0" err="1"/>
              <a:t>naisen</a:t>
            </a:r>
            <a:r>
              <a:rPr lang="en-GB" dirty="0"/>
              <a:t> </a:t>
            </a:r>
            <a:r>
              <a:rPr lang="en-GB" dirty="0" err="1"/>
              <a:t>arkea</a:t>
            </a:r>
            <a:r>
              <a:rPr lang="en-GB" dirty="0"/>
              <a:t>.</a:t>
            </a:r>
          </a:p>
          <a:p>
            <a:br>
              <a:rPr lang="en-GB" dirty="0"/>
            </a:br>
            <a:r>
              <a:rPr lang="en-GB" dirty="0" err="1"/>
              <a:t>Ohjelmissa</a:t>
            </a:r>
            <a:r>
              <a:rPr lang="en-GB" dirty="0"/>
              <a:t> </a:t>
            </a:r>
            <a:r>
              <a:rPr lang="en-GB" dirty="0" err="1"/>
              <a:t>puhutaan</a:t>
            </a:r>
            <a:r>
              <a:rPr lang="en-GB" dirty="0"/>
              <a:t> </a:t>
            </a:r>
            <a:r>
              <a:rPr lang="en-GB" dirty="0" err="1"/>
              <a:t>perheen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työn</a:t>
            </a:r>
            <a:r>
              <a:rPr lang="en-GB" dirty="0"/>
              <a:t> </a:t>
            </a:r>
            <a:r>
              <a:rPr lang="en-GB" dirty="0" err="1"/>
              <a:t>ristipaineista</a:t>
            </a:r>
            <a:r>
              <a:rPr lang="en-GB" dirty="0"/>
              <a:t>, </a:t>
            </a:r>
            <a:r>
              <a:rPr lang="en-GB" dirty="0" err="1"/>
              <a:t>yksinäisyydestä</a:t>
            </a:r>
            <a:r>
              <a:rPr lang="en-GB" dirty="0"/>
              <a:t> </a:t>
            </a:r>
            <a:r>
              <a:rPr lang="en-GB" dirty="0" err="1"/>
              <a:t>sekä</a:t>
            </a:r>
            <a:r>
              <a:rPr lang="en-GB" dirty="0"/>
              <a:t> </a:t>
            </a:r>
            <a:r>
              <a:rPr lang="en-GB" dirty="0" err="1"/>
              <a:t>turvallisuuteen</a:t>
            </a:r>
            <a:r>
              <a:rPr lang="en-GB" dirty="0"/>
              <a:t> </a:t>
            </a:r>
            <a:r>
              <a:rPr lang="en-GB" dirty="0" err="1"/>
              <a:t>liittyvistä</a:t>
            </a:r>
            <a:r>
              <a:rPr lang="en-GB" dirty="0"/>
              <a:t> </a:t>
            </a:r>
            <a:r>
              <a:rPr lang="en-GB" dirty="0" err="1"/>
              <a:t>teemoista</a:t>
            </a:r>
            <a:r>
              <a:rPr lang="en-GB" dirty="0"/>
              <a:t>, </a:t>
            </a:r>
            <a:r>
              <a:rPr lang="en-GB" dirty="0" err="1"/>
              <a:t>kuten</a:t>
            </a:r>
            <a:r>
              <a:rPr lang="en-GB" dirty="0"/>
              <a:t> </a:t>
            </a:r>
            <a:r>
              <a:rPr lang="en-GB" dirty="0" err="1"/>
              <a:t>häirinnästä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lähisuhdeväkivallasta</a:t>
            </a:r>
            <a:r>
              <a:rPr lang="en-GB" dirty="0"/>
              <a:t>.</a:t>
            </a:r>
          </a:p>
          <a:p>
            <a:r>
              <a:rPr lang="en-GB" dirty="0" err="1"/>
              <a:t>Japani</a:t>
            </a:r>
            <a:r>
              <a:rPr lang="en-GB" dirty="0"/>
              <a:t> on </a:t>
            </a:r>
            <a:r>
              <a:rPr lang="en-GB" dirty="0" err="1"/>
              <a:t>taloudellisesti</a:t>
            </a:r>
            <a:r>
              <a:rPr lang="en-GB" dirty="0"/>
              <a:t> </a:t>
            </a:r>
            <a:r>
              <a:rPr lang="en-GB" dirty="0" err="1"/>
              <a:t>kehittynyt</a:t>
            </a:r>
            <a:r>
              <a:rPr lang="en-GB" dirty="0"/>
              <a:t> maa, </a:t>
            </a:r>
            <a:r>
              <a:rPr lang="en-GB" dirty="0" err="1"/>
              <a:t>mutta</a:t>
            </a:r>
            <a:r>
              <a:rPr lang="en-GB" dirty="0"/>
              <a:t> </a:t>
            </a:r>
            <a:r>
              <a:rPr lang="en-GB" dirty="0" err="1"/>
              <a:t>monille</a:t>
            </a:r>
            <a:r>
              <a:rPr lang="en-GB" dirty="0"/>
              <a:t> </a:t>
            </a:r>
            <a:r>
              <a:rPr lang="en-GB" dirty="0" err="1"/>
              <a:t>naisille</a:t>
            </a:r>
            <a:r>
              <a:rPr lang="en-GB" dirty="0"/>
              <a:t> </a:t>
            </a:r>
            <a:r>
              <a:rPr lang="en-GB" dirty="0" err="1"/>
              <a:t>arki</a:t>
            </a:r>
            <a:r>
              <a:rPr lang="en-GB" dirty="0"/>
              <a:t> on </a:t>
            </a:r>
            <a:r>
              <a:rPr lang="en-GB" dirty="0" err="1"/>
              <a:t>kuormittavaa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yksinäistä</a:t>
            </a:r>
            <a:r>
              <a:rPr lang="en-GB" dirty="0"/>
              <a:t>. </a:t>
            </a:r>
            <a:r>
              <a:rPr lang="en-GB" dirty="0" err="1"/>
              <a:t>Sukupuolten</a:t>
            </a:r>
            <a:r>
              <a:rPr lang="en-GB" dirty="0"/>
              <a:t> </a:t>
            </a:r>
            <a:r>
              <a:rPr lang="en-GB" dirty="0" err="1"/>
              <a:t>tasa-arvossa</a:t>
            </a:r>
            <a:r>
              <a:rPr lang="en-GB" dirty="0"/>
              <a:t> </a:t>
            </a:r>
            <a:r>
              <a:rPr lang="en-GB" dirty="0" err="1"/>
              <a:t>Japani</a:t>
            </a:r>
            <a:r>
              <a:rPr lang="en-GB" dirty="0"/>
              <a:t> </a:t>
            </a:r>
            <a:r>
              <a:rPr lang="en-GB" dirty="0" err="1"/>
              <a:t>sijoittuu</a:t>
            </a:r>
            <a:r>
              <a:rPr lang="en-GB" dirty="0"/>
              <a:t> </a:t>
            </a:r>
            <a:r>
              <a:rPr lang="en-GB" dirty="0" err="1"/>
              <a:t>kansainvälisissä</a:t>
            </a:r>
            <a:r>
              <a:rPr lang="en-GB" dirty="0"/>
              <a:t> </a:t>
            </a:r>
            <a:r>
              <a:rPr lang="en-GB" dirty="0" err="1"/>
              <a:t>vertailuissa</a:t>
            </a:r>
            <a:r>
              <a:rPr lang="en-GB" dirty="0"/>
              <a:t> </a:t>
            </a:r>
            <a:r>
              <a:rPr lang="en-GB" dirty="0" err="1"/>
              <a:t>heikosti</a:t>
            </a:r>
            <a:r>
              <a:rPr lang="en-GB" dirty="0"/>
              <a:t>,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monet</a:t>
            </a:r>
            <a:r>
              <a:rPr lang="en-GB" dirty="0"/>
              <a:t> </a:t>
            </a:r>
            <a:r>
              <a:rPr lang="en-GB" dirty="0" err="1"/>
              <a:t>naiset</a:t>
            </a:r>
            <a:r>
              <a:rPr lang="en-GB" dirty="0"/>
              <a:t> </a:t>
            </a:r>
            <a:r>
              <a:rPr lang="en-GB" dirty="0" err="1"/>
              <a:t>kantavat</a:t>
            </a:r>
            <a:r>
              <a:rPr lang="en-GB" dirty="0"/>
              <a:t> </a:t>
            </a:r>
            <a:r>
              <a:rPr lang="en-GB" dirty="0" err="1"/>
              <a:t>huoliaan</a:t>
            </a:r>
            <a:r>
              <a:rPr lang="en-GB" dirty="0"/>
              <a:t> </a:t>
            </a:r>
            <a:r>
              <a:rPr lang="en-GB" dirty="0" err="1"/>
              <a:t>yksin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 err="1"/>
              <a:t>Työtä</a:t>
            </a:r>
            <a:r>
              <a:rPr lang="en-GB" dirty="0"/>
              <a:t> </a:t>
            </a:r>
            <a:r>
              <a:rPr lang="en-GB" dirty="0" err="1"/>
              <a:t>koordinoi</a:t>
            </a:r>
            <a:r>
              <a:rPr lang="en-GB" dirty="0"/>
              <a:t> Minako, </a:t>
            </a:r>
            <a:r>
              <a:rPr lang="en-GB" dirty="0" err="1"/>
              <a:t>joka</a:t>
            </a:r>
            <a:r>
              <a:rPr lang="en-GB" dirty="0"/>
              <a:t> </a:t>
            </a:r>
            <a:r>
              <a:rPr lang="en-GB" dirty="0" err="1"/>
              <a:t>perehtyi</a:t>
            </a:r>
            <a:r>
              <a:rPr lang="en-GB" dirty="0"/>
              <a:t> </a:t>
            </a:r>
            <a:r>
              <a:rPr lang="en-GB" dirty="0" err="1"/>
              <a:t>Toivoa</a:t>
            </a:r>
            <a:r>
              <a:rPr lang="en-GB" dirty="0"/>
              <a:t> </a:t>
            </a:r>
            <a:r>
              <a:rPr lang="en-GB" dirty="0" err="1"/>
              <a:t>naisille</a:t>
            </a:r>
            <a:r>
              <a:rPr lang="en-GB" dirty="0"/>
              <a:t> -</a:t>
            </a:r>
            <a:r>
              <a:rPr lang="en-GB" dirty="0" err="1"/>
              <a:t>malliin</a:t>
            </a:r>
            <a:r>
              <a:rPr lang="en-GB" dirty="0"/>
              <a:t> </a:t>
            </a:r>
            <a:r>
              <a:rPr lang="en-GB" dirty="0" err="1"/>
              <a:t>Etelä-Koreassa</a:t>
            </a:r>
            <a:r>
              <a:rPr lang="en-GB" dirty="0"/>
              <a:t> </a:t>
            </a:r>
            <a:r>
              <a:rPr lang="en-GB" dirty="0" err="1"/>
              <a:t>ennen</a:t>
            </a:r>
            <a:r>
              <a:rPr lang="en-GB" dirty="0"/>
              <a:t> </a:t>
            </a:r>
            <a:r>
              <a:rPr lang="en-GB" dirty="0" err="1"/>
              <a:t>Japanin</a:t>
            </a:r>
            <a:r>
              <a:rPr lang="en-GB" dirty="0"/>
              <a:t> </a:t>
            </a:r>
            <a:r>
              <a:rPr lang="en-GB" dirty="0" err="1"/>
              <a:t>työn</a:t>
            </a:r>
            <a:r>
              <a:rPr lang="en-GB" dirty="0"/>
              <a:t> </a:t>
            </a:r>
            <a:r>
              <a:rPr lang="en-GB" dirty="0" err="1"/>
              <a:t>käynnistämistä</a:t>
            </a:r>
            <a:r>
              <a:rPr lang="en-GB" dirty="0"/>
              <a:t>. </a:t>
            </a:r>
          </a:p>
          <a:p>
            <a:r>
              <a:rPr lang="en-GB" dirty="0" err="1"/>
              <a:t>Rukous</a:t>
            </a:r>
            <a:r>
              <a:rPr lang="en-GB" dirty="0"/>
              <a:t> on </a:t>
            </a:r>
            <a:r>
              <a:rPr lang="en-GB" dirty="0" err="1"/>
              <a:t>työn</a:t>
            </a:r>
            <a:r>
              <a:rPr lang="en-GB" dirty="0"/>
              <a:t> </a:t>
            </a:r>
            <a:r>
              <a:rPr lang="en-GB" dirty="0" err="1"/>
              <a:t>selkäranka</a:t>
            </a:r>
            <a:r>
              <a:rPr lang="en-GB" dirty="0"/>
              <a:t>. </a:t>
            </a:r>
            <a:r>
              <a:rPr lang="en-GB" dirty="0" err="1"/>
              <a:t>Vuonna</a:t>
            </a:r>
            <a:r>
              <a:rPr lang="en-GB" dirty="0"/>
              <a:t> 2023 </a:t>
            </a:r>
            <a:r>
              <a:rPr lang="en-GB" dirty="0" err="1"/>
              <a:t>rukouskalenteria</a:t>
            </a:r>
            <a:r>
              <a:rPr lang="en-GB" dirty="0"/>
              <a:t> </a:t>
            </a:r>
            <a:r>
              <a:rPr lang="en-GB" dirty="0" err="1"/>
              <a:t>lähetettiin</a:t>
            </a:r>
            <a:r>
              <a:rPr lang="en-GB" dirty="0"/>
              <a:t> </a:t>
            </a:r>
            <a:r>
              <a:rPr lang="en-GB" dirty="0" err="1"/>
              <a:t>noin</a:t>
            </a:r>
            <a:r>
              <a:rPr lang="en-GB" dirty="0"/>
              <a:t> 600 </a:t>
            </a:r>
            <a:r>
              <a:rPr lang="en-GB" dirty="0" err="1"/>
              <a:t>naiselle</a:t>
            </a:r>
            <a:r>
              <a:rPr lang="en-GB" dirty="0"/>
              <a:t> </a:t>
            </a:r>
            <a:r>
              <a:rPr lang="en-GB" dirty="0" err="1"/>
              <a:t>kuukaudessa</a:t>
            </a:r>
            <a:r>
              <a:rPr lang="en-GB" dirty="0"/>
              <a:t>,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tavoite</a:t>
            </a:r>
            <a:r>
              <a:rPr lang="en-GB" dirty="0"/>
              <a:t> on </a:t>
            </a:r>
            <a:r>
              <a:rPr lang="en-GB" dirty="0" err="1"/>
              <a:t>kasvattaa</a:t>
            </a:r>
            <a:r>
              <a:rPr lang="en-GB" dirty="0"/>
              <a:t> </a:t>
            </a:r>
            <a:r>
              <a:rPr lang="en-GB" dirty="0" err="1"/>
              <a:t>määrä</a:t>
            </a:r>
            <a:r>
              <a:rPr lang="en-GB" dirty="0"/>
              <a:t> </a:t>
            </a:r>
            <a:r>
              <a:rPr lang="en-GB" dirty="0" err="1"/>
              <a:t>tuhanteen</a:t>
            </a:r>
            <a:r>
              <a:rPr lang="en-GB" dirty="0"/>
              <a:t>.</a:t>
            </a:r>
          </a:p>
          <a:p>
            <a:r>
              <a:rPr lang="en-GB" dirty="0" err="1"/>
              <a:t>Kuulijapalaute</a:t>
            </a:r>
            <a:r>
              <a:rPr lang="en-GB" dirty="0"/>
              <a:t> on </a:t>
            </a:r>
            <a:r>
              <a:rPr lang="en-GB" dirty="0" err="1"/>
              <a:t>ollut</a:t>
            </a:r>
            <a:r>
              <a:rPr lang="en-GB" dirty="0"/>
              <a:t> </a:t>
            </a:r>
            <a:r>
              <a:rPr lang="en-GB" dirty="0" err="1"/>
              <a:t>rohkaisevaa</a:t>
            </a:r>
            <a:r>
              <a:rPr lang="en-GB" dirty="0"/>
              <a:t>. Osa </a:t>
            </a:r>
            <a:r>
              <a:rPr lang="en-GB" dirty="0" err="1"/>
              <a:t>naisista</a:t>
            </a:r>
            <a:r>
              <a:rPr lang="en-GB" dirty="0"/>
              <a:t> </a:t>
            </a:r>
            <a:r>
              <a:rPr lang="en-GB" dirty="0" err="1"/>
              <a:t>kertoo</a:t>
            </a:r>
            <a:r>
              <a:rPr lang="en-GB" dirty="0"/>
              <a:t> </a:t>
            </a:r>
            <a:r>
              <a:rPr lang="en-GB" dirty="0" err="1"/>
              <a:t>odottavansa</a:t>
            </a:r>
            <a:r>
              <a:rPr lang="en-GB" dirty="0"/>
              <a:t> </a:t>
            </a:r>
            <a:r>
              <a:rPr lang="en-GB" dirty="0" err="1"/>
              <a:t>uutta</a:t>
            </a:r>
            <a:r>
              <a:rPr lang="en-GB" dirty="0"/>
              <a:t> </a:t>
            </a:r>
            <a:r>
              <a:rPr lang="en-GB" dirty="0" err="1"/>
              <a:t>jaksoa</a:t>
            </a:r>
            <a:r>
              <a:rPr lang="en-GB" dirty="0"/>
              <a:t> </a:t>
            </a:r>
            <a:r>
              <a:rPr lang="en-GB" dirty="0" err="1"/>
              <a:t>joka</a:t>
            </a:r>
            <a:r>
              <a:rPr lang="en-GB" dirty="0"/>
              <a:t> </a:t>
            </a:r>
            <a:r>
              <a:rPr lang="en-GB" dirty="0" err="1"/>
              <a:t>viikko</a:t>
            </a:r>
            <a:r>
              <a:rPr lang="en-GB" dirty="0"/>
              <a:t>.</a:t>
            </a:r>
          </a:p>
          <a:p>
            <a:br>
              <a:rPr lang="en-GB" dirty="0"/>
            </a:br>
            <a:r>
              <a:rPr lang="en-GB" dirty="0"/>
              <a:t>Media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rukous</a:t>
            </a:r>
            <a:r>
              <a:rPr lang="en-GB" dirty="0"/>
              <a:t> </a:t>
            </a:r>
            <a:r>
              <a:rPr lang="en-GB" dirty="0" err="1"/>
              <a:t>kulkevat</a:t>
            </a:r>
            <a:r>
              <a:rPr lang="en-GB" dirty="0"/>
              <a:t> </a:t>
            </a:r>
            <a:r>
              <a:rPr lang="en-GB" dirty="0" err="1"/>
              <a:t>tässä</a:t>
            </a:r>
            <a:r>
              <a:rPr lang="en-GB" dirty="0"/>
              <a:t> </a:t>
            </a:r>
            <a:r>
              <a:rPr lang="en-GB" dirty="0" err="1"/>
              <a:t>työssä</a:t>
            </a:r>
            <a:r>
              <a:rPr lang="en-GB" dirty="0"/>
              <a:t> </a:t>
            </a:r>
            <a:r>
              <a:rPr lang="en-GB" dirty="0" err="1"/>
              <a:t>rinnakkain</a:t>
            </a:r>
            <a:r>
              <a:rPr lang="en-GB" dirty="0"/>
              <a:t>,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vaikutus</a:t>
            </a:r>
            <a:r>
              <a:rPr lang="en-GB" dirty="0"/>
              <a:t> </a:t>
            </a:r>
            <a:r>
              <a:rPr lang="en-GB" dirty="0" err="1"/>
              <a:t>ulottuu</a:t>
            </a:r>
            <a:r>
              <a:rPr lang="en-GB" dirty="0"/>
              <a:t> </a:t>
            </a:r>
            <a:r>
              <a:rPr lang="en-GB" dirty="0" err="1"/>
              <a:t>yksittäisistä</a:t>
            </a:r>
            <a:r>
              <a:rPr lang="en-GB" dirty="0"/>
              <a:t> </a:t>
            </a:r>
            <a:r>
              <a:rPr lang="en-GB" dirty="0" err="1"/>
              <a:t>naisista</a:t>
            </a:r>
            <a:r>
              <a:rPr lang="en-GB" dirty="0"/>
              <a:t> </a:t>
            </a:r>
            <a:r>
              <a:rPr lang="en-GB" dirty="0" err="1"/>
              <a:t>perheisiin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yhteisöihin</a:t>
            </a:r>
            <a:r>
              <a:rPr lang="en-GB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5B0175-0771-A257-C5A4-8C2067507A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9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7970571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Kolehdin</a:t>
            </a:r>
            <a:r>
              <a:rPr lang="en-GB" dirty="0"/>
              <a:t> </a:t>
            </a:r>
            <a:r>
              <a:rPr lang="en-GB" dirty="0" err="1"/>
              <a:t>avulla</a:t>
            </a:r>
            <a:r>
              <a:rPr lang="en-GB" dirty="0"/>
              <a:t> </a:t>
            </a:r>
            <a:r>
              <a:rPr lang="en-GB" dirty="0" err="1"/>
              <a:t>mahdollistetaan</a:t>
            </a:r>
            <a:r>
              <a:rPr lang="en-GB" dirty="0"/>
              <a:t> se, </a:t>
            </a:r>
            <a:r>
              <a:rPr lang="en-GB" dirty="0" err="1"/>
              <a:t>että</a:t>
            </a:r>
            <a:r>
              <a:rPr lang="en-GB" dirty="0"/>
              <a:t> </a:t>
            </a:r>
            <a:r>
              <a:rPr lang="en-GB" dirty="0" err="1"/>
              <a:t>näitä</a:t>
            </a:r>
            <a:r>
              <a:rPr lang="en-GB" dirty="0"/>
              <a:t> </a:t>
            </a:r>
            <a:r>
              <a:rPr lang="en-GB" dirty="0" err="1"/>
              <a:t>ohjelmia</a:t>
            </a:r>
            <a:r>
              <a:rPr lang="en-GB" dirty="0"/>
              <a:t> </a:t>
            </a:r>
            <a:r>
              <a:rPr lang="en-GB" dirty="0" err="1"/>
              <a:t>voidaan</a:t>
            </a:r>
            <a:r>
              <a:rPr lang="en-GB" dirty="0"/>
              <a:t> </a:t>
            </a:r>
            <a:r>
              <a:rPr lang="en-GB" dirty="0" err="1"/>
              <a:t>tehdä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jatkaa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/>
              <a:t>Se </a:t>
            </a:r>
            <a:r>
              <a:rPr lang="en-GB" dirty="0" err="1"/>
              <a:t>tukee</a:t>
            </a:r>
            <a:r>
              <a:rPr lang="en-GB" dirty="0"/>
              <a:t> </a:t>
            </a:r>
            <a:r>
              <a:rPr lang="en-GB" dirty="0" err="1"/>
              <a:t>paikallisia</a:t>
            </a:r>
            <a:r>
              <a:rPr lang="en-GB" dirty="0"/>
              <a:t> </a:t>
            </a:r>
            <a:r>
              <a:rPr lang="en-GB" dirty="0" err="1"/>
              <a:t>työntekijöitä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tuo</a:t>
            </a:r>
            <a:r>
              <a:rPr lang="en-GB" dirty="0"/>
              <a:t> </a:t>
            </a:r>
            <a:r>
              <a:rPr lang="en-GB" dirty="0" err="1"/>
              <a:t>pitkäjänteisyyttä</a:t>
            </a:r>
            <a:r>
              <a:rPr lang="en-GB" dirty="0"/>
              <a:t> </a:t>
            </a:r>
            <a:r>
              <a:rPr lang="en-GB" dirty="0" err="1"/>
              <a:t>työhön</a:t>
            </a:r>
            <a:r>
              <a:rPr lang="en-GB" dirty="0"/>
              <a:t>.</a:t>
            </a:r>
          </a:p>
          <a:p>
            <a:r>
              <a:rPr lang="en-GB" dirty="0"/>
              <a:t>Yksi </a:t>
            </a:r>
            <a:r>
              <a:rPr lang="en-GB" dirty="0" err="1"/>
              <a:t>ohjelma</a:t>
            </a:r>
            <a:r>
              <a:rPr lang="en-GB" dirty="0"/>
              <a:t> </a:t>
            </a:r>
            <a:r>
              <a:rPr lang="en-GB" dirty="0" err="1"/>
              <a:t>voi</a:t>
            </a:r>
            <a:r>
              <a:rPr lang="en-GB" dirty="0"/>
              <a:t> </a:t>
            </a:r>
            <a:r>
              <a:rPr lang="en-GB" dirty="0" err="1"/>
              <a:t>tavoittaa</a:t>
            </a:r>
            <a:r>
              <a:rPr lang="en-GB" dirty="0"/>
              <a:t> </a:t>
            </a:r>
            <a:r>
              <a:rPr lang="en-GB" dirty="0" err="1"/>
              <a:t>tuhansia</a:t>
            </a:r>
            <a:r>
              <a:rPr lang="en-GB" dirty="0"/>
              <a:t> </a:t>
            </a:r>
            <a:r>
              <a:rPr lang="en-GB" dirty="0" err="1"/>
              <a:t>koteja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olla </a:t>
            </a:r>
            <a:r>
              <a:rPr lang="en-GB" dirty="0" err="1"/>
              <a:t>jollekulle</a:t>
            </a:r>
            <a:r>
              <a:rPr lang="en-GB" dirty="0"/>
              <a:t> </a:t>
            </a:r>
            <a:r>
              <a:rPr lang="en-GB" dirty="0" err="1"/>
              <a:t>juuri</a:t>
            </a:r>
            <a:r>
              <a:rPr lang="en-GB" dirty="0"/>
              <a:t> se </a:t>
            </a:r>
            <a:r>
              <a:rPr lang="en-GB" dirty="0" err="1"/>
              <a:t>ääni</a:t>
            </a:r>
            <a:r>
              <a:rPr lang="en-GB" dirty="0"/>
              <a:t>, jota </a:t>
            </a:r>
            <a:r>
              <a:rPr lang="en-GB" dirty="0" err="1"/>
              <a:t>tarvitaan</a:t>
            </a:r>
            <a:r>
              <a:rPr lang="en-GB" dirty="0"/>
              <a:t>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Kiitos, </a:t>
            </a:r>
            <a:r>
              <a:rPr lang="en-GB" dirty="0" err="1"/>
              <a:t>että</a:t>
            </a:r>
            <a:r>
              <a:rPr lang="en-GB" dirty="0"/>
              <a:t> </a:t>
            </a:r>
            <a:r>
              <a:rPr lang="en-GB" dirty="0" err="1"/>
              <a:t>olet</a:t>
            </a:r>
            <a:r>
              <a:rPr lang="en-GB" dirty="0"/>
              <a:t> </a:t>
            </a:r>
            <a:r>
              <a:rPr lang="en-GB" dirty="0" err="1"/>
              <a:t>mukana</a:t>
            </a:r>
            <a:r>
              <a:rPr lang="en-GB" dirty="0"/>
              <a:t> </a:t>
            </a:r>
            <a:r>
              <a:rPr lang="en-GB" dirty="0" err="1"/>
              <a:t>tukemassa</a:t>
            </a:r>
            <a:r>
              <a:rPr lang="en-GB" dirty="0"/>
              <a:t> </a:t>
            </a:r>
            <a:r>
              <a:rPr lang="en-GB" dirty="0" err="1"/>
              <a:t>Sansan</a:t>
            </a:r>
            <a:r>
              <a:rPr lang="en-GB" dirty="0"/>
              <a:t> </a:t>
            </a:r>
            <a:r>
              <a:rPr lang="en-GB" dirty="0" err="1"/>
              <a:t>mediatyötä</a:t>
            </a:r>
            <a:r>
              <a:rPr lang="en-GB" dirty="0"/>
              <a:t> </a:t>
            </a:r>
            <a:r>
              <a:rPr lang="en-GB" dirty="0" err="1"/>
              <a:t>Aasiassa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 err="1"/>
              <a:t>Kolehtisi</a:t>
            </a:r>
            <a:r>
              <a:rPr lang="en-GB" dirty="0"/>
              <a:t> on </a:t>
            </a:r>
            <a:r>
              <a:rPr lang="en-GB" dirty="0" err="1"/>
              <a:t>osa</a:t>
            </a:r>
            <a:r>
              <a:rPr lang="en-GB" dirty="0"/>
              <a:t> </a:t>
            </a:r>
            <a:r>
              <a:rPr lang="en-GB" dirty="0" err="1"/>
              <a:t>työtä</a:t>
            </a:r>
            <a:r>
              <a:rPr lang="en-GB" dirty="0"/>
              <a:t>, </a:t>
            </a:r>
            <a:r>
              <a:rPr lang="en-GB" dirty="0" err="1"/>
              <a:t>joka</a:t>
            </a:r>
            <a:r>
              <a:rPr lang="en-GB" dirty="0"/>
              <a:t> </a:t>
            </a:r>
            <a:r>
              <a:rPr lang="en-GB" dirty="0" err="1"/>
              <a:t>tukee</a:t>
            </a:r>
            <a:r>
              <a:rPr lang="en-GB" dirty="0"/>
              <a:t> </a:t>
            </a:r>
            <a:r>
              <a:rPr lang="en-GB" dirty="0" err="1"/>
              <a:t>perheitä</a:t>
            </a:r>
            <a:r>
              <a:rPr lang="en-GB" dirty="0"/>
              <a:t>, </a:t>
            </a:r>
            <a:r>
              <a:rPr lang="en-GB" dirty="0" err="1"/>
              <a:t>vahvistaa</a:t>
            </a:r>
            <a:r>
              <a:rPr lang="en-GB" dirty="0"/>
              <a:t> </a:t>
            </a:r>
            <a:r>
              <a:rPr lang="en-GB" dirty="0" err="1"/>
              <a:t>toivoa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vie </a:t>
            </a:r>
            <a:r>
              <a:rPr lang="en-GB" dirty="0" err="1"/>
              <a:t>evankeliumia</a:t>
            </a:r>
            <a:r>
              <a:rPr lang="en-GB" dirty="0"/>
              <a:t> </a:t>
            </a:r>
            <a:r>
              <a:rPr lang="en-GB" dirty="0" err="1"/>
              <a:t>eteenpäin</a:t>
            </a:r>
            <a:r>
              <a:rPr lang="en-GB" dirty="0"/>
              <a:t> median </a:t>
            </a:r>
            <a:r>
              <a:rPr lang="en-GB" dirty="0" err="1"/>
              <a:t>kautta</a:t>
            </a:r>
            <a:r>
              <a:rPr lang="en-GB" dirty="0"/>
              <a:t>.</a:t>
            </a:r>
          </a:p>
          <a:p>
            <a:endParaRPr lang="en-FI" dirty="0"/>
          </a:p>
          <a:p>
            <a:r>
              <a:rPr lang="en-GB" dirty="0" err="1"/>
              <a:t>Kolehtisi</a:t>
            </a:r>
            <a:r>
              <a:rPr lang="en-GB" dirty="0"/>
              <a:t> on </a:t>
            </a:r>
            <a:r>
              <a:rPr lang="en-GB" dirty="0" err="1"/>
              <a:t>osa</a:t>
            </a:r>
            <a:r>
              <a:rPr lang="en-GB" dirty="0"/>
              <a:t> </a:t>
            </a:r>
            <a:r>
              <a:rPr lang="en-GB" dirty="0" err="1"/>
              <a:t>työtä</a:t>
            </a:r>
            <a:r>
              <a:rPr lang="en-GB" dirty="0"/>
              <a:t>, </a:t>
            </a:r>
            <a:r>
              <a:rPr lang="en-GB" dirty="0" err="1"/>
              <a:t>joka</a:t>
            </a:r>
            <a:r>
              <a:rPr lang="en-GB" dirty="0"/>
              <a:t> </a:t>
            </a:r>
            <a:r>
              <a:rPr lang="en-GB" dirty="0" err="1"/>
              <a:t>tukee</a:t>
            </a:r>
            <a:r>
              <a:rPr lang="en-GB" dirty="0"/>
              <a:t> </a:t>
            </a:r>
            <a:r>
              <a:rPr lang="en-GB" dirty="0" err="1"/>
              <a:t>perheitä</a:t>
            </a:r>
            <a:r>
              <a:rPr lang="en-GB" dirty="0"/>
              <a:t>, </a:t>
            </a:r>
            <a:r>
              <a:rPr lang="en-GB" dirty="0" err="1"/>
              <a:t>vahvistaa</a:t>
            </a:r>
            <a:r>
              <a:rPr lang="en-GB" dirty="0"/>
              <a:t> </a:t>
            </a:r>
            <a:r>
              <a:rPr lang="en-GB" dirty="0" err="1"/>
              <a:t>toivoa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vie </a:t>
            </a:r>
            <a:r>
              <a:rPr lang="en-GB" dirty="0" err="1"/>
              <a:t>evankeliumia</a:t>
            </a:r>
            <a:r>
              <a:rPr lang="en-GB" dirty="0"/>
              <a:t> </a:t>
            </a:r>
            <a:r>
              <a:rPr lang="en-GB" dirty="0" err="1"/>
              <a:t>Jeesuksesta</a:t>
            </a:r>
            <a:r>
              <a:rPr lang="en-GB" dirty="0"/>
              <a:t> </a:t>
            </a:r>
            <a:r>
              <a:rPr lang="en-GB" dirty="0" err="1"/>
              <a:t>eteenpäin</a:t>
            </a:r>
            <a:r>
              <a:rPr lang="en-GB" dirty="0"/>
              <a:t> median </a:t>
            </a:r>
            <a:r>
              <a:rPr lang="en-GB" dirty="0" err="1"/>
              <a:t>kautta</a:t>
            </a:r>
            <a:r>
              <a:rPr lang="en-GB" dirty="0"/>
              <a:t>.</a:t>
            </a:r>
            <a:endParaRPr lang="en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10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517318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7.jpeg"/><Relationship Id="rId7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1.xml"/><Relationship Id="rId6" Type="http://schemas.microsoft.com/office/2007/relationships/hdphoto" Target="../media/hdphoto1.wdp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orakulmio 10">
            <a:extLst>
              <a:ext uri="{FF2B5EF4-FFF2-40B4-BE49-F238E27FC236}">
                <a16:creationId xmlns:a16="http://schemas.microsoft.com/office/drawing/2014/main" id="{79849408-7971-F9B0-1689-80790959F844}"/>
              </a:ext>
            </a:extLst>
          </p:cNvPr>
          <p:cNvSpPr/>
          <p:nvPr/>
        </p:nvSpPr>
        <p:spPr>
          <a:xfrm>
            <a:off x="1" y="0"/>
            <a:ext cx="8442542" cy="6858000"/>
          </a:xfrm>
          <a:prstGeom prst="rect">
            <a:avLst/>
          </a:prstGeom>
          <a:gradFill>
            <a:gsLst>
              <a:gs pos="2804">
                <a:schemeClr val="tx1"/>
              </a:gs>
              <a:gs pos="100000">
                <a:schemeClr val="tx1">
                  <a:alpha val="0"/>
                  <a:lumMod val="10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fi-FI" dirty="0"/>
          </a:p>
        </p:txBody>
      </p:sp>
      <p:pic>
        <p:nvPicPr>
          <p:cNvPr id="14" name="Kuva 13">
            <a:extLst>
              <a:ext uri="{FF2B5EF4-FFF2-40B4-BE49-F238E27FC236}">
                <a16:creationId xmlns:a16="http://schemas.microsoft.com/office/drawing/2014/main" id="{B728846F-6E53-ABBC-82BE-A47E25E08C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6804" y="4097140"/>
            <a:ext cx="3489960" cy="2760860"/>
          </a:xfrm>
          <a:prstGeom prst="rect">
            <a:avLst/>
          </a:prstGeom>
        </p:spPr>
      </p:pic>
      <p:sp>
        <p:nvSpPr>
          <p:cNvPr id="2" name="Otsikko 1">
            <a:extLst>
              <a:ext uri="{FF2B5EF4-FFF2-40B4-BE49-F238E27FC236}">
                <a16:creationId xmlns:a16="http://schemas.microsoft.com/office/drawing/2014/main" id="{979078A0-7B98-E774-D449-A0775EB1EB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962" y="1085787"/>
            <a:ext cx="7290816" cy="238760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  <a:latin typeface="Aller" panose="0200050303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fi-FI" dirty="0"/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B03831BE-5AB1-B4A2-40D8-5ECC248874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962" y="3640963"/>
            <a:ext cx="7290816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Lato" panose="020F0502020204030203" pitchFamily="34" charset="0"/>
                <a:cs typeface="Latha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fi-FI" dirty="0"/>
          </a:p>
        </p:txBody>
      </p:sp>
      <p:pic>
        <p:nvPicPr>
          <p:cNvPr id="6" name="Picture 5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43772688-6096-11BB-55B5-DB845CA57F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411" y="6049508"/>
            <a:ext cx="1208025" cy="45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870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34B9AE9C-2D7A-36E4-09CB-2657BE640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A2ECB8D3-8C41-5CDA-CAEB-F29853719E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 dirty="0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26531A5C-74D9-89C8-E3FA-333387350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EE732467-C6B7-126C-1EE0-61295009C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pic>
        <p:nvPicPr>
          <p:cNvPr id="11" name="Kuva 13">
            <a:extLst>
              <a:ext uri="{FF2B5EF4-FFF2-40B4-BE49-F238E27FC236}">
                <a16:creationId xmlns:a16="http://schemas.microsoft.com/office/drawing/2014/main" id="{243648D4-0902-BD89-0229-96D55979E71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271341" y="-25387"/>
            <a:ext cx="1707715" cy="135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862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708592D-39D3-AE3E-55B9-569108A20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A2684E0C-137A-6511-1A15-0BE3548235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2955561A-6DF5-9B34-7CD4-B9A52D1FF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D26D0FE6-6400-61BD-54E9-FA6E99D1E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pic>
        <p:nvPicPr>
          <p:cNvPr id="7" name="Kuva 13">
            <a:extLst>
              <a:ext uri="{FF2B5EF4-FFF2-40B4-BE49-F238E27FC236}">
                <a16:creationId xmlns:a16="http://schemas.microsoft.com/office/drawing/2014/main" id="{C5BCB2BD-ED19-2B0E-7BB4-13E4DF78DFF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271341" y="-25387"/>
            <a:ext cx="1707715" cy="135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944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2E0C7E2D-6A0D-81FE-B71B-FA23F9189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9F681399-7DD3-46E5-AF39-B621D1B5CA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36A637C9-2ECD-6D83-141D-5D0FC0B300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C68CB825-20DF-3863-A2E3-2AB90729D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6B8525B1-9AA5-0E1D-BED9-6E1AE5127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817004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6279DA1-358B-C6EF-D6E1-03E2F0518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57D22604-E130-77B4-9247-7201685C06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46C2AA40-8345-6F16-AEB8-45F2EF7997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1B615707-B992-6476-7EC4-F11DB0822D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1CC9A6EF-503D-616F-81E3-D5CFA11427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8" name="Alatunnisteen paikkamerkki 7">
            <a:extLst>
              <a:ext uri="{FF2B5EF4-FFF2-40B4-BE49-F238E27FC236}">
                <a16:creationId xmlns:a16="http://schemas.microsoft.com/office/drawing/2014/main" id="{F000E96B-F122-8499-3701-EC45BB046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9" name="Dian numeron paikkamerkki 8">
            <a:extLst>
              <a:ext uri="{FF2B5EF4-FFF2-40B4-BE49-F238E27FC236}">
                <a16:creationId xmlns:a16="http://schemas.microsoft.com/office/drawing/2014/main" id="{D48D5C57-908D-89C0-47E4-E5C3456EB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872976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AA4149E-CB64-7708-4C62-E448054AC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A534DCA6-440E-7C3E-98F4-04CB5ABA0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8007224E-CAEC-FDA3-62A2-E46D5B19B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20800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2EFE9C9D-DBE6-EAA1-8B82-E75ED7CBD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FI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C41D225F-E0A8-2F33-B1E5-B1506E61E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060A2197-241E-98A7-99C3-9AEA77AF98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84520" y="0"/>
            <a:ext cx="2301726" cy="1155782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8109" y="1155782"/>
            <a:ext cx="1569280" cy="1575989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8206950E-45AE-805D-3D70-A43B2CBA6ED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2602" y="376450"/>
            <a:ext cx="1023345" cy="1027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418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Tyhjä"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2EFE9C9D-DBE6-EAA1-8B82-E75ED7CBD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FI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C41D225F-E0A8-2F33-B1E5-B1506E61E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grpSp>
        <p:nvGrpSpPr>
          <p:cNvPr id="2" name="Ryhmä 1">
            <a:extLst>
              <a:ext uri="{FF2B5EF4-FFF2-40B4-BE49-F238E27FC236}">
                <a16:creationId xmlns:a16="http://schemas.microsoft.com/office/drawing/2014/main" id="{18DA9830-C2AB-9B67-A4BA-8E1CF0232A64}"/>
              </a:ext>
            </a:extLst>
          </p:cNvPr>
          <p:cNvGrpSpPr/>
          <p:nvPr/>
        </p:nvGrpSpPr>
        <p:grpSpPr>
          <a:xfrm>
            <a:off x="10562033" y="354988"/>
            <a:ext cx="1261325" cy="1500957"/>
            <a:chOff x="9116436" y="255471"/>
            <a:chExt cx="2080953" cy="2476300"/>
          </a:xfrm>
        </p:grpSpPr>
        <p:pic>
          <p:nvPicPr>
            <p:cNvPr id="7" name="Kuva 6">
              <a:extLst>
                <a:ext uri="{FF2B5EF4-FFF2-40B4-BE49-F238E27FC236}">
                  <a16:creationId xmlns:a16="http://schemas.microsoft.com/office/drawing/2014/main" id="{E63D9361-3A1D-53BA-3B9C-D7D74E1AC2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628109" y="1155782"/>
              <a:ext cx="1569280" cy="1575989"/>
            </a:xfrm>
            <a:prstGeom prst="rect">
              <a:avLst/>
            </a:prstGeom>
          </p:spPr>
        </p:pic>
        <p:pic>
          <p:nvPicPr>
            <p:cNvPr id="8" name="Kuva 7">
              <a:extLst>
                <a:ext uri="{FF2B5EF4-FFF2-40B4-BE49-F238E27FC236}">
                  <a16:creationId xmlns:a16="http://schemas.microsoft.com/office/drawing/2014/main" id="{8206950E-45AE-805D-3D70-A43B2CBA6ED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16436" y="255471"/>
              <a:ext cx="1023346" cy="10277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8018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Tyhjä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orakulmio: Pyöristetyt kulmat 4">
            <a:extLst>
              <a:ext uri="{FF2B5EF4-FFF2-40B4-BE49-F238E27FC236}">
                <a16:creationId xmlns:a16="http://schemas.microsoft.com/office/drawing/2014/main" id="{3ADD1480-B599-0033-BEF5-7F4B774F3E95}"/>
              </a:ext>
            </a:extLst>
          </p:cNvPr>
          <p:cNvSpPr/>
          <p:nvPr/>
        </p:nvSpPr>
        <p:spPr>
          <a:xfrm>
            <a:off x="320907" y="256134"/>
            <a:ext cx="5115688" cy="6345732"/>
          </a:xfrm>
          <a:custGeom>
            <a:avLst/>
            <a:gdLst>
              <a:gd name="connsiteX0" fmla="*/ 0 w 4653129"/>
              <a:gd name="connsiteY0" fmla="*/ 245359 h 6240920"/>
              <a:gd name="connsiteX1" fmla="*/ 245359 w 4653129"/>
              <a:gd name="connsiteY1" fmla="*/ 0 h 6240920"/>
              <a:gd name="connsiteX2" fmla="*/ 4407770 w 4653129"/>
              <a:gd name="connsiteY2" fmla="*/ 0 h 6240920"/>
              <a:gd name="connsiteX3" fmla="*/ 4653129 w 4653129"/>
              <a:gd name="connsiteY3" fmla="*/ 245359 h 6240920"/>
              <a:gd name="connsiteX4" fmla="*/ 4653129 w 4653129"/>
              <a:gd name="connsiteY4" fmla="*/ 5995561 h 6240920"/>
              <a:gd name="connsiteX5" fmla="*/ 4407770 w 4653129"/>
              <a:gd name="connsiteY5" fmla="*/ 6240920 h 6240920"/>
              <a:gd name="connsiteX6" fmla="*/ 245359 w 4653129"/>
              <a:gd name="connsiteY6" fmla="*/ 6240920 h 6240920"/>
              <a:gd name="connsiteX7" fmla="*/ 0 w 4653129"/>
              <a:gd name="connsiteY7" fmla="*/ 5995561 h 6240920"/>
              <a:gd name="connsiteX8" fmla="*/ 0 w 4653129"/>
              <a:gd name="connsiteY8" fmla="*/ 245359 h 6240920"/>
              <a:gd name="connsiteX0" fmla="*/ 0 w 4785297"/>
              <a:gd name="connsiteY0" fmla="*/ 245359 h 6240920"/>
              <a:gd name="connsiteX1" fmla="*/ 245359 w 4785297"/>
              <a:gd name="connsiteY1" fmla="*/ 0 h 6240920"/>
              <a:gd name="connsiteX2" fmla="*/ 4407770 w 4785297"/>
              <a:gd name="connsiteY2" fmla="*/ 0 h 6240920"/>
              <a:gd name="connsiteX3" fmla="*/ 4653129 w 4785297"/>
              <a:gd name="connsiteY3" fmla="*/ 245359 h 6240920"/>
              <a:gd name="connsiteX4" fmla="*/ 4785274 w 4785297"/>
              <a:gd name="connsiteY4" fmla="*/ 3224733 h 6240920"/>
              <a:gd name="connsiteX5" fmla="*/ 4653129 w 4785297"/>
              <a:gd name="connsiteY5" fmla="*/ 5995561 h 6240920"/>
              <a:gd name="connsiteX6" fmla="*/ 4407770 w 4785297"/>
              <a:gd name="connsiteY6" fmla="*/ 6240920 h 6240920"/>
              <a:gd name="connsiteX7" fmla="*/ 245359 w 4785297"/>
              <a:gd name="connsiteY7" fmla="*/ 6240920 h 6240920"/>
              <a:gd name="connsiteX8" fmla="*/ 0 w 4785297"/>
              <a:gd name="connsiteY8" fmla="*/ 5995561 h 6240920"/>
              <a:gd name="connsiteX9" fmla="*/ 0 w 4785297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13"/>
              <a:gd name="connsiteY0" fmla="*/ 245359 h 6240920"/>
              <a:gd name="connsiteX1" fmla="*/ 245359 w 5078613"/>
              <a:gd name="connsiteY1" fmla="*/ 0 h 6240920"/>
              <a:gd name="connsiteX2" fmla="*/ 4407770 w 5078613"/>
              <a:gd name="connsiteY2" fmla="*/ 0 h 6240920"/>
              <a:gd name="connsiteX3" fmla="*/ 4653129 w 5078613"/>
              <a:gd name="connsiteY3" fmla="*/ 245359 h 6240920"/>
              <a:gd name="connsiteX4" fmla="*/ 4677698 w 5078613"/>
              <a:gd name="connsiteY4" fmla="*/ 2602326 h 6240920"/>
              <a:gd name="connsiteX5" fmla="*/ 5077268 w 5078613"/>
              <a:gd name="connsiteY5" fmla="*/ 3217049 h 6240920"/>
              <a:gd name="connsiteX6" fmla="*/ 4653129 w 5078613"/>
              <a:gd name="connsiteY6" fmla="*/ 5995561 h 6240920"/>
              <a:gd name="connsiteX7" fmla="*/ 4407770 w 5078613"/>
              <a:gd name="connsiteY7" fmla="*/ 6240920 h 6240920"/>
              <a:gd name="connsiteX8" fmla="*/ 245359 w 5078613"/>
              <a:gd name="connsiteY8" fmla="*/ 6240920 h 6240920"/>
              <a:gd name="connsiteX9" fmla="*/ 0 w 5078613"/>
              <a:gd name="connsiteY9" fmla="*/ 5995561 h 6240920"/>
              <a:gd name="connsiteX10" fmla="*/ 0 w 5078613"/>
              <a:gd name="connsiteY10" fmla="*/ 245359 h 6240920"/>
              <a:gd name="connsiteX0" fmla="*/ 0 w 5078405"/>
              <a:gd name="connsiteY0" fmla="*/ 245359 h 6240920"/>
              <a:gd name="connsiteX1" fmla="*/ 245359 w 5078405"/>
              <a:gd name="connsiteY1" fmla="*/ 0 h 6240920"/>
              <a:gd name="connsiteX2" fmla="*/ 4407770 w 5078405"/>
              <a:gd name="connsiteY2" fmla="*/ 0 h 6240920"/>
              <a:gd name="connsiteX3" fmla="*/ 4653129 w 5078405"/>
              <a:gd name="connsiteY3" fmla="*/ 245359 h 6240920"/>
              <a:gd name="connsiteX4" fmla="*/ 4677698 w 5078405"/>
              <a:gd name="connsiteY4" fmla="*/ 2602326 h 6240920"/>
              <a:gd name="connsiteX5" fmla="*/ 5077268 w 5078405"/>
              <a:gd name="connsiteY5" fmla="*/ 3217049 h 6240920"/>
              <a:gd name="connsiteX6" fmla="*/ 4653129 w 5078405"/>
              <a:gd name="connsiteY6" fmla="*/ 5995561 h 6240920"/>
              <a:gd name="connsiteX7" fmla="*/ 4407770 w 5078405"/>
              <a:gd name="connsiteY7" fmla="*/ 6240920 h 6240920"/>
              <a:gd name="connsiteX8" fmla="*/ 245359 w 5078405"/>
              <a:gd name="connsiteY8" fmla="*/ 6240920 h 6240920"/>
              <a:gd name="connsiteX9" fmla="*/ 0 w 5078405"/>
              <a:gd name="connsiteY9" fmla="*/ 5995561 h 6240920"/>
              <a:gd name="connsiteX10" fmla="*/ 0 w 5078405"/>
              <a:gd name="connsiteY10" fmla="*/ 245359 h 6240920"/>
              <a:gd name="connsiteX0" fmla="*/ 0 w 5078385"/>
              <a:gd name="connsiteY0" fmla="*/ 245359 h 6240920"/>
              <a:gd name="connsiteX1" fmla="*/ 245359 w 5078385"/>
              <a:gd name="connsiteY1" fmla="*/ 0 h 6240920"/>
              <a:gd name="connsiteX2" fmla="*/ 4407770 w 5078385"/>
              <a:gd name="connsiteY2" fmla="*/ 0 h 6240920"/>
              <a:gd name="connsiteX3" fmla="*/ 4653129 w 5078385"/>
              <a:gd name="connsiteY3" fmla="*/ 245359 h 6240920"/>
              <a:gd name="connsiteX4" fmla="*/ 4670014 w 5078385"/>
              <a:gd name="connsiteY4" fmla="*/ 2610010 h 6240920"/>
              <a:gd name="connsiteX5" fmla="*/ 5077268 w 5078385"/>
              <a:gd name="connsiteY5" fmla="*/ 3217049 h 6240920"/>
              <a:gd name="connsiteX6" fmla="*/ 4653129 w 5078385"/>
              <a:gd name="connsiteY6" fmla="*/ 5995561 h 6240920"/>
              <a:gd name="connsiteX7" fmla="*/ 4407770 w 5078385"/>
              <a:gd name="connsiteY7" fmla="*/ 6240920 h 6240920"/>
              <a:gd name="connsiteX8" fmla="*/ 245359 w 5078385"/>
              <a:gd name="connsiteY8" fmla="*/ 6240920 h 6240920"/>
              <a:gd name="connsiteX9" fmla="*/ 0 w 5078385"/>
              <a:gd name="connsiteY9" fmla="*/ 5995561 h 6240920"/>
              <a:gd name="connsiteX10" fmla="*/ 0 w 5078385"/>
              <a:gd name="connsiteY10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8900"/>
              <a:gd name="connsiteY0" fmla="*/ 245359 h 6240920"/>
              <a:gd name="connsiteX1" fmla="*/ 245359 w 5078900"/>
              <a:gd name="connsiteY1" fmla="*/ 0 h 6240920"/>
              <a:gd name="connsiteX2" fmla="*/ 4407770 w 5078900"/>
              <a:gd name="connsiteY2" fmla="*/ 0 h 6240920"/>
              <a:gd name="connsiteX3" fmla="*/ 4653129 w 5078900"/>
              <a:gd name="connsiteY3" fmla="*/ 245359 h 6240920"/>
              <a:gd name="connsiteX4" fmla="*/ 4670014 w 5078900"/>
              <a:gd name="connsiteY4" fmla="*/ 2610010 h 6240920"/>
              <a:gd name="connsiteX5" fmla="*/ 5077268 w 5078900"/>
              <a:gd name="connsiteY5" fmla="*/ 3217049 h 6240920"/>
              <a:gd name="connsiteX6" fmla="*/ 4700750 w 5078900"/>
              <a:gd name="connsiteY6" fmla="*/ 3801036 h 6240920"/>
              <a:gd name="connsiteX7" fmla="*/ 4653129 w 5078900"/>
              <a:gd name="connsiteY7" fmla="*/ 5995561 h 6240920"/>
              <a:gd name="connsiteX8" fmla="*/ 4407770 w 5078900"/>
              <a:gd name="connsiteY8" fmla="*/ 6240920 h 6240920"/>
              <a:gd name="connsiteX9" fmla="*/ 245359 w 5078900"/>
              <a:gd name="connsiteY9" fmla="*/ 6240920 h 6240920"/>
              <a:gd name="connsiteX10" fmla="*/ 0 w 5078900"/>
              <a:gd name="connsiteY10" fmla="*/ 5995561 h 6240920"/>
              <a:gd name="connsiteX11" fmla="*/ 0 w 5078900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762616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816404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39278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62330 w 5115688"/>
              <a:gd name="connsiteY6" fmla="*/ 3862508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40744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648428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115688" h="6240920">
                <a:moveTo>
                  <a:pt x="0" y="245359"/>
                </a:moveTo>
                <a:cubicBezTo>
                  <a:pt x="0" y="109851"/>
                  <a:pt x="109851" y="0"/>
                  <a:pt x="245359" y="0"/>
                </a:cubicBezTo>
                <a:lnTo>
                  <a:pt x="4407770" y="0"/>
                </a:lnTo>
                <a:cubicBezTo>
                  <a:pt x="4543278" y="0"/>
                  <a:pt x="4637761" y="102167"/>
                  <a:pt x="4637761" y="237675"/>
                </a:cubicBezTo>
                <a:cubicBezTo>
                  <a:pt x="4635365" y="753359"/>
                  <a:pt x="4645428" y="1884204"/>
                  <a:pt x="4654646" y="2271910"/>
                </a:cubicBezTo>
                <a:cubicBezTo>
                  <a:pt x="4656180" y="2267730"/>
                  <a:pt x="4634407" y="3140727"/>
                  <a:pt x="5115688" y="3224733"/>
                </a:cubicBezTo>
                <a:cubicBezTo>
                  <a:pt x="4616225" y="3279802"/>
                  <a:pt x="4648496" y="4044881"/>
                  <a:pt x="4654646" y="4139133"/>
                </a:cubicBezTo>
                <a:cubicBezTo>
                  <a:pt x="4660796" y="4233385"/>
                  <a:pt x="4643049" y="5530003"/>
                  <a:pt x="4653129" y="5995561"/>
                </a:cubicBezTo>
                <a:cubicBezTo>
                  <a:pt x="4653129" y="6131069"/>
                  <a:pt x="4543278" y="6240920"/>
                  <a:pt x="4407770" y="6240920"/>
                </a:cubicBezTo>
                <a:lnTo>
                  <a:pt x="245359" y="6240920"/>
                </a:lnTo>
                <a:cubicBezTo>
                  <a:pt x="109851" y="6240920"/>
                  <a:pt x="0" y="6131069"/>
                  <a:pt x="0" y="5995561"/>
                </a:cubicBezTo>
                <a:cubicBezTo>
                  <a:pt x="7684" y="4071143"/>
                  <a:pt x="30736" y="2162093"/>
                  <a:pt x="0" y="245359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2EFE9C9D-DBE6-EAA1-8B82-E75ED7CBD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FI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C41D225F-E0A8-2F33-B1E5-B1506E61E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060A2197-241E-98A7-99C3-9AEA77AF98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84520" y="0"/>
            <a:ext cx="2301726" cy="1155782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8109" y="1155782"/>
            <a:ext cx="1569280" cy="1575989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8206950E-45AE-805D-3D70-A43B2CBA6ED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2602" y="376450"/>
            <a:ext cx="1023345" cy="1027719"/>
          </a:xfrm>
          <a:prstGeom prst="rect">
            <a:avLst/>
          </a:prstGeom>
        </p:spPr>
      </p:pic>
      <p:pic>
        <p:nvPicPr>
          <p:cNvPr id="11" name="Kuva 12">
            <a:extLst>
              <a:ext uri="{FF2B5EF4-FFF2-40B4-BE49-F238E27FC236}">
                <a16:creationId xmlns:a16="http://schemas.microsoft.com/office/drawing/2014/main" id="{C5913AAC-3C16-560E-4DAF-45EE1BB6D1B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975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Kuvateksti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736CA355-B995-C1F3-D881-550E649CADDC}"/>
              </a:ext>
            </a:extLst>
          </p:cNvPr>
          <p:cNvSpPr/>
          <p:nvPr/>
        </p:nvSpPr>
        <p:spPr>
          <a:xfrm>
            <a:off x="4872626" y="-11954"/>
            <a:ext cx="7324788" cy="6875931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8710784 w 8710784"/>
              <a:gd name="connsiteY4" fmla="*/ 0 h 6966857"/>
              <a:gd name="connsiteX5" fmla="*/ 8710784 w 8710784"/>
              <a:gd name="connsiteY5" fmla="*/ 4064000 h 6966857"/>
              <a:gd name="connsiteX6" fmla="*/ 8710784 w 8710784"/>
              <a:gd name="connsiteY6" fmla="*/ 4064000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8710784 w 8710784"/>
              <a:gd name="connsiteY5" fmla="*/ 4064000 h 6966857"/>
              <a:gd name="connsiteX6" fmla="*/ 8710784 w 8710784"/>
              <a:gd name="connsiteY6" fmla="*/ 4064000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8710784 w 8710784"/>
              <a:gd name="connsiteY5" fmla="*/ 4064000 h 6966857"/>
              <a:gd name="connsiteX6" fmla="*/ 7986980 w 8710784"/>
              <a:gd name="connsiteY6" fmla="*/ 4076725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7959666 w 8710784"/>
              <a:gd name="connsiteY5" fmla="*/ 4064000 h 6966857"/>
              <a:gd name="connsiteX6" fmla="*/ 7986980 w 8710784"/>
              <a:gd name="connsiteY6" fmla="*/ 4076725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7959666 w 8710784"/>
              <a:gd name="connsiteY5" fmla="*/ 4064000 h 6966857"/>
              <a:gd name="connsiteX6" fmla="*/ 7986980 w 8710784"/>
              <a:gd name="connsiteY6" fmla="*/ 4076725 h 6966857"/>
              <a:gd name="connsiteX7" fmla="*/ 8014293 w 8710784"/>
              <a:gd name="connsiteY7" fmla="*/ 588206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05040 w 8041606"/>
              <a:gd name="connsiteY4" fmla="*/ 25450 h 6966857"/>
              <a:gd name="connsiteX5" fmla="*/ 7959666 w 8041606"/>
              <a:gd name="connsiteY5" fmla="*/ 4064000 h 6966857"/>
              <a:gd name="connsiteX6" fmla="*/ 798698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798698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802795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46010 w 8041606"/>
              <a:gd name="connsiteY5" fmla="*/ 4089450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7973324 w 8041606"/>
              <a:gd name="connsiteY6" fmla="*/ 4712968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7973324 w 8041606"/>
              <a:gd name="connsiteY6" fmla="*/ 4712968 h 6966857"/>
              <a:gd name="connsiteX7" fmla="*/ 7986981 w 8041606"/>
              <a:gd name="connsiteY7" fmla="*/ 5932963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7986981"/>
              <a:gd name="connsiteY0" fmla="*/ 0 h 6966857"/>
              <a:gd name="connsiteX1" fmla="*/ 2046308 w 7986981"/>
              <a:gd name="connsiteY1" fmla="*/ 0 h 6966857"/>
              <a:gd name="connsiteX2" fmla="*/ 2046308 w 7986981"/>
              <a:gd name="connsiteY2" fmla="*/ 0 h 6966857"/>
              <a:gd name="connsiteX3" fmla="*/ 4045651 w 7986981"/>
              <a:gd name="connsiteY3" fmla="*/ 0 h 6966857"/>
              <a:gd name="connsiteX4" fmla="*/ 7959667 w 7986981"/>
              <a:gd name="connsiteY4" fmla="*/ 0 h 6966857"/>
              <a:gd name="connsiteX5" fmla="*/ 7973324 w 7986981"/>
              <a:gd name="connsiteY5" fmla="*/ 4064001 h 6966857"/>
              <a:gd name="connsiteX6" fmla="*/ 7973324 w 7986981"/>
              <a:gd name="connsiteY6" fmla="*/ 4712968 h 6966857"/>
              <a:gd name="connsiteX7" fmla="*/ 7986981 w 7986981"/>
              <a:gd name="connsiteY7" fmla="*/ 5932963 h 6966857"/>
              <a:gd name="connsiteX8" fmla="*/ 7973323 w 7986981"/>
              <a:gd name="connsiteY8" fmla="*/ 6966857 h 6966857"/>
              <a:gd name="connsiteX9" fmla="*/ 4045651 w 7986981"/>
              <a:gd name="connsiteY9" fmla="*/ 6966857 h 6966857"/>
              <a:gd name="connsiteX10" fmla="*/ 2046308 w 7986981"/>
              <a:gd name="connsiteY10" fmla="*/ 6966857 h 6966857"/>
              <a:gd name="connsiteX11" fmla="*/ 2046308 w 7986981"/>
              <a:gd name="connsiteY11" fmla="*/ 6966857 h 6966857"/>
              <a:gd name="connsiteX12" fmla="*/ 713413 w 7986981"/>
              <a:gd name="connsiteY12" fmla="*/ 6966857 h 6966857"/>
              <a:gd name="connsiteX13" fmla="*/ 713414 w 7986981"/>
              <a:gd name="connsiteY13" fmla="*/ 4340693 h 6966857"/>
              <a:gd name="connsiteX14" fmla="*/ 0 w 7986981"/>
              <a:gd name="connsiteY14" fmla="*/ 3366393 h 6966857"/>
              <a:gd name="connsiteX15" fmla="*/ 697344 w 7986981"/>
              <a:gd name="connsiteY15" fmla="*/ 2493000 h 6966857"/>
              <a:gd name="connsiteX16" fmla="*/ 713413 w 7986981"/>
              <a:gd name="connsiteY16" fmla="*/ 0 h 6966857"/>
              <a:gd name="connsiteX0" fmla="*/ 713413 w 7986981"/>
              <a:gd name="connsiteY0" fmla="*/ 0 h 6966857"/>
              <a:gd name="connsiteX1" fmla="*/ 2046308 w 7986981"/>
              <a:gd name="connsiteY1" fmla="*/ 0 h 6966857"/>
              <a:gd name="connsiteX2" fmla="*/ 2046308 w 7986981"/>
              <a:gd name="connsiteY2" fmla="*/ 0 h 6966857"/>
              <a:gd name="connsiteX3" fmla="*/ 4045651 w 7986981"/>
              <a:gd name="connsiteY3" fmla="*/ 0 h 6966857"/>
              <a:gd name="connsiteX4" fmla="*/ 7959667 w 7986981"/>
              <a:gd name="connsiteY4" fmla="*/ 0 h 6966857"/>
              <a:gd name="connsiteX5" fmla="*/ 7973324 w 7986981"/>
              <a:gd name="connsiteY5" fmla="*/ 4064001 h 6966857"/>
              <a:gd name="connsiteX6" fmla="*/ 7986368 w 7986981"/>
              <a:gd name="connsiteY6" fmla="*/ 4712968 h 6966857"/>
              <a:gd name="connsiteX7" fmla="*/ 7986981 w 7986981"/>
              <a:gd name="connsiteY7" fmla="*/ 5932963 h 6966857"/>
              <a:gd name="connsiteX8" fmla="*/ 7973323 w 7986981"/>
              <a:gd name="connsiteY8" fmla="*/ 6966857 h 6966857"/>
              <a:gd name="connsiteX9" fmla="*/ 4045651 w 7986981"/>
              <a:gd name="connsiteY9" fmla="*/ 6966857 h 6966857"/>
              <a:gd name="connsiteX10" fmla="*/ 2046308 w 7986981"/>
              <a:gd name="connsiteY10" fmla="*/ 6966857 h 6966857"/>
              <a:gd name="connsiteX11" fmla="*/ 2046308 w 7986981"/>
              <a:gd name="connsiteY11" fmla="*/ 6966857 h 6966857"/>
              <a:gd name="connsiteX12" fmla="*/ 713413 w 7986981"/>
              <a:gd name="connsiteY12" fmla="*/ 6966857 h 6966857"/>
              <a:gd name="connsiteX13" fmla="*/ 713414 w 7986981"/>
              <a:gd name="connsiteY13" fmla="*/ 4340693 h 6966857"/>
              <a:gd name="connsiteX14" fmla="*/ 0 w 7986981"/>
              <a:gd name="connsiteY14" fmla="*/ 3366393 h 6966857"/>
              <a:gd name="connsiteX15" fmla="*/ 697344 w 7986981"/>
              <a:gd name="connsiteY15" fmla="*/ 2493000 h 6966857"/>
              <a:gd name="connsiteX16" fmla="*/ 713413 w 7986981"/>
              <a:gd name="connsiteY16" fmla="*/ 0 h 6966857"/>
              <a:gd name="connsiteX0" fmla="*/ 713413 w 7986981"/>
              <a:gd name="connsiteY0" fmla="*/ 0 h 6966857"/>
              <a:gd name="connsiteX1" fmla="*/ 2046308 w 7986981"/>
              <a:gd name="connsiteY1" fmla="*/ 0 h 6966857"/>
              <a:gd name="connsiteX2" fmla="*/ 2046308 w 7986981"/>
              <a:gd name="connsiteY2" fmla="*/ 0 h 6966857"/>
              <a:gd name="connsiteX3" fmla="*/ 4045651 w 7986981"/>
              <a:gd name="connsiteY3" fmla="*/ 0 h 6966857"/>
              <a:gd name="connsiteX4" fmla="*/ 7959667 w 7986981"/>
              <a:gd name="connsiteY4" fmla="*/ 0 h 6966857"/>
              <a:gd name="connsiteX5" fmla="*/ 7986368 w 7986981"/>
              <a:gd name="connsiteY5" fmla="*/ 4045788 h 6966857"/>
              <a:gd name="connsiteX6" fmla="*/ 7986368 w 7986981"/>
              <a:gd name="connsiteY6" fmla="*/ 4712968 h 6966857"/>
              <a:gd name="connsiteX7" fmla="*/ 7986981 w 7986981"/>
              <a:gd name="connsiteY7" fmla="*/ 5932963 h 6966857"/>
              <a:gd name="connsiteX8" fmla="*/ 7973323 w 7986981"/>
              <a:gd name="connsiteY8" fmla="*/ 6966857 h 6966857"/>
              <a:gd name="connsiteX9" fmla="*/ 4045651 w 7986981"/>
              <a:gd name="connsiteY9" fmla="*/ 6966857 h 6966857"/>
              <a:gd name="connsiteX10" fmla="*/ 2046308 w 7986981"/>
              <a:gd name="connsiteY10" fmla="*/ 6966857 h 6966857"/>
              <a:gd name="connsiteX11" fmla="*/ 2046308 w 7986981"/>
              <a:gd name="connsiteY11" fmla="*/ 6966857 h 6966857"/>
              <a:gd name="connsiteX12" fmla="*/ 713413 w 7986981"/>
              <a:gd name="connsiteY12" fmla="*/ 6966857 h 6966857"/>
              <a:gd name="connsiteX13" fmla="*/ 713414 w 7986981"/>
              <a:gd name="connsiteY13" fmla="*/ 4340693 h 6966857"/>
              <a:gd name="connsiteX14" fmla="*/ 0 w 7986981"/>
              <a:gd name="connsiteY14" fmla="*/ 3366393 h 6966857"/>
              <a:gd name="connsiteX15" fmla="*/ 697344 w 7986981"/>
              <a:gd name="connsiteY15" fmla="*/ 2493000 h 6966857"/>
              <a:gd name="connsiteX16" fmla="*/ 713413 w 7986981"/>
              <a:gd name="connsiteY16" fmla="*/ 0 h 6966857"/>
              <a:gd name="connsiteX0" fmla="*/ 713413 w 7986981"/>
              <a:gd name="connsiteY0" fmla="*/ 12143 h 6979000"/>
              <a:gd name="connsiteX1" fmla="*/ 2046308 w 7986981"/>
              <a:gd name="connsiteY1" fmla="*/ 12143 h 6979000"/>
              <a:gd name="connsiteX2" fmla="*/ 2046308 w 7986981"/>
              <a:gd name="connsiteY2" fmla="*/ 12143 h 6979000"/>
              <a:gd name="connsiteX3" fmla="*/ 4045651 w 7986981"/>
              <a:gd name="connsiteY3" fmla="*/ 12143 h 6979000"/>
              <a:gd name="connsiteX4" fmla="*/ 7979231 w 7986981"/>
              <a:gd name="connsiteY4" fmla="*/ 0 h 6979000"/>
              <a:gd name="connsiteX5" fmla="*/ 7986368 w 7986981"/>
              <a:gd name="connsiteY5" fmla="*/ 4057931 h 6979000"/>
              <a:gd name="connsiteX6" fmla="*/ 7986368 w 7986981"/>
              <a:gd name="connsiteY6" fmla="*/ 4725111 h 6979000"/>
              <a:gd name="connsiteX7" fmla="*/ 7986981 w 7986981"/>
              <a:gd name="connsiteY7" fmla="*/ 5945106 h 6979000"/>
              <a:gd name="connsiteX8" fmla="*/ 7973323 w 7986981"/>
              <a:gd name="connsiteY8" fmla="*/ 6979000 h 6979000"/>
              <a:gd name="connsiteX9" fmla="*/ 4045651 w 7986981"/>
              <a:gd name="connsiteY9" fmla="*/ 6979000 h 6979000"/>
              <a:gd name="connsiteX10" fmla="*/ 2046308 w 7986981"/>
              <a:gd name="connsiteY10" fmla="*/ 6979000 h 6979000"/>
              <a:gd name="connsiteX11" fmla="*/ 2046308 w 7986981"/>
              <a:gd name="connsiteY11" fmla="*/ 6979000 h 6979000"/>
              <a:gd name="connsiteX12" fmla="*/ 713413 w 7986981"/>
              <a:gd name="connsiteY12" fmla="*/ 6979000 h 6979000"/>
              <a:gd name="connsiteX13" fmla="*/ 713414 w 7986981"/>
              <a:gd name="connsiteY13" fmla="*/ 4352836 h 6979000"/>
              <a:gd name="connsiteX14" fmla="*/ 0 w 7986981"/>
              <a:gd name="connsiteY14" fmla="*/ 3378536 h 6979000"/>
              <a:gd name="connsiteX15" fmla="*/ 697344 w 7986981"/>
              <a:gd name="connsiteY15" fmla="*/ 2505143 h 6979000"/>
              <a:gd name="connsiteX16" fmla="*/ 713413 w 7986981"/>
              <a:gd name="connsiteY16" fmla="*/ 12143 h 6979000"/>
              <a:gd name="connsiteX0" fmla="*/ 713413 w 7992274"/>
              <a:gd name="connsiteY0" fmla="*/ 12143 h 6979000"/>
              <a:gd name="connsiteX1" fmla="*/ 2046308 w 7992274"/>
              <a:gd name="connsiteY1" fmla="*/ 12143 h 6979000"/>
              <a:gd name="connsiteX2" fmla="*/ 2046308 w 7992274"/>
              <a:gd name="connsiteY2" fmla="*/ 12143 h 6979000"/>
              <a:gd name="connsiteX3" fmla="*/ 4045651 w 7992274"/>
              <a:gd name="connsiteY3" fmla="*/ 12143 h 6979000"/>
              <a:gd name="connsiteX4" fmla="*/ 7992274 w 7992274"/>
              <a:gd name="connsiteY4" fmla="*/ 0 h 6979000"/>
              <a:gd name="connsiteX5" fmla="*/ 7986368 w 7992274"/>
              <a:gd name="connsiteY5" fmla="*/ 4057931 h 6979000"/>
              <a:gd name="connsiteX6" fmla="*/ 7986368 w 7992274"/>
              <a:gd name="connsiteY6" fmla="*/ 4725111 h 6979000"/>
              <a:gd name="connsiteX7" fmla="*/ 7986981 w 7992274"/>
              <a:gd name="connsiteY7" fmla="*/ 5945106 h 6979000"/>
              <a:gd name="connsiteX8" fmla="*/ 7973323 w 7992274"/>
              <a:gd name="connsiteY8" fmla="*/ 6979000 h 6979000"/>
              <a:gd name="connsiteX9" fmla="*/ 4045651 w 7992274"/>
              <a:gd name="connsiteY9" fmla="*/ 6979000 h 6979000"/>
              <a:gd name="connsiteX10" fmla="*/ 2046308 w 7992274"/>
              <a:gd name="connsiteY10" fmla="*/ 6979000 h 6979000"/>
              <a:gd name="connsiteX11" fmla="*/ 2046308 w 7992274"/>
              <a:gd name="connsiteY11" fmla="*/ 6979000 h 6979000"/>
              <a:gd name="connsiteX12" fmla="*/ 713413 w 7992274"/>
              <a:gd name="connsiteY12" fmla="*/ 6979000 h 6979000"/>
              <a:gd name="connsiteX13" fmla="*/ 713414 w 7992274"/>
              <a:gd name="connsiteY13" fmla="*/ 4352836 h 6979000"/>
              <a:gd name="connsiteX14" fmla="*/ 0 w 7992274"/>
              <a:gd name="connsiteY14" fmla="*/ 3378536 h 6979000"/>
              <a:gd name="connsiteX15" fmla="*/ 697344 w 7992274"/>
              <a:gd name="connsiteY15" fmla="*/ 2505143 h 6979000"/>
              <a:gd name="connsiteX16" fmla="*/ 713413 w 7992274"/>
              <a:gd name="connsiteY16" fmla="*/ 12143 h 6979000"/>
              <a:gd name="connsiteX0" fmla="*/ 713413 w 7992274"/>
              <a:gd name="connsiteY0" fmla="*/ 12143 h 6979000"/>
              <a:gd name="connsiteX1" fmla="*/ 2046308 w 7992274"/>
              <a:gd name="connsiteY1" fmla="*/ 12143 h 6979000"/>
              <a:gd name="connsiteX2" fmla="*/ 2046308 w 7992274"/>
              <a:gd name="connsiteY2" fmla="*/ 12143 h 6979000"/>
              <a:gd name="connsiteX3" fmla="*/ 4045651 w 7992274"/>
              <a:gd name="connsiteY3" fmla="*/ 12143 h 6979000"/>
              <a:gd name="connsiteX4" fmla="*/ 7992274 w 7992274"/>
              <a:gd name="connsiteY4" fmla="*/ 0 h 6979000"/>
              <a:gd name="connsiteX5" fmla="*/ 7986368 w 7992274"/>
              <a:gd name="connsiteY5" fmla="*/ 4057931 h 6979000"/>
              <a:gd name="connsiteX6" fmla="*/ 7986368 w 7992274"/>
              <a:gd name="connsiteY6" fmla="*/ 4725111 h 6979000"/>
              <a:gd name="connsiteX7" fmla="*/ 7986981 w 7992274"/>
              <a:gd name="connsiteY7" fmla="*/ 5945106 h 6979000"/>
              <a:gd name="connsiteX8" fmla="*/ 7973323 w 7992274"/>
              <a:gd name="connsiteY8" fmla="*/ 6979000 h 6979000"/>
              <a:gd name="connsiteX9" fmla="*/ 4045651 w 7992274"/>
              <a:gd name="connsiteY9" fmla="*/ 6979000 h 6979000"/>
              <a:gd name="connsiteX10" fmla="*/ 2046308 w 7992274"/>
              <a:gd name="connsiteY10" fmla="*/ 6979000 h 6979000"/>
              <a:gd name="connsiteX11" fmla="*/ 2046308 w 7992274"/>
              <a:gd name="connsiteY11" fmla="*/ 6979000 h 6979000"/>
              <a:gd name="connsiteX12" fmla="*/ 713413 w 7992274"/>
              <a:gd name="connsiteY12" fmla="*/ 6979000 h 6979000"/>
              <a:gd name="connsiteX13" fmla="*/ 713414 w 7992274"/>
              <a:gd name="connsiteY13" fmla="*/ 4352836 h 6979000"/>
              <a:gd name="connsiteX14" fmla="*/ 0 w 7992274"/>
              <a:gd name="connsiteY14" fmla="*/ 3378536 h 6979000"/>
              <a:gd name="connsiteX15" fmla="*/ 697344 w 7992274"/>
              <a:gd name="connsiteY15" fmla="*/ 2505143 h 6979000"/>
              <a:gd name="connsiteX16" fmla="*/ 713413 w 7992274"/>
              <a:gd name="connsiteY16" fmla="*/ 12143 h 6979000"/>
              <a:gd name="connsiteX0" fmla="*/ 713413 w 7992274"/>
              <a:gd name="connsiteY0" fmla="*/ 12143 h 6979000"/>
              <a:gd name="connsiteX1" fmla="*/ 2046308 w 7992274"/>
              <a:gd name="connsiteY1" fmla="*/ 12143 h 6979000"/>
              <a:gd name="connsiteX2" fmla="*/ 2046308 w 7992274"/>
              <a:gd name="connsiteY2" fmla="*/ 12143 h 6979000"/>
              <a:gd name="connsiteX3" fmla="*/ 4045651 w 7992274"/>
              <a:gd name="connsiteY3" fmla="*/ 12143 h 6979000"/>
              <a:gd name="connsiteX4" fmla="*/ 7992274 w 7992274"/>
              <a:gd name="connsiteY4" fmla="*/ 0 h 6979000"/>
              <a:gd name="connsiteX5" fmla="*/ 7986368 w 7992274"/>
              <a:gd name="connsiteY5" fmla="*/ 4057931 h 6979000"/>
              <a:gd name="connsiteX6" fmla="*/ 7986368 w 7992274"/>
              <a:gd name="connsiteY6" fmla="*/ 4725111 h 6979000"/>
              <a:gd name="connsiteX7" fmla="*/ 7986982 w 7992274"/>
              <a:gd name="connsiteY7" fmla="*/ 5945107 h 6979000"/>
              <a:gd name="connsiteX8" fmla="*/ 7973323 w 7992274"/>
              <a:gd name="connsiteY8" fmla="*/ 6979000 h 6979000"/>
              <a:gd name="connsiteX9" fmla="*/ 4045651 w 7992274"/>
              <a:gd name="connsiteY9" fmla="*/ 6979000 h 6979000"/>
              <a:gd name="connsiteX10" fmla="*/ 2046308 w 7992274"/>
              <a:gd name="connsiteY10" fmla="*/ 6979000 h 6979000"/>
              <a:gd name="connsiteX11" fmla="*/ 2046308 w 7992274"/>
              <a:gd name="connsiteY11" fmla="*/ 6979000 h 6979000"/>
              <a:gd name="connsiteX12" fmla="*/ 713413 w 7992274"/>
              <a:gd name="connsiteY12" fmla="*/ 6979000 h 6979000"/>
              <a:gd name="connsiteX13" fmla="*/ 713414 w 7992274"/>
              <a:gd name="connsiteY13" fmla="*/ 4352836 h 6979000"/>
              <a:gd name="connsiteX14" fmla="*/ 0 w 7992274"/>
              <a:gd name="connsiteY14" fmla="*/ 3378536 h 6979000"/>
              <a:gd name="connsiteX15" fmla="*/ 697344 w 7992274"/>
              <a:gd name="connsiteY15" fmla="*/ 2505143 h 6979000"/>
              <a:gd name="connsiteX16" fmla="*/ 713413 w 7992274"/>
              <a:gd name="connsiteY16" fmla="*/ 12143 h 6979000"/>
              <a:gd name="connsiteX0" fmla="*/ 713413 w 7992887"/>
              <a:gd name="connsiteY0" fmla="*/ 12143 h 6985072"/>
              <a:gd name="connsiteX1" fmla="*/ 2046308 w 7992887"/>
              <a:gd name="connsiteY1" fmla="*/ 12143 h 6985072"/>
              <a:gd name="connsiteX2" fmla="*/ 2046308 w 7992887"/>
              <a:gd name="connsiteY2" fmla="*/ 12143 h 6985072"/>
              <a:gd name="connsiteX3" fmla="*/ 4045651 w 7992887"/>
              <a:gd name="connsiteY3" fmla="*/ 12143 h 6985072"/>
              <a:gd name="connsiteX4" fmla="*/ 7992274 w 7992887"/>
              <a:gd name="connsiteY4" fmla="*/ 0 h 6985072"/>
              <a:gd name="connsiteX5" fmla="*/ 7986368 w 7992887"/>
              <a:gd name="connsiteY5" fmla="*/ 4057931 h 6985072"/>
              <a:gd name="connsiteX6" fmla="*/ 7986368 w 7992887"/>
              <a:gd name="connsiteY6" fmla="*/ 4725111 h 6985072"/>
              <a:gd name="connsiteX7" fmla="*/ 7986982 w 7992887"/>
              <a:gd name="connsiteY7" fmla="*/ 5945107 h 6985072"/>
              <a:gd name="connsiteX8" fmla="*/ 7992887 w 7992887"/>
              <a:gd name="connsiteY8" fmla="*/ 6985072 h 6985072"/>
              <a:gd name="connsiteX9" fmla="*/ 4045651 w 7992887"/>
              <a:gd name="connsiteY9" fmla="*/ 6979000 h 6985072"/>
              <a:gd name="connsiteX10" fmla="*/ 2046308 w 7992887"/>
              <a:gd name="connsiteY10" fmla="*/ 6979000 h 6985072"/>
              <a:gd name="connsiteX11" fmla="*/ 2046308 w 7992887"/>
              <a:gd name="connsiteY11" fmla="*/ 6979000 h 6985072"/>
              <a:gd name="connsiteX12" fmla="*/ 713413 w 7992887"/>
              <a:gd name="connsiteY12" fmla="*/ 6979000 h 6985072"/>
              <a:gd name="connsiteX13" fmla="*/ 713414 w 7992887"/>
              <a:gd name="connsiteY13" fmla="*/ 4352836 h 6985072"/>
              <a:gd name="connsiteX14" fmla="*/ 0 w 7992887"/>
              <a:gd name="connsiteY14" fmla="*/ 3378536 h 6985072"/>
              <a:gd name="connsiteX15" fmla="*/ 697344 w 7992887"/>
              <a:gd name="connsiteY15" fmla="*/ 2505143 h 6985072"/>
              <a:gd name="connsiteX16" fmla="*/ 713413 w 7992887"/>
              <a:gd name="connsiteY16" fmla="*/ 12143 h 6985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992887" h="6985072">
                <a:moveTo>
                  <a:pt x="713413" y="12143"/>
                </a:moveTo>
                <a:lnTo>
                  <a:pt x="2046308" y="12143"/>
                </a:lnTo>
                <a:lnTo>
                  <a:pt x="2046308" y="12143"/>
                </a:lnTo>
                <a:lnTo>
                  <a:pt x="4045651" y="12143"/>
                </a:lnTo>
                <a:lnTo>
                  <a:pt x="7992274" y="0"/>
                </a:lnTo>
                <a:cubicBezTo>
                  <a:pt x="7992274" y="1354667"/>
                  <a:pt x="7986368" y="2703264"/>
                  <a:pt x="7986368" y="4057931"/>
                </a:cubicBezTo>
                <a:lnTo>
                  <a:pt x="7986368" y="4725111"/>
                </a:lnTo>
                <a:cubicBezTo>
                  <a:pt x="7986572" y="5131776"/>
                  <a:pt x="7986778" y="5538442"/>
                  <a:pt x="7986982" y="5945107"/>
                </a:cubicBezTo>
                <a:cubicBezTo>
                  <a:pt x="7988950" y="6291762"/>
                  <a:pt x="7990919" y="6638417"/>
                  <a:pt x="7992887" y="6985072"/>
                </a:cubicBezTo>
                <a:lnTo>
                  <a:pt x="4045651" y="6979000"/>
                </a:lnTo>
                <a:lnTo>
                  <a:pt x="2046308" y="6979000"/>
                </a:lnTo>
                <a:lnTo>
                  <a:pt x="2046308" y="6979000"/>
                </a:lnTo>
                <a:lnTo>
                  <a:pt x="713413" y="6979000"/>
                </a:lnTo>
                <a:cubicBezTo>
                  <a:pt x="713413" y="6079038"/>
                  <a:pt x="713414" y="5252798"/>
                  <a:pt x="713414" y="4352836"/>
                </a:cubicBezTo>
                <a:cubicBezTo>
                  <a:pt x="699224" y="3831473"/>
                  <a:pt x="388453" y="3489813"/>
                  <a:pt x="0" y="3378536"/>
                </a:cubicBezTo>
                <a:cubicBezTo>
                  <a:pt x="388453" y="3301126"/>
                  <a:pt x="702330" y="3036643"/>
                  <a:pt x="697344" y="2505143"/>
                </a:cubicBezTo>
                <a:lnTo>
                  <a:pt x="713413" y="12143"/>
                </a:lnTo>
                <a:close/>
              </a:path>
            </a:pathLst>
          </a:custGeom>
          <a:solidFill>
            <a:srgbClr val="B0E8E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3192D1E1-4D43-0FEE-3839-DE50028BE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DFD51E7F-56D0-F55F-EB9E-34BC38139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9947" y="664441"/>
            <a:ext cx="5781306" cy="517211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 dirty="0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87F65694-C392-50FE-CC38-22B8CD41AD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66B9219C-CE5F-93DB-88E3-F100C60E1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61C996FB-90FB-3824-A37C-A42064C22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pic>
        <p:nvPicPr>
          <p:cNvPr id="13" name="Kuva 12">
            <a:extLst>
              <a:ext uri="{FF2B5EF4-FFF2-40B4-BE49-F238E27FC236}">
                <a16:creationId xmlns:a16="http://schemas.microsoft.com/office/drawing/2014/main" id="{5FFCCB95-A738-4DDF-5033-D2F4C4218F7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1321" y="4936250"/>
            <a:ext cx="1156632" cy="1161576"/>
          </a:xfrm>
          <a:prstGeom prst="rect">
            <a:avLst/>
          </a:prstGeom>
        </p:spPr>
      </p:pic>
      <p:pic>
        <p:nvPicPr>
          <p:cNvPr id="14" name="Kuva 13">
            <a:extLst>
              <a:ext uri="{FF2B5EF4-FFF2-40B4-BE49-F238E27FC236}">
                <a16:creationId xmlns:a16="http://schemas.microsoft.com/office/drawing/2014/main" id="{55D73001-0AF2-0167-61AB-0BC7E9C5F3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32613" y="5801853"/>
            <a:ext cx="2103304" cy="1056148"/>
          </a:xfrm>
          <a:prstGeom prst="rect">
            <a:avLst/>
          </a:prstGeom>
        </p:spPr>
      </p:pic>
      <p:pic>
        <p:nvPicPr>
          <p:cNvPr id="5" name="Kuva 12">
            <a:extLst>
              <a:ext uri="{FF2B5EF4-FFF2-40B4-BE49-F238E27FC236}">
                <a16:creationId xmlns:a16="http://schemas.microsoft.com/office/drawing/2014/main" id="{8FBFF183-26C9-D78A-3414-3671132753A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946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Kuvateksti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736CA355-B995-C1F3-D881-550E649CADDC}"/>
              </a:ext>
            </a:extLst>
          </p:cNvPr>
          <p:cNvSpPr/>
          <p:nvPr/>
        </p:nvSpPr>
        <p:spPr>
          <a:xfrm rot="10800000">
            <a:off x="-1" y="-2"/>
            <a:ext cx="5719947" cy="6858001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8710784 w 8710784"/>
              <a:gd name="connsiteY4" fmla="*/ 0 h 6966857"/>
              <a:gd name="connsiteX5" fmla="*/ 8710784 w 8710784"/>
              <a:gd name="connsiteY5" fmla="*/ 4064000 h 6966857"/>
              <a:gd name="connsiteX6" fmla="*/ 8710784 w 8710784"/>
              <a:gd name="connsiteY6" fmla="*/ 4064000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8710784 w 8710784"/>
              <a:gd name="connsiteY5" fmla="*/ 4064000 h 6966857"/>
              <a:gd name="connsiteX6" fmla="*/ 8710784 w 8710784"/>
              <a:gd name="connsiteY6" fmla="*/ 4064000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8710784 w 8710784"/>
              <a:gd name="connsiteY5" fmla="*/ 4064000 h 6966857"/>
              <a:gd name="connsiteX6" fmla="*/ 7986980 w 8710784"/>
              <a:gd name="connsiteY6" fmla="*/ 4076725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7959666 w 8710784"/>
              <a:gd name="connsiteY5" fmla="*/ 4064000 h 6966857"/>
              <a:gd name="connsiteX6" fmla="*/ 7986980 w 8710784"/>
              <a:gd name="connsiteY6" fmla="*/ 4076725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7959666 w 8710784"/>
              <a:gd name="connsiteY5" fmla="*/ 4064000 h 6966857"/>
              <a:gd name="connsiteX6" fmla="*/ 7986980 w 8710784"/>
              <a:gd name="connsiteY6" fmla="*/ 4076725 h 6966857"/>
              <a:gd name="connsiteX7" fmla="*/ 8014293 w 8710784"/>
              <a:gd name="connsiteY7" fmla="*/ 588206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05040 w 8041606"/>
              <a:gd name="connsiteY4" fmla="*/ 25450 h 6966857"/>
              <a:gd name="connsiteX5" fmla="*/ 7959666 w 8041606"/>
              <a:gd name="connsiteY5" fmla="*/ 4064000 h 6966857"/>
              <a:gd name="connsiteX6" fmla="*/ 798698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798698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802795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46010 w 8041606"/>
              <a:gd name="connsiteY5" fmla="*/ 4089450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7973324 w 8041606"/>
              <a:gd name="connsiteY6" fmla="*/ 4712968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7973324 w 8041606"/>
              <a:gd name="connsiteY6" fmla="*/ 4712968 h 6966857"/>
              <a:gd name="connsiteX7" fmla="*/ 7986981 w 8041606"/>
              <a:gd name="connsiteY7" fmla="*/ 5932963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7986981"/>
              <a:gd name="connsiteY0" fmla="*/ 0 h 6966857"/>
              <a:gd name="connsiteX1" fmla="*/ 2046308 w 7986981"/>
              <a:gd name="connsiteY1" fmla="*/ 0 h 6966857"/>
              <a:gd name="connsiteX2" fmla="*/ 2046308 w 7986981"/>
              <a:gd name="connsiteY2" fmla="*/ 0 h 6966857"/>
              <a:gd name="connsiteX3" fmla="*/ 4045651 w 7986981"/>
              <a:gd name="connsiteY3" fmla="*/ 0 h 6966857"/>
              <a:gd name="connsiteX4" fmla="*/ 7959667 w 7986981"/>
              <a:gd name="connsiteY4" fmla="*/ 0 h 6966857"/>
              <a:gd name="connsiteX5" fmla="*/ 7973324 w 7986981"/>
              <a:gd name="connsiteY5" fmla="*/ 4064001 h 6966857"/>
              <a:gd name="connsiteX6" fmla="*/ 7973324 w 7986981"/>
              <a:gd name="connsiteY6" fmla="*/ 4712968 h 6966857"/>
              <a:gd name="connsiteX7" fmla="*/ 7986981 w 7986981"/>
              <a:gd name="connsiteY7" fmla="*/ 5932963 h 6966857"/>
              <a:gd name="connsiteX8" fmla="*/ 7973323 w 7986981"/>
              <a:gd name="connsiteY8" fmla="*/ 6966857 h 6966857"/>
              <a:gd name="connsiteX9" fmla="*/ 4045651 w 7986981"/>
              <a:gd name="connsiteY9" fmla="*/ 6966857 h 6966857"/>
              <a:gd name="connsiteX10" fmla="*/ 2046308 w 7986981"/>
              <a:gd name="connsiteY10" fmla="*/ 6966857 h 6966857"/>
              <a:gd name="connsiteX11" fmla="*/ 2046308 w 7986981"/>
              <a:gd name="connsiteY11" fmla="*/ 6966857 h 6966857"/>
              <a:gd name="connsiteX12" fmla="*/ 713413 w 7986981"/>
              <a:gd name="connsiteY12" fmla="*/ 6966857 h 6966857"/>
              <a:gd name="connsiteX13" fmla="*/ 713414 w 7986981"/>
              <a:gd name="connsiteY13" fmla="*/ 4340693 h 6966857"/>
              <a:gd name="connsiteX14" fmla="*/ 0 w 7986981"/>
              <a:gd name="connsiteY14" fmla="*/ 3366393 h 6966857"/>
              <a:gd name="connsiteX15" fmla="*/ 697344 w 7986981"/>
              <a:gd name="connsiteY15" fmla="*/ 2493000 h 6966857"/>
              <a:gd name="connsiteX16" fmla="*/ 713413 w 7986981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986981" h="6966857">
                <a:moveTo>
                  <a:pt x="713413" y="0"/>
                </a:moveTo>
                <a:lnTo>
                  <a:pt x="2046308" y="0"/>
                </a:lnTo>
                <a:lnTo>
                  <a:pt x="2046308" y="0"/>
                </a:lnTo>
                <a:lnTo>
                  <a:pt x="4045651" y="0"/>
                </a:lnTo>
                <a:lnTo>
                  <a:pt x="7959667" y="0"/>
                </a:lnTo>
                <a:cubicBezTo>
                  <a:pt x="7959667" y="1354667"/>
                  <a:pt x="7973324" y="2709334"/>
                  <a:pt x="7973324" y="4064001"/>
                </a:cubicBezTo>
                <a:lnTo>
                  <a:pt x="7973324" y="4712968"/>
                </a:lnTo>
                <a:lnTo>
                  <a:pt x="7986981" y="5932963"/>
                </a:lnTo>
                <a:lnTo>
                  <a:pt x="7973323" y="6966857"/>
                </a:lnTo>
                <a:lnTo>
                  <a:pt x="4045651" y="6966857"/>
                </a:lnTo>
                <a:lnTo>
                  <a:pt x="2046308" y="6966857"/>
                </a:lnTo>
                <a:lnTo>
                  <a:pt x="2046308" y="6966857"/>
                </a:lnTo>
                <a:lnTo>
                  <a:pt x="713413" y="6966857"/>
                </a:lnTo>
                <a:cubicBezTo>
                  <a:pt x="713413" y="6066895"/>
                  <a:pt x="713414" y="5240655"/>
                  <a:pt x="713414" y="4340693"/>
                </a:cubicBezTo>
                <a:cubicBezTo>
                  <a:pt x="699224" y="3819330"/>
                  <a:pt x="388453" y="3477670"/>
                  <a:pt x="0" y="3366393"/>
                </a:cubicBezTo>
                <a:cubicBezTo>
                  <a:pt x="388453" y="3288983"/>
                  <a:pt x="702330" y="3024500"/>
                  <a:pt x="697344" y="2493000"/>
                </a:cubicBezTo>
                <a:lnTo>
                  <a:pt x="713413" y="0"/>
                </a:lnTo>
                <a:close/>
              </a:path>
            </a:pathLst>
          </a:custGeom>
          <a:solidFill>
            <a:srgbClr val="B0E8E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3192D1E1-4D43-0FEE-3839-DE50028BE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DFD51E7F-56D0-F55F-EB9E-34BC38139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9947" y="664441"/>
            <a:ext cx="5781306" cy="517211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 dirty="0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87F65694-C392-50FE-CC38-22B8CD41AD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66B9219C-CE5F-93DB-88E3-F100C60E1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61C996FB-90FB-3824-A37C-A42064C22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pic>
        <p:nvPicPr>
          <p:cNvPr id="5" name="Kuva 12">
            <a:extLst>
              <a:ext uri="{FF2B5EF4-FFF2-40B4-BE49-F238E27FC236}">
                <a16:creationId xmlns:a16="http://schemas.microsoft.com/office/drawing/2014/main" id="{38637BC5-7DCF-24F6-EE01-5933628B095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83427"/>
            <a:ext cx="2080796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4452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uvateksti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Kuva 11" descr="Kuva, joka sisältää kohteen taivas, ulko, mies, henkilö">
            <a:extLst>
              <a:ext uri="{FF2B5EF4-FFF2-40B4-BE49-F238E27FC236}">
                <a16:creationId xmlns:a16="http://schemas.microsoft.com/office/drawing/2014/main" id="{D9D1F240-A463-54F3-4F6B-6CE017CE8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47998" y="2790"/>
            <a:ext cx="9269260" cy="6855210"/>
          </a:xfrm>
          <a:prstGeom prst="rect">
            <a:avLst/>
          </a:prstGeom>
        </p:spPr>
      </p:pic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9A32F91C-7C8D-D232-EB6B-546B65655D3F}"/>
              </a:ext>
            </a:extLst>
          </p:cNvPr>
          <p:cNvSpPr/>
          <p:nvPr/>
        </p:nvSpPr>
        <p:spPr>
          <a:xfrm rot="10800000">
            <a:off x="-2" y="1"/>
            <a:ext cx="6096002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EB43112E-9738-04AE-879A-80E97EAC2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3A4BEA9B-DD0D-1EA5-5076-70624D98ED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9ADCCBAF-A10A-913F-8FAB-F6DE91AE4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E9880378-8DEE-FEC8-61FB-1693A890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pic>
        <p:nvPicPr>
          <p:cNvPr id="15" name="Kuva 14" descr="Kuva, joka sisältää kohteen teksti, clipart-kuva&#10;&#10;Kuvaus luotu automaattisesti">
            <a:extLst>
              <a:ext uri="{FF2B5EF4-FFF2-40B4-BE49-F238E27FC236}">
                <a16:creationId xmlns:a16="http://schemas.microsoft.com/office/drawing/2014/main" id="{12A66AF4-12F1-28AB-E812-E1FD9A1A63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620" y="5841401"/>
            <a:ext cx="1307629" cy="730773"/>
          </a:xfrm>
          <a:prstGeom prst="rect">
            <a:avLst/>
          </a:prstGeom>
        </p:spPr>
      </p:pic>
      <p:sp>
        <p:nvSpPr>
          <p:cNvPr id="3" name="Puhekupla: Suorakulmio 3">
            <a:extLst>
              <a:ext uri="{FF2B5EF4-FFF2-40B4-BE49-F238E27FC236}">
                <a16:creationId xmlns:a16="http://schemas.microsoft.com/office/drawing/2014/main" id="{D73EC436-8BCB-8B8C-8EFE-BA165E146A66}"/>
              </a:ext>
            </a:extLst>
          </p:cNvPr>
          <p:cNvSpPr/>
          <p:nvPr/>
        </p:nvSpPr>
        <p:spPr>
          <a:xfrm rot="10800000">
            <a:off x="-2" y="1"/>
            <a:ext cx="6096002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5" name="Kuva 12">
            <a:extLst>
              <a:ext uri="{FF2B5EF4-FFF2-40B4-BE49-F238E27FC236}">
                <a16:creationId xmlns:a16="http://schemas.microsoft.com/office/drawing/2014/main" id="{C6EEB7CB-E6B9-A451-4CFD-9BBF9EED509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83427"/>
            <a:ext cx="2080796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050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Kuvatekstillinen kuva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9A32F91C-7C8D-D232-EB6B-546B65655D3F}"/>
              </a:ext>
            </a:extLst>
          </p:cNvPr>
          <p:cNvSpPr/>
          <p:nvPr/>
        </p:nvSpPr>
        <p:spPr>
          <a:xfrm>
            <a:off x="5066270" y="1"/>
            <a:ext cx="7250989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EB43112E-9738-04AE-879A-80E97EAC2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3A4BEA9B-DD0D-1EA5-5076-70624D98ED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9ADCCBAF-A10A-913F-8FAB-F6DE91AE4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E9880378-8DEE-FEC8-61FB-1693A890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graphicFrame>
        <p:nvGraphicFramePr>
          <p:cNvPr id="9" name="Kaavio 8">
            <a:extLst>
              <a:ext uri="{FF2B5EF4-FFF2-40B4-BE49-F238E27FC236}">
                <a16:creationId xmlns:a16="http://schemas.microsoft.com/office/drawing/2014/main" id="{9D9D564D-1097-F6DC-F922-F25E71B4B8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6731245"/>
              </p:ext>
            </p:extLst>
          </p:nvPr>
        </p:nvGraphicFramePr>
        <p:xfrm>
          <a:off x="6240162" y="457200"/>
          <a:ext cx="5703587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Puhekupla: Suorakulmio 3">
            <a:extLst>
              <a:ext uri="{FF2B5EF4-FFF2-40B4-BE49-F238E27FC236}">
                <a16:creationId xmlns:a16="http://schemas.microsoft.com/office/drawing/2014/main" id="{4BC205A3-7535-D6E1-2593-ED6740F2C34B}"/>
              </a:ext>
            </a:extLst>
          </p:cNvPr>
          <p:cNvSpPr/>
          <p:nvPr/>
        </p:nvSpPr>
        <p:spPr>
          <a:xfrm>
            <a:off x="5066270" y="1"/>
            <a:ext cx="7250989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184477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tsikko ja teksti yksinkerta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AA4149E-CB64-7708-4C62-E448054AC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grpSp>
        <p:nvGrpSpPr>
          <p:cNvPr id="6" name="Ryhmä 5">
            <a:extLst>
              <a:ext uri="{FF2B5EF4-FFF2-40B4-BE49-F238E27FC236}">
                <a16:creationId xmlns:a16="http://schemas.microsoft.com/office/drawing/2014/main" id="{3A1065F5-E862-E2A4-6C64-66139D33277F}"/>
              </a:ext>
            </a:extLst>
          </p:cNvPr>
          <p:cNvGrpSpPr/>
          <p:nvPr/>
        </p:nvGrpSpPr>
        <p:grpSpPr>
          <a:xfrm>
            <a:off x="10432549" y="453797"/>
            <a:ext cx="1450978" cy="1457180"/>
            <a:chOff x="10432549" y="453797"/>
            <a:chExt cx="1450978" cy="1457180"/>
          </a:xfrm>
        </p:grpSpPr>
        <p:pic>
          <p:nvPicPr>
            <p:cNvPr id="7" name="Kuva 6">
              <a:extLst>
                <a:ext uri="{FF2B5EF4-FFF2-40B4-BE49-F238E27FC236}">
                  <a16:creationId xmlns:a16="http://schemas.microsoft.com/office/drawing/2014/main" id="{0E2A8937-8719-1C95-FE2B-51B6668FE4F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432549" y="765263"/>
              <a:ext cx="1140839" cy="1145714"/>
            </a:xfrm>
            <a:prstGeom prst="rect">
              <a:avLst/>
            </a:prstGeom>
            <a:noFill/>
          </p:spPr>
        </p:pic>
        <p:pic>
          <p:nvPicPr>
            <p:cNvPr id="8" name="Kuva 7">
              <a:extLst>
                <a:ext uri="{FF2B5EF4-FFF2-40B4-BE49-F238E27FC236}">
                  <a16:creationId xmlns:a16="http://schemas.microsoft.com/office/drawing/2014/main" id="{35A95895-57AE-3E62-8037-4FACA91FB4C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email">
              <a:alphaModFix amt="39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263248" y="453797"/>
              <a:ext cx="620279" cy="622929"/>
            </a:xfrm>
            <a:prstGeom prst="rect">
              <a:avLst/>
            </a:prstGeom>
            <a:effectLst/>
          </p:spPr>
        </p:pic>
      </p:grpSp>
      <p:sp>
        <p:nvSpPr>
          <p:cNvPr id="10" name="Sisällön paikkamerkki 2">
            <a:extLst>
              <a:ext uri="{FF2B5EF4-FFF2-40B4-BE49-F238E27FC236}">
                <a16:creationId xmlns:a16="http://schemas.microsoft.com/office/drawing/2014/main" id="{73293D78-538B-1CEB-51E8-1CC0DCF688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298373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pic>
        <p:nvPicPr>
          <p:cNvPr id="3" name="Kuva 12">
            <a:extLst>
              <a:ext uri="{FF2B5EF4-FFF2-40B4-BE49-F238E27FC236}">
                <a16:creationId xmlns:a16="http://schemas.microsoft.com/office/drawing/2014/main" id="{82019711-140C-A142-C35D-0AE9BB8F3D4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1628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tsikko ja teksti väripohja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32549" y="765263"/>
            <a:ext cx="1140839" cy="1145714"/>
          </a:xfrm>
          <a:prstGeom prst="rect">
            <a:avLst/>
          </a:prstGeom>
          <a:noFill/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8206950E-45AE-805D-3D70-A43B2CBA6E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53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63248" y="453797"/>
            <a:ext cx="620279" cy="622929"/>
          </a:xfrm>
          <a:prstGeom prst="rect">
            <a:avLst/>
          </a:prstGeom>
          <a:effectLst/>
        </p:spPr>
      </p:pic>
      <p:sp>
        <p:nvSpPr>
          <p:cNvPr id="13" name="Otsikko 1">
            <a:extLst>
              <a:ext uri="{FF2B5EF4-FFF2-40B4-BE49-F238E27FC236}">
                <a16:creationId xmlns:a16="http://schemas.microsoft.com/office/drawing/2014/main" id="{1792A9E1-E074-9911-9C2C-35CFCF88E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15" name="Sisällön paikkamerkki 2">
            <a:extLst>
              <a:ext uri="{FF2B5EF4-FFF2-40B4-BE49-F238E27FC236}">
                <a16:creationId xmlns:a16="http://schemas.microsoft.com/office/drawing/2014/main" id="{B8CEDF70-854F-85BD-E2FA-4C661F0E4B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298373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2779596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Kartt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: Pyöristetyt kulmat 1">
            <a:extLst>
              <a:ext uri="{FF2B5EF4-FFF2-40B4-BE49-F238E27FC236}">
                <a16:creationId xmlns:a16="http://schemas.microsoft.com/office/drawing/2014/main" id="{9E0B075C-D7CA-CFDA-5481-8ECDCE603E5E}"/>
              </a:ext>
            </a:extLst>
          </p:cNvPr>
          <p:cNvSpPr/>
          <p:nvPr/>
        </p:nvSpPr>
        <p:spPr>
          <a:xfrm>
            <a:off x="354620" y="252166"/>
            <a:ext cx="11474591" cy="5406762"/>
          </a:xfrm>
          <a:prstGeom prst="roundRect">
            <a:avLst>
              <a:gd name="adj" fmla="val 3199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32549" y="765263"/>
            <a:ext cx="1140839" cy="1145714"/>
          </a:xfrm>
          <a:prstGeom prst="rect">
            <a:avLst/>
          </a:prstGeom>
          <a:noFill/>
        </p:spPr>
      </p:pic>
      <p:sp>
        <p:nvSpPr>
          <p:cNvPr id="13" name="Otsikko 1">
            <a:extLst>
              <a:ext uri="{FF2B5EF4-FFF2-40B4-BE49-F238E27FC236}">
                <a16:creationId xmlns:a16="http://schemas.microsoft.com/office/drawing/2014/main" id="{1792A9E1-E074-9911-9C2C-35CFCF88E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019" y="765264"/>
            <a:ext cx="5416982" cy="870798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599ED33-93B1-683E-60C0-87CCFBD60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60987" y="941910"/>
            <a:ext cx="5923000" cy="460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isällön paikkamerkki 3">
            <a:extLst>
              <a:ext uri="{FF2B5EF4-FFF2-40B4-BE49-F238E27FC236}">
                <a16:creationId xmlns:a16="http://schemas.microsoft.com/office/drawing/2014/main" id="{721CEED8-9497-AD09-A1CD-3E0003D8E6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9020" y="1759110"/>
            <a:ext cx="5318556" cy="361532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pic>
        <p:nvPicPr>
          <p:cNvPr id="3" name="Kuva 12">
            <a:extLst>
              <a:ext uri="{FF2B5EF4-FFF2-40B4-BE49-F238E27FC236}">
                <a16:creationId xmlns:a16="http://schemas.microsoft.com/office/drawing/2014/main" id="{B4F37289-FDF8-7218-478D-02D40A5A2DB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1820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edia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Ryhmä 9">
            <a:extLst>
              <a:ext uri="{FF2B5EF4-FFF2-40B4-BE49-F238E27FC236}">
                <a16:creationId xmlns:a16="http://schemas.microsoft.com/office/drawing/2014/main" id="{FDF0A0AD-E1FC-117C-AC4E-6132192FBA39}"/>
              </a:ext>
            </a:extLst>
          </p:cNvPr>
          <p:cNvGrpSpPr/>
          <p:nvPr/>
        </p:nvGrpSpPr>
        <p:grpSpPr>
          <a:xfrm>
            <a:off x="9765562" y="1"/>
            <a:ext cx="2320683" cy="1966586"/>
            <a:chOff x="8862602" y="0"/>
            <a:chExt cx="3223644" cy="2731771"/>
          </a:xfrm>
        </p:grpSpPr>
        <p:pic>
          <p:nvPicPr>
            <p:cNvPr id="6" name="Kuva 5">
              <a:extLst>
                <a:ext uri="{FF2B5EF4-FFF2-40B4-BE49-F238E27FC236}">
                  <a16:creationId xmlns:a16="http://schemas.microsoft.com/office/drawing/2014/main" id="{060A2197-241E-98A7-99C3-9AEA77AF984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784520" y="0"/>
              <a:ext cx="2301726" cy="1155782"/>
            </a:xfrm>
            <a:prstGeom prst="rect">
              <a:avLst/>
            </a:prstGeom>
          </p:spPr>
        </p:pic>
        <p:pic>
          <p:nvPicPr>
            <p:cNvPr id="7" name="Kuva 6">
              <a:extLst>
                <a:ext uri="{FF2B5EF4-FFF2-40B4-BE49-F238E27FC236}">
                  <a16:creationId xmlns:a16="http://schemas.microsoft.com/office/drawing/2014/main" id="{E63D9361-3A1D-53BA-3B9C-D7D74E1AC23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628109" y="1155782"/>
              <a:ext cx="1569280" cy="1575989"/>
            </a:xfrm>
            <a:prstGeom prst="rect">
              <a:avLst/>
            </a:prstGeom>
          </p:spPr>
        </p:pic>
        <p:pic>
          <p:nvPicPr>
            <p:cNvPr id="8" name="Kuva 7">
              <a:extLst>
                <a:ext uri="{FF2B5EF4-FFF2-40B4-BE49-F238E27FC236}">
                  <a16:creationId xmlns:a16="http://schemas.microsoft.com/office/drawing/2014/main" id="{8206950E-45AE-805D-3D70-A43B2CBA6ED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62602" y="376450"/>
              <a:ext cx="1023345" cy="1027719"/>
            </a:xfrm>
            <a:prstGeom prst="rect">
              <a:avLst/>
            </a:prstGeom>
          </p:spPr>
        </p:pic>
      </p:grpSp>
      <p:sp>
        <p:nvSpPr>
          <p:cNvPr id="2" name="Otsikko 1">
            <a:extLst>
              <a:ext uri="{FF2B5EF4-FFF2-40B4-BE49-F238E27FC236}">
                <a16:creationId xmlns:a16="http://schemas.microsoft.com/office/drawing/2014/main" id="{C376323E-1575-4D6E-C780-0DBCC11CA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733" y="236499"/>
            <a:ext cx="8234867" cy="829759"/>
          </a:xfrm>
          <a:effectLst>
            <a:outerShdw blurRad="88900" dist="38100" algn="l" rotWithShape="0">
              <a:prstClr val="black"/>
            </a:outerShdw>
            <a:softEdge rad="0"/>
          </a:effectLst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617531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edia tekstillä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orakulmio: Pyöristetyt kulmat 4">
            <a:extLst>
              <a:ext uri="{FF2B5EF4-FFF2-40B4-BE49-F238E27FC236}">
                <a16:creationId xmlns:a16="http://schemas.microsoft.com/office/drawing/2014/main" id="{3ADD1480-B599-0033-BEF5-7F4B774F3E95}"/>
              </a:ext>
            </a:extLst>
          </p:cNvPr>
          <p:cNvSpPr/>
          <p:nvPr/>
        </p:nvSpPr>
        <p:spPr>
          <a:xfrm rot="5400000">
            <a:off x="2080379" y="-1366966"/>
            <a:ext cx="5366748" cy="8612946"/>
          </a:xfrm>
          <a:custGeom>
            <a:avLst/>
            <a:gdLst>
              <a:gd name="connsiteX0" fmla="*/ 0 w 4653129"/>
              <a:gd name="connsiteY0" fmla="*/ 245359 h 6240920"/>
              <a:gd name="connsiteX1" fmla="*/ 245359 w 4653129"/>
              <a:gd name="connsiteY1" fmla="*/ 0 h 6240920"/>
              <a:gd name="connsiteX2" fmla="*/ 4407770 w 4653129"/>
              <a:gd name="connsiteY2" fmla="*/ 0 h 6240920"/>
              <a:gd name="connsiteX3" fmla="*/ 4653129 w 4653129"/>
              <a:gd name="connsiteY3" fmla="*/ 245359 h 6240920"/>
              <a:gd name="connsiteX4" fmla="*/ 4653129 w 4653129"/>
              <a:gd name="connsiteY4" fmla="*/ 5995561 h 6240920"/>
              <a:gd name="connsiteX5" fmla="*/ 4407770 w 4653129"/>
              <a:gd name="connsiteY5" fmla="*/ 6240920 h 6240920"/>
              <a:gd name="connsiteX6" fmla="*/ 245359 w 4653129"/>
              <a:gd name="connsiteY6" fmla="*/ 6240920 h 6240920"/>
              <a:gd name="connsiteX7" fmla="*/ 0 w 4653129"/>
              <a:gd name="connsiteY7" fmla="*/ 5995561 h 6240920"/>
              <a:gd name="connsiteX8" fmla="*/ 0 w 4653129"/>
              <a:gd name="connsiteY8" fmla="*/ 245359 h 6240920"/>
              <a:gd name="connsiteX0" fmla="*/ 0 w 4785297"/>
              <a:gd name="connsiteY0" fmla="*/ 245359 h 6240920"/>
              <a:gd name="connsiteX1" fmla="*/ 245359 w 4785297"/>
              <a:gd name="connsiteY1" fmla="*/ 0 h 6240920"/>
              <a:gd name="connsiteX2" fmla="*/ 4407770 w 4785297"/>
              <a:gd name="connsiteY2" fmla="*/ 0 h 6240920"/>
              <a:gd name="connsiteX3" fmla="*/ 4653129 w 4785297"/>
              <a:gd name="connsiteY3" fmla="*/ 245359 h 6240920"/>
              <a:gd name="connsiteX4" fmla="*/ 4785274 w 4785297"/>
              <a:gd name="connsiteY4" fmla="*/ 3224733 h 6240920"/>
              <a:gd name="connsiteX5" fmla="*/ 4653129 w 4785297"/>
              <a:gd name="connsiteY5" fmla="*/ 5995561 h 6240920"/>
              <a:gd name="connsiteX6" fmla="*/ 4407770 w 4785297"/>
              <a:gd name="connsiteY6" fmla="*/ 6240920 h 6240920"/>
              <a:gd name="connsiteX7" fmla="*/ 245359 w 4785297"/>
              <a:gd name="connsiteY7" fmla="*/ 6240920 h 6240920"/>
              <a:gd name="connsiteX8" fmla="*/ 0 w 4785297"/>
              <a:gd name="connsiteY8" fmla="*/ 5995561 h 6240920"/>
              <a:gd name="connsiteX9" fmla="*/ 0 w 4785297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13"/>
              <a:gd name="connsiteY0" fmla="*/ 245359 h 6240920"/>
              <a:gd name="connsiteX1" fmla="*/ 245359 w 5078613"/>
              <a:gd name="connsiteY1" fmla="*/ 0 h 6240920"/>
              <a:gd name="connsiteX2" fmla="*/ 4407770 w 5078613"/>
              <a:gd name="connsiteY2" fmla="*/ 0 h 6240920"/>
              <a:gd name="connsiteX3" fmla="*/ 4653129 w 5078613"/>
              <a:gd name="connsiteY3" fmla="*/ 245359 h 6240920"/>
              <a:gd name="connsiteX4" fmla="*/ 4677698 w 5078613"/>
              <a:gd name="connsiteY4" fmla="*/ 2602326 h 6240920"/>
              <a:gd name="connsiteX5" fmla="*/ 5077268 w 5078613"/>
              <a:gd name="connsiteY5" fmla="*/ 3217049 h 6240920"/>
              <a:gd name="connsiteX6" fmla="*/ 4653129 w 5078613"/>
              <a:gd name="connsiteY6" fmla="*/ 5995561 h 6240920"/>
              <a:gd name="connsiteX7" fmla="*/ 4407770 w 5078613"/>
              <a:gd name="connsiteY7" fmla="*/ 6240920 h 6240920"/>
              <a:gd name="connsiteX8" fmla="*/ 245359 w 5078613"/>
              <a:gd name="connsiteY8" fmla="*/ 6240920 h 6240920"/>
              <a:gd name="connsiteX9" fmla="*/ 0 w 5078613"/>
              <a:gd name="connsiteY9" fmla="*/ 5995561 h 6240920"/>
              <a:gd name="connsiteX10" fmla="*/ 0 w 5078613"/>
              <a:gd name="connsiteY10" fmla="*/ 245359 h 6240920"/>
              <a:gd name="connsiteX0" fmla="*/ 0 w 5078405"/>
              <a:gd name="connsiteY0" fmla="*/ 245359 h 6240920"/>
              <a:gd name="connsiteX1" fmla="*/ 245359 w 5078405"/>
              <a:gd name="connsiteY1" fmla="*/ 0 h 6240920"/>
              <a:gd name="connsiteX2" fmla="*/ 4407770 w 5078405"/>
              <a:gd name="connsiteY2" fmla="*/ 0 h 6240920"/>
              <a:gd name="connsiteX3" fmla="*/ 4653129 w 5078405"/>
              <a:gd name="connsiteY3" fmla="*/ 245359 h 6240920"/>
              <a:gd name="connsiteX4" fmla="*/ 4677698 w 5078405"/>
              <a:gd name="connsiteY4" fmla="*/ 2602326 h 6240920"/>
              <a:gd name="connsiteX5" fmla="*/ 5077268 w 5078405"/>
              <a:gd name="connsiteY5" fmla="*/ 3217049 h 6240920"/>
              <a:gd name="connsiteX6" fmla="*/ 4653129 w 5078405"/>
              <a:gd name="connsiteY6" fmla="*/ 5995561 h 6240920"/>
              <a:gd name="connsiteX7" fmla="*/ 4407770 w 5078405"/>
              <a:gd name="connsiteY7" fmla="*/ 6240920 h 6240920"/>
              <a:gd name="connsiteX8" fmla="*/ 245359 w 5078405"/>
              <a:gd name="connsiteY8" fmla="*/ 6240920 h 6240920"/>
              <a:gd name="connsiteX9" fmla="*/ 0 w 5078405"/>
              <a:gd name="connsiteY9" fmla="*/ 5995561 h 6240920"/>
              <a:gd name="connsiteX10" fmla="*/ 0 w 5078405"/>
              <a:gd name="connsiteY10" fmla="*/ 245359 h 6240920"/>
              <a:gd name="connsiteX0" fmla="*/ 0 w 5078385"/>
              <a:gd name="connsiteY0" fmla="*/ 245359 h 6240920"/>
              <a:gd name="connsiteX1" fmla="*/ 245359 w 5078385"/>
              <a:gd name="connsiteY1" fmla="*/ 0 h 6240920"/>
              <a:gd name="connsiteX2" fmla="*/ 4407770 w 5078385"/>
              <a:gd name="connsiteY2" fmla="*/ 0 h 6240920"/>
              <a:gd name="connsiteX3" fmla="*/ 4653129 w 5078385"/>
              <a:gd name="connsiteY3" fmla="*/ 245359 h 6240920"/>
              <a:gd name="connsiteX4" fmla="*/ 4670014 w 5078385"/>
              <a:gd name="connsiteY4" fmla="*/ 2610010 h 6240920"/>
              <a:gd name="connsiteX5" fmla="*/ 5077268 w 5078385"/>
              <a:gd name="connsiteY5" fmla="*/ 3217049 h 6240920"/>
              <a:gd name="connsiteX6" fmla="*/ 4653129 w 5078385"/>
              <a:gd name="connsiteY6" fmla="*/ 5995561 h 6240920"/>
              <a:gd name="connsiteX7" fmla="*/ 4407770 w 5078385"/>
              <a:gd name="connsiteY7" fmla="*/ 6240920 h 6240920"/>
              <a:gd name="connsiteX8" fmla="*/ 245359 w 5078385"/>
              <a:gd name="connsiteY8" fmla="*/ 6240920 h 6240920"/>
              <a:gd name="connsiteX9" fmla="*/ 0 w 5078385"/>
              <a:gd name="connsiteY9" fmla="*/ 5995561 h 6240920"/>
              <a:gd name="connsiteX10" fmla="*/ 0 w 5078385"/>
              <a:gd name="connsiteY10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8900"/>
              <a:gd name="connsiteY0" fmla="*/ 245359 h 6240920"/>
              <a:gd name="connsiteX1" fmla="*/ 245359 w 5078900"/>
              <a:gd name="connsiteY1" fmla="*/ 0 h 6240920"/>
              <a:gd name="connsiteX2" fmla="*/ 4407770 w 5078900"/>
              <a:gd name="connsiteY2" fmla="*/ 0 h 6240920"/>
              <a:gd name="connsiteX3" fmla="*/ 4653129 w 5078900"/>
              <a:gd name="connsiteY3" fmla="*/ 245359 h 6240920"/>
              <a:gd name="connsiteX4" fmla="*/ 4670014 w 5078900"/>
              <a:gd name="connsiteY4" fmla="*/ 2610010 h 6240920"/>
              <a:gd name="connsiteX5" fmla="*/ 5077268 w 5078900"/>
              <a:gd name="connsiteY5" fmla="*/ 3217049 h 6240920"/>
              <a:gd name="connsiteX6" fmla="*/ 4700750 w 5078900"/>
              <a:gd name="connsiteY6" fmla="*/ 3801036 h 6240920"/>
              <a:gd name="connsiteX7" fmla="*/ 4653129 w 5078900"/>
              <a:gd name="connsiteY7" fmla="*/ 5995561 h 6240920"/>
              <a:gd name="connsiteX8" fmla="*/ 4407770 w 5078900"/>
              <a:gd name="connsiteY8" fmla="*/ 6240920 h 6240920"/>
              <a:gd name="connsiteX9" fmla="*/ 245359 w 5078900"/>
              <a:gd name="connsiteY9" fmla="*/ 6240920 h 6240920"/>
              <a:gd name="connsiteX10" fmla="*/ 0 w 5078900"/>
              <a:gd name="connsiteY10" fmla="*/ 5995561 h 6240920"/>
              <a:gd name="connsiteX11" fmla="*/ 0 w 5078900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762616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816404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39278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62330 w 5115688"/>
              <a:gd name="connsiteY6" fmla="*/ 3862508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40744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648428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561356 h 8556917"/>
              <a:gd name="connsiteX1" fmla="*/ 370619 w 5115688"/>
              <a:gd name="connsiteY1" fmla="*/ 0 h 8556917"/>
              <a:gd name="connsiteX2" fmla="*/ 4407770 w 5115688"/>
              <a:gd name="connsiteY2" fmla="*/ 2315997 h 8556917"/>
              <a:gd name="connsiteX3" fmla="*/ 4637761 w 5115688"/>
              <a:gd name="connsiteY3" fmla="*/ 2553672 h 8556917"/>
              <a:gd name="connsiteX4" fmla="*/ 4654646 w 5115688"/>
              <a:gd name="connsiteY4" fmla="*/ 4587907 h 8556917"/>
              <a:gd name="connsiteX5" fmla="*/ 5115688 w 5115688"/>
              <a:gd name="connsiteY5" fmla="*/ 5540730 h 8556917"/>
              <a:gd name="connsiteX6" fmla="*/ 4654646 w 5115688"/>
              <a:gd name="connsiteY6" fmla="*/ 6455130 h 8556917"/>
              <a:gd name="connsiteX7" fmla="*/ 4653129 w 5115688"/>
              <a:gd name="connsiteY7" fmla="*/ 8311558 h 8556917"/>
              <a:gd name="connsiteX8" fmla="*/ 4407770 w 5115688"/>
              <a:gd name="connsiteY8" fmla="*/ 8556917 h 8556917"/>
              <a:gd name="connsiteX9" fmla="*/ 245359 w 5115688"/>
              <a:gd name="connsiteY9" fmla="*/ 8556917 h 8556917"/>
              <a:gd name="connsiteX10" fmla="*/ 0 w 5115688"/>
              <a:gd name="connsiteY10" fmla="*/ 8311558 h 8556917"/>
              <a:gd name="connsiteX11" fmla="*/ 0 w 5115688"/>
              <a:gd name="connsiteY11" fmla="*/ 2561356 h 8556917"/>
              <a:gd name="connsiteX0" fmla="*/ 0 w 5115688"/>
              <a:gd name="connsiteY0" fmla="*/ 2487444 h 8483005"/>
              <a:gd name="connsiteX1" fmla="*/ 320515 w 5115688"/>
              <a:gd name="connsiteY1" fmla="*/ 0 h 8483005"/>
              <a:gd name="connsiteX2" fmla="*/ 4407770 w 5115688"/>
              <a:gd name="connsiteY2" fmla="*/ 2242085 h 8483005"/>
              <a:gd name="connsiteX3" fmla="*/ 4637761 w 5115688"/>
              <a:gd name="connsiteY3" fmla="*/ 2479760 h 8483005"/>
              <a:gd name="connsiteX4" fmla="*/ 4654646 w 5115688"/>
              <a:gd name="connsiteY4" fmla="*/ 4513995 h 8483005"/>
              <a:gd name="connsiteX5" fmla="*/ 5115688 w 5115688"/>
              <a:gd name="connsiteY5" fmla="*/ 5466818 h 8483005"/>
              <a:gd name="connsiteX6" fmla="*/ 4654646 w 5115688"/>
              <a:gd name="connsiteY6" fmla="*/ 6381218 h 8483005"/>
              <a:gd name="connsiteX7" fmla="*/ 4653129 w 5115688"/>
              <a:gd name="connsiteY7" fmla="*/ 8237646 h 8483005"/>
              <a:gd name="connsiteX8" fmla="*/ 4407770 w 5115688"/>
              <a:gd name="connsiteY8" fmla="*/ 8483005 h 8483005"/>
              <a:gd name="connsiteX9" fmla="*/ 245359 w 5115688"/>
              <a:gd name="connsiteY9" fmla="*/ 8483005 h 8483005"/>
              <a:gd name="connsiteX10" fmla="*/ 0 w 5115688"/>
              <a:gd name="connsiteY10" fmla="*/ 8237646 h 8483005"/>
              <a:gd name="connsiteX11" fmla="*/ 0 w 5115688"/>
              <a:gd name="connsiteY11" fmla="*/ 2487444 h 8483005"/>
              <a:gd name="connsiteX0" fmla="*/ 0 w 5115688"/>
              <a:gd name="connsiteY0" fmla="*/ 171447 h 8483005"/>
              <a:gd name="connsiteX1" fmla="*/ 320515 w 5115688"/>
              <a:gd name="connsiteY1" fmla="*/ 0 h 8483005"/>
              <a:gd name="connsiteX2" fmla="*/ 4407770 w 5115688"/>
              <a:gd name="connsiteY2" fmla="*/ 2242085 h 8483005"/>
              <a:gd name="connsiteX3" fmla="*/ 4637761 w 5115688"/>
              <a:gd name="connsiteY3" fmla="*/ 2479760 h 8483005"/>
              <a:gd name="connsiteX4" fmla="*/ 4654646 w 5115688"/>
              <a:gd name="connsiteY4" fmla="*/ 4513995 h 8483005"/>
              <a:gd name="connsiteX5" fmla="*/ 5115688 w 5115688"/>
              <a:gd name="connsiteY5" fmla="*/ 5466818 h 8483005"/>
              <a:gd name="connsiteX6" fmla="*/ 4654646 w 5115688"/>
              <a:gd name="connsiteY6" fmla="*/ 6381218 h 8483005"/>
              <a:gd name="connsiteX7" fmla="*/ 4653129 w 5115688"/>
              <a:gd name="connsiteY7" fmla="*/ 8237646 h 8483005"/>
              <a:gd name="connsiteX8" fmla="*/ 4407770 w 5115688"/>
              <a:gd name="connsiteY8" fmla="*/ 8483005 h 8483005"/>
              <a:gd name="connsiteX9" fmla="*/ 245359 w 5115688"/>
              <a:gd name="connsiteY9" fmla="*/ 8483005 h 8483005"/>
              <a:gd name="connsiteX10" fmla="*/ 0 w 5115688"/>
              <a:gd name="connsiteY10" fmla="*/ 8237646 h 8483005"/>
              <a:gd name="connsiteX11" fmla="*/ 0 w 5115688"/>
              <a:gd name="connsiteY11" fmla="*/ 171447 h 8483005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07770 w 5115688"/>
              <a:gd name="connsiteY2" fmla="*/ 2229766 h 8470686"/>
              <a:gd name="connsiteX3" fmla="*/ 4637761 w 5115688"/>
              <a:gd name="connsiteY3" fmla="*/ 2467441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57874 w 5115688"/>
              <a:gd name="connsiteY2" fmla="*/ 49280 h 8470686"/>
              <a:gd name="connsiteX3" fmla="*/ 4637761 w 5115688"/>
              <a:gd name="connsiteY3" fmla="*/ 2467441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57874 w 5115688"/>
              <a:gd name="connsiteY2" fmla="*/ 49280 h 8470686"/>
              <a:gd name="connsiteX3" fmla="*/ 4612709 w 5115688"/>
              <a:gd name="connsiteY3" fmla="*/ 237677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57874 w 5115688"/>
              <a:gd name="connsiteY2" fmla="*/ 49280 h 8470686"/>
              <a:gd name="connsiteX3" fmla="*/ 4650287 w 5115688"/>
              <a:gd name="connsiteY3" fmla="*/ 213039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13039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333041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12526 w 5115688"/>
              <a:gd name="connsiteY0" fmla="*/ 233043 h 8470686"/>
              <a:gd name="connsiteX1" fmla="*/ 333041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12526 w 5115688"/>
              <a:gd name="connsiteY11" fmla="*/ 233043 h 8470686"/>
              <a:gd name="connsiteX0" fmla="*/ 12526 w 5115688"/>
              <a:gd name="connsiteY0" fmla="*/ 233043 h 8470686"/>
              <a:gd name="connsiteX1" fmla="*/ 333041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41672 w 5115688"/>
              <a:gd name="connsiteY4" fmla="*/ 2877572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12526 w 5115688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654646 w 5115690"/>
              <a:gd name="connsiteY6" fmla="*/ 6368899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719530 w 5115690"/>
              <a:gd name="connsiteY6" fmla="*/ 4610572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719530 w 5115690"/>
              <a:gd name="connsiteY6" fmla="*/ 4610572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667628 w 5115690"/>
              <a:gd name="connsiteY6" fmla="*/ 5214578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63283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63283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93580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93580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268160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93580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102716" h="8470686">
                <a:moveTo>
                  <a:pt x="12526" y="233043"/>
                </a:moveTo>
                <a:cubicBezTo>
                  <a:pt x="12526" y="97535"/>
                  <a:pt x="132652" y="0"/>
                  <a:pt x="268160" y="0"/>
                </a:cubicBezTo>
                <a:lnTo>
                  <a:pt x="4382718" y="36961"/>
                </a:lnTo>
                <a:cubicBezTo>
                  <a:pt x="4518226" y="36961"/>
                  <a:pt x="4650287" y="151446"/>
                  <a:pt x="4650287" y="286954"/>
                </a:cubicBezTo>
                <a:cubicBezTo>
                  <a:pt x="4647891" y="802638"/>
                  <a:pt x="4632454" y="2489866"/>
                  <a:pt x="4641672" y="2877572"/>
                </a:cubicBezTo>
                <a:cubicBezTo>
                  <a:pt x="4643206" y="2873392"/>
                  <a:pt x="4621435" y="3652433"/>
                  <a:pt x="5102716" y="3736439"/>
                </a:cubicBezTo>
                <a:cubicBezTo>
                  <a:pt x="4603253" y="3791508"/>
                  <a:pt x="4716607" y="4439586"/>
                  <a:pt x="4693580" y="5214578"/>
                </a:cubicBezTo>
                <a:cubicBezTo>
                  <a:pt x="4670553" y="5989570"/>
                  <a:pt x="4643049" y="7759769"/>
                  <a:pt x="4653129" y="8225327"/>
                </a:cubicBezTo>
                <a:cubicBezTo>
                  <a:pt x="4653129" y="8360835"/>
                  <a:pt x="4543278" y="8470686"/>
                  <a:pt x="4407770" y="8470686"/>
                </a:cubicBezTo>
                <a:lnTo>
                  <a:pt x="245359" y="8470686"/>
                </a:lnTo>
                <a:cubicBezTo>
                  <a:pt x="109851" y="8470686"/>
                  <a:pt x="0" y="8360835"/>
                  <a:pt x="0" y="8225327"/>
                </a:cubicBezTo>
                <a:cubicBezTo>
                  <a:pt x="7684" y="6300909"/>
                  <a:pt x="43262" y="2149777"/>
                  <a:pt x="12526" y="23304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grpSp>
        <p:nvGrpSpPr>
          <p:cNvPr id="10" name="Ryhmä 9">
            <a:extLst>
              <a:ext uri="{FF2B5EF4-FFF2-40B4-BE49-F238E27FC236}">
                <a16:creationId xmlns:a16="http://schemas.microsoft.com/office/drawing/2014/main" id="{FDF0A0AD-E1FC-117C-AC4E-6132192FBA39}"/>
              </a:ext>
            </a:extLst>
          </p:cNvPr>
          <p:cNvGrpSpPr/>
          <p:nvPr/>
        </p:nvGrpSpPr>
        <p:grpSpPr>
          <a:xfrm>
            <a:off x="9765562" y="1"/>
            <a:ext cx="2320683" cy="1966586"/>
            <a:chOff x="8862602" y="0"/>
            <a:chExt cx="3223644" cy="2731771"/>
          </a:xfrm>
        </p:grpSpPr>
        <p:pic>
          <p:nvPicPr>
            <p:cNvPr id="6" name="Kuva 5">
              <a:extLst>
                <a:ext uri="{FF2B5EF4-FFF2-40B4-BE49-F238E27FC236}">
                  <a16:creationId xmlns:a16="http://schemas.microsoft.com/office/drawing/2014/main" id="{060A2197-241E-98A7-99C3-9AEA77AF984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784520" y="0"/>
              <a:ext cx="2301726" cy="1155782"/>
            </a:xfrm>
            <a:prstGeom prst="rect">
              <a:avLst/>
            </a:prstGeom>
          </p:spPr>
        </p:pic>
        <p:pic>
          <p:nvPicPr>
            <p:cNvPr id="7" name="Kuva 6">
              <a:extLst>
                <a:ext uri="{FF2B5EF4-FFF2-40B4-BE49-F238E27FC236}">
                  <a16:creationId xmlns:a16="http://schemas.microsoft.com/office/drawing/2014/main" id="{E63D9361-3A1D-53BA-3B9C-D7D74E1AC23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628109" y="1155782"/>
              <a:ext cx="1569280" cy="1575989"/>
            </a:xfrm>
            <a:prstGeom prst="rect">
              <a:avLst/>
            </a:prstGeom>
          </p:spPr>
        </p:pic>
        <p:pic>
          <p:nvPicPr>
            <p:cNvPr id="8" name="Kuva 7">
              <a:extLst>
                <a:ext uri="{FF2B5EF4-FFF2-40B4-BE49-F238E27FC236}">
                  <a16:creationId xmlns:a16="http://schemas.microsoft.com/office/drawing/2014/main" id="{8206950E-45AE-805D-3D70-A43B2CBA6ED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62602" y="376450"/>
              <a:ext cx="1023345" cy="1027719"/>
            </a:xfrm>
            <a:prstGeom prst="rect">
              <a:avLst/>
            </a:prstGeom>
          </p:spPr>
        </p:pic>
      </p:grpSp>
      <p:sp>
        <p:nvSpPr>
          <p:cNvPr id="2" name="Otsikko 1">
            <a:extLst>
              <a:ext uri="{FF2B5EF4-FFF2-40B4-BE49-F238E27FC236}">
                <a16:creationId xmlns:a16="http://schemas.microsoft.com/office/drawing/2014/main" id="{C376323E-1575-4D6E-C780-0DBCC11CA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8133" y="5545162"/>
            <a:ext cx="9798113" cy="829759"/>
          </a:xfrm>
          <a:effectLst>
            <a:outerShdw blurRad="50800" dist="38100" dir="5400000" algn="t" rotWithShape="0">
              <a:prstClr val="black">
                <a:alpha val="80000"/>
              </a:prstClr>
            </a:outerShdw>
            <a:softEdge rad="0"/>
          </a:effectLst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15" name="Sisällön paikkamerkki 2">
            <a:extLst>
              <a:ext uri="{FF2B5EF4-FFF2-40B4-BE49-F238E27FC236}">
                <a16:creationId xmlns:a16="http://schemas.microsoft.com/office/drawing/2014/main" id="{9B648CE8-26C0-F8C7-85B4-F475A4902A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5638" y="483079"/>
            <a:ext cx="8075823" cy="431004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80726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vasen laita iso taustakuva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orakulmio: Pyöristetyt kulmat 4">
            <a:extLst>
              <a:ext uri="{FF2B5EF4-FFF2-40B4-BE49-F238E27FC236}">
                <a16:creationId xmlns:a16="http://schemas.microsoft.com/office/drawing/2014/main" id="{3ADD1480-B599-0033-BEF5-7F4B774F3E95}"/>
              </a:ext>
            </a:extLst>
          </p:cNvPr>
          <p:cNvSpPr/>
          <p:nvPr/>
        </p:nvSpPr>
        <p:spPr>
          <a:xfrm>
            <a:off x="305824" y="256134"/>
            <a:ext cx="5508121" cy="6345732"/>
          </a:xfrm>
          <a:custGeom>
            <a:avLst/>
            <a:gdLst>
              <a:gd name="connsiteX0" fmla="*/ 0 w 4653129"/>
              <a:gd name="connsiteY0" fmla="*/ 245359 h 6240920"/>
              <a:gd name="connsiteX1" fmla="*/ 245359 w 4653129"/>
              <a:gd name="connsiteY1" fmla="*/ 0 h 6240920"/>
              <a:gd name="connsiteX2" fmla="*/ 4407770 w 4653129"/>
              <a:gd name="connsiteY2" fmla="*/ 0 h 6240920"/>
              <a:gd name="connsiteX3" fmla="*/ 4653129 w 4653129"/>
              <a:gd name="connsiteY3" fmla="*/ 245359 h 6240920"/>
              <a:gd name="connsiteX4" fmla="*/ 4653129 w 4653129"/>
              <a:gd name="connsiteY4" fmla="*/ 5995561 h 6240920"/>
              <a:gd name="connsiteX5" fmla="*/ 4407770 w 4653129"/>
              <a:gd name="connsiteY5" fmla="*/ 6240920 h 6240920"/>
              <a:gd name="connsiteX6" fmla="*/ 245359 w 4653129"/>
              <a:gd name="connsiteY6" fmla="*/ 6240920 h 6240920"/>
              <a:gd name="connsiteX7" fmla="*/ 0 w 4653129"/>
              <a:gd name="connsiteY7" fmla="*/ 5995561 h 6240920"/>
              <a:gd name="connsiteX8" fmla="*/ 0 w 4653129"/>
              <a:gd name="connsiteY8" fmla="*/ 245359 h 6240920"/>
              <a:gd name="connsiteX0" fmla="*/ 0 w 4785297"/>
              <a:gd name="connsiteY0" fmla="*/ 245359 h 6240920"/>
              <a:gd name="connsiteX1" fmla="*/ 245359 w 4785297"/>
              <a:gd name="connsiteY1" fmla="*/ 0 h 6240920"/>
              <a:gd name="connsiteX2" fmla="*/ 4407770 w 4785297"/>
              <a:gd name="connsiteY2" fmla="*/ 0 h 6240920"/>
              <a:gd name="connsiteX3" fmla="*/ 4653129 w 4785297"/>
              <a:gd name="connsiteY3" fmla="*/ 245359 h 6240920"/>
              <a:gd name="connsiteX4" fmla="*/ 4785274 w 4785297"/>
              <a:gd name="connsiteY4" fmla="*/ 3224733 h 6240920"/>
              <a:gd name="connsiteX5" fmla="*/ 4653129 w 4785297"/>
              <a:gd name="connsiteY5" fmla="*/ 5995561 h 6240920"/>
              <a:gd name="connsiteX6" fmla="*/ 4407770 w 4785297"/>
              <a:gd name="connsiteY6" fmla="*/ 6240920 h 6240920"/>
              <a:gd name="connsiteX7" fmla="*/ 245359 w 4785297"/>
              <a:gd name="connsiteY7" fmla="*/ 6240920 h 6240920"/>
              <a:gd name="connsiteX8" fmla="*/ 0 w 4785297"/>
              <a:gd name="connsiteY8" fmla="*/ 5995561 h 6240920"/>
              <a:gd name="connsiteX9" fmla="*/ 0 w 4785297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13"/>
              <a:gd name="connsiteY0" fmla="*/ 245359 h 6240920"/>
              <a:gd name="connsiteX1" fmla="*/ 245359 w 5078613"/>
              <a:gd name="connsiteY1" fmla="*/ 0 h 6240920"/>
              <a:gd name="connsiteX2" fmla="*/ 4407770 w 5078613"/>
              <a:gd name="connsiteY2" fmla="*/ 0 h 6240920"/>
              <a:gd name="connsiteX3" fmla="*/ 4653129 w 5078613"/>
              <a:gd name="connsiteY3" fmla="*/ 245359 h 6240920"/>
              <a:gd name="connsiteX4" fmla="*/ 4677698 w 5078613"/>
              <a:gd name="connsiteY4" fmla="*/ 2602326 h 6240920"/>
              <a:gd name="connsiteX5" fmla="*/ 5077268 w 5078613"/>
              <a:gd name="connsiteY5" fmla="*/ 3217049 h 6240920"/>
              <a:gd name="connsiteX6" fmla="*/ 4653129 w 5078613"/>
              <a:gd name="connsiteY6" fmla="*/ 5995561 h 6240920"/>
              <a:gd name="connsiteX7" fmla="*/ 4407770 w 5078613"/>
              <a:gd name="connsiteY7" fmla="*/ 6240920 h 6240920"/>
              <a:gd name="connsiteX8" fmla="*/ 245359 w 5078613"/>
              <a:gd name="connsiteY8" fmla="*/ 6240920 h 6240920"/>
              <a:gd name="connsiteX9" fmla="*/ 0 w 5078613"/>
              <a:gd name="connsiteY9" fmla="*/ 5995561 h 6240920"/>
              <a:gd name="connsiteX10" fmla="*/ 0 w 5078613"/>
              <a:gd name="connsiteY10" fmla="*/ 245359 h 6240920"/>
              <a:gd name="connsiteX0" fmla="*/ 0 w 5078405"/>
              <a:gd name="connsiteY0" fmla="*/ 245359 h 6240920"/>
              <a:gd name="connsiteX1" fmla="*/ 245359 w 5078405"/>
              <a:gd name="connsiteY1" fmla="*/ 0 h 6240920"/>
              <a:gd name="connsiteX2" fmla="*/ 4407770 w 5078405"/>
              <a:gd name="connsiteY2" fmla="*/ 0 h 6240920"/>
              <a:gd name="connsiteX3" fmla="*/ 4653129 w 5078405"/>
              <a:gd name="connsiteY3" fmla="*/ 245359 h 6240920"/>
              <a:gd name="connsiteX4" fmla="*/ 4677698 w 5078405"/>
              <a:gd name="connsiteY4" fmla="*/ 2602326 h 6240920"/>
              <a:gd name="connsiteX5" fmla="*/ 5077268 w 5078405"/>
              <a:gd name="connsiteY5" fmla="*/ 3217049 h 6240920"/>
              <a:gd name="connsiteX6" fmla="*/ 4653129 w 5078405"/>
              <a:gd name="connsiteY6" fmla="*/ 5995561 h 6240920"/>
              <a:gd name="connsiteX7" fmla="*/ 4407770 w 5078405"/>
              <a:gd name="connsiteY7" fmla="*/ 6240920 h 6240920"/>
              <a:gd name="connsiteX8" fmla="*/ 245359 w 5078405"/>
              <a:gd name="connsiteY8" fmla="*/ 6240920 h 6240920"/>
              <a:gd name="connsiteX9" fmla="*/ 0 w 5078405"/>
              <a:gd name="connsiteY9" fmla="*/ 5995561 h 6240920"/>
              <a:gd name="connsiteX10" fmla="*/ 0 w 5078405"/>
              <a:gd name="connsiteY10" fmla="*/ 245359 h 6240920"/>
              <a:gd name="connsiteX0" fmla="*/ 0 w 5078385"/>
              <a:gd name="connsiteY0" fmla="*/ 245359 h 6240920"/>
              <a:gd name="connsiteX1" fmla="*/ 245359 w 5078385"/>
              <a:gd name="connsiteY1" fmla="*/ 0 h 6240920"/>
              <a:gd name="connsiteX2" fmla="*/ 4407770 w 5078385"/>
              <a:gd name="connsiteY2" fmla="*/ 0 h 6240920"/>
              <a:gd name="connsiteX3" fmla="*/ 4653129 w 5078385"/>
              <a:gd name="connsiteY3" fmla="*/ 245359 h 6240920"/>
              <a:gd name="connsiteX4" fmla="*/ 4670014 w 5078385"/>
              <a:gd name="connsiteY4" fmla="*/ 2610010 h 6240920"/>
              <a:gd name="connsiteX5" fmla="*/ 5077268 w 5078385"/>
              <a:gd name="connsiteY5" fmla="*/ 3217049 h 6240920"/>
              <a:gd name="connsiteX6" fmla="*/ 4653129 w 5078385"/>
              <a:gd name="connsiteY6" fmla="*/ 5995561 h 6240920"/>
              <a:gd name="connsiteX7" fmla="*/ 4407770 w 5078385"/>
              <a:gd name="connsiteY7" fmla="*/ 6240920 h 6240920"/>
              <a:gd name="connsiteX8" fmla="*/ 245359 w 5078385"/>
              <a:gd name="connsiteY8" fmla="*/ 6240920 h 6240920"/>
              <a:gd name="connsiteX9" fmla="*/ 0 w 5078385"/>
              <a:gd name="connsiteY9" fmla="*/ 5995561 h 6240920"/>
              <a:gd name="connsiteX10" fmla="*/ 0 w 5078385"/>
              <a:gd name="connsiteY10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8900"/>
              <a:gd name="connsiteY0" fmla="*/ 245359 h 6240920"/>
              <a:gd name="connsiteX1" fmla="*/ 245359 w 5078900"/>
              <a:gd name="connsiteY1" fmla="*/ 0 h 6240920"/>
              <a:gd name="connsiteX2" fmla="*/ 4407770 w 5078900"/>
              <a:gd name="connsiteY2" fmla="*/ 0 h 6240920"/>
              <a:gd name="connsiteX3" fmla="*/ 4653129 w 5078900"/>
              <a:gd name="connsiteY3" fmla="*/ 245359 h 6240920"/>
              <a:gd name="connsiteX4" fmla="*/ 4670014 w 5078900"/>
              <a:gd name="connsiteY4" fmla="*/ 2610010 h 6240920"/>
              <a:gd name="connsiteX5" fmla="*/ 5077268 w 5078900"/>
              <a:gd name="connsiteY5" fmla="*/ 3217049 h 6240920"/>
              <a:gd name="connsiteX6" fmla="*/ 4700750 w 5078900"/>
              <a:gd name="connsiteY6" fmla="*/ 3801036 h 6240920"/>
              <a:gd name="connsiteX7" fmla="*/ 4653129 w 5078900"/>
              <a:gd name="connsiteY7" fmla="*/ 5995561 h 6240920"/>
              <a:gd name="connsiteX8" fmla="*/ 4407770 w 5078900"/>
              <a:gd name="connsiteY8" fmla="*/ 6240920 h 6240920"/>
              <a:gd name="connsiteX9" fmla="*/ 245359 w 5078900"/>
              <a:gd name="connsiteY9" fmla="*/ 6240920 h 6240920"/>
              <a:gd name="connsiteX10" fmla="*/ 0 w 5078900"/>
              <a:gd name="connsiteY10" fmla="*/ 5995561 h 6240920"/>
              <a:gd name="connsiteX11" fmla="*/ 0 w 5078900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762616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816404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39278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62330 w 5115688"/>
              <a:gd name="connsiteY6" fmla="*/ 3862508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40744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648428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115688" h="6240920">
                <a:moveTo>
                  <a:pt x="0" y="245359"/>
                </a:moveTo>
                <a:cubicBezTo>
                  <a:pt x="0" y="109851"/>
                  <a:pt x="109851" y="0"/>
                  <a:pt x="245359" y="0"/>
                </a:cubicBezTo>
                <a:lnTo>
                  <a:pt x="4407770" y="0"/>
                </a:lnTo>
                <a:cubicBezTo>
                  <a:pt x="4543278" y="0"/>
                  <a:pt x="4637761" y="102167"/>
                  <a:pt x="4637761" y="237675"/>
                </a:cubicBezTo>
                <a:cubicBezTo>
                  <a:pt x="4635365" y="753359"/>
                  <a:pt x="4645428" y="1884204"/>
                  <a:pt x="4654646" y="2271910"/>
                </a:cubicBezTo>
                <a:cubicBezTo>
                  <a:pt x="4656180" y="2267730"/>
                  <a:pt x="4634407" y="3140727"/>
                  <a:pt x="5115688" y="3224733"/>
                </a:cubicBezTo>
                <a:cubicBezTo>
                  <a:pt x="4616225" y="3279802"/>
                  <a:pt x="4648496" y="4044881"/>
                  <a:pt x="4654646" y="4139133"/>
                </a:cubicBezTo>
                <a:cubicBezTo>
                  <a:pt x="4660796" y="4233385"/>
                  <a:pt x="4643049" y="5530003"/>
                  <a:pt x="4653129" y="5995561"/>
                </a:cubicBezTo>
                <a:cubicBezTo>
                  <a:pt x="4653129" y="6131069"/>
                  <a:pt x="4543278" y="6240920"/>
                  <a:pt x="4407770" y="6240920"/>
                </a:cubicBezTo>
                <a:lnTo>
                  <a:pt x="245359" y="6240920"/>
                </a:lnTo>
                <a:cubicBezTo>
                  <a:pt x="109851" y="6240920"/>
                  <a:pt x="0" y="6131069"/>
                  <a:pt x="0" y="5995561"/>
                </a:cubicBezTo>
                <a:cubicBezTo>
                  <a:pt x="7684" y="4071143"/>
                  <a:pt x="30736" y="2162093"/>
                  <a:pt x="0" y="245359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060A2197-241E-98A7-99C3-9AEA77AF98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84520" y="0"/>
            <a:ext cx="2301726" cy="1155782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8109" y="1155782"/>
            <a:ext cx="1569280" cy="1575989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8206950E-45AE-805D-3D70-A43B2CBA6ED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2602" y="376450"/>
            <a:ext cx="1023345" cy="1027719"/>
          </a:xfrm>
          <a:prstGeom prst="rect">
            <a:avLst/>
          </a:prstGeom>
        </p:spPr>
      </p:pic>
      <p:sp>
        <p:nvSpPr>
          <p:cNvPr id="10" name="Otsikko 1">
            <a:extLst>
              <a:ext uri="{FF2B5EF4-FFF2-40B4-BE49-F238E27FC236}">
                <a16:creationId xmlns:a16="http://schemas.microsoft.com/office/drawing/2014/main" id="{34F3DBF4-45CD-923E-48AE-C2CDC4E0F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12" name="Tekstin paikkamerkki 3">
            <a:extLst>
              <a:ext uri="{FF2B5EF4-FFF2-40B4-BE49-F238E27FC236}">
                <a16:creationId xmlns:a16="http://schemas.microsoft.com/office/drawing/2014/main" id="{9A80CEC0-9BC5-6667-FE87-C0A6B89C78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58466"/>
            <a:ext cx="3932237" cy="361052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2" name="Kuva 12">
            <a:extLst>
              <a:ext uri="{FF2B5EF4-FFF2-40B4-BE49-F238E27FC236}">
                <a16:creationId xmlns:a16="http://schemas.microsoft.com/office/drawing/2014/main" id="{DFED06A6-C0B0-7181-75EF-AEB221C75D9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592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vasen laita iso taustakuva1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orakulmio: Pyöristetyt kulmat 4">
            <a:extLst>
              <a:ext uri="{FF2B5EF4-FFF2-40B4-BE49-F238E27FC236}">
                <a16:creationId xmlns:a16="http://schemas.microsoft.com/office/drawing/2014/main" id="{3ADD1480-B599-0033-BEF5-7F4B774F3E95}"/>
              </a:ext>
            </a:extLst>
          </p:cNvPr>
          <p:cNvSpPr/>
          <p:nvPr/>
        </p:nvSpPr>
        <p:spPr>
          <a:xfrm>
            <a:off x="305824" y="256134"/>
            <a:ext cx="5508121" cy="6345732"/>
          </a:xfrm>
          <a:custGeom>
            <a:avLst/>
            <a:gdLst>
              <a:gd name="connsiteX0" fmla="*/ 0 w 4653129"/>
              <a:gd name="connsiteY0" fmla="*/ 245359 h 6240920"/>
              <a:gd name="connsiteX1" fmla="*/ 245359 w 4653129"/>
              <a:gd name="connsiteY1" fmla="*/ 0 h 6240920"/>
              <a:gd name="connsiteX2" fmla="*/ 4407770 w 4653129"/>
              <a:gd name="connsiteY2" fmla="*/ 0 h 6240920"/>
              <a:gd name="connsiteX3" fmla="*/ 4653129 w 4653129"/>
              <a:gd name="connsiteY3" fmla="*/ 245359 h 6240920"/>
              <a:gd name="connsiteX4" fmla="*/ 4653129 w 4653129"/>
              <a:gd name="connsiteY4" fmla="*/ 5995561 h 6240920"/>
              <a:gd name="connsiteX5" fmla="*/ 4407770 w 4653129"/>
              <a:gd name="connsiteY5" fmla="*/ 6240920 h 6240920"/>
              <a:gd name="connsiteX6" fmla="*/ 245359 w 4653129"/>
              <a:gd name="connsiteY6" fmla="*/ 6240920 h 6240920"/>
              <a:gd name="connsiteX7" fmla="*/ 0 w 4653129"/>
              <a:gd name="connsiteY7" fmla="*/ 5995561 h 6240920"/>
              <a:gd name="connsiteX8" fmla="*/ 0 w 4653129"/>
              <a:gd name="connsiteY8" fmla="*/ 245359 h 6240920"/>
              <a:gd name="connsiteX0" fmla="*/ 0 w 4785297"/>
              <a:gd name="connsiteY0" fmla="*/ 245359 h 6240920"/>
              <a:gd name="connsiteX1" fmla="*/ 245359 w 4785297"/>
              <a:gd name="connsiteY1" fmla="*/ 0 h 6240920"/>
              <a:gd name="connsiteX2" fmla="*/ 4407770 w 4785297"/>
              <a:gd name="connsiteY2" fmla="*/ 0 h 6240920"/>
              <a:gd name="connsiteX3" fmla="*/ 4653129 w 4785297"/>
              <a:gd name="connsiteY3" fmla="*/ 245359 h 6240920"/>
              <a:gd name="connsiteX4" fmla="*/ 4785274 w 4785297"/>
              <a:gd name="connsiteY4" fmla="*/ 3224733 h 6240920"/>
              <a:gd name="connsiteX5" fmla="*/ 4653129 w 4785297"/>
              <a:gd name="connsiteY5" fmla="*/ 5995561 h 6240920"/>
              <a:gd name="connsiteX6" fmla="*/ 4407770 w 4785297"/>
              <a:gd name="connsiteY6" fmla="*/ 6240920 h 6240920"/>
              <a:gd name="connsiteX7" fmla="*/ 245359 w 4785297"/>
              <a:gd name="connsiteY7" fmla="*/ 6240920 h 6240920"/>
              <a:gd name="connsiteX8" fmla="*/ 0 w 4785297"/>
              <a:gd name="connsiteY8" fmla="*/ 5995561 h 6240920"/>
              <a:gd name="connsiteX9" fmla="*/ 0 w 4785297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13"/>
              <a:gd name="connsiteY0" fmla="*/ 245359 h 6240920"/>
              <a:gd name="connsiteX1" fmla="*/ 245359 w 5078613"/>
              <a:gd name="connsiteY1" fmla="*/ 0 h 6240920"/>
              <a:gd name="connsiteX2" fmla="*/ 4407770 w 5078613"/>
              <a:gd name="connsiteY2" fmla="*/ 0 h 6240920"/>
              <a:gd name="connsiteX3" fmla="*/ 4653129 w 5078613"/>
              <a:gd name="connsiteY3" fmla="*/ 245359 h 6240920"/>
              <a:gd name="connsiteX4" fmla="*/ 4677698 w 5078613"/>
              <a:gd name="connsiteY4" fmla="*/ 2602326 h 6240920"/>
              <a:gd name="connsiteX5" fmla="*/ 5077268 w 5078613"/>
              <a:gd name="connsiteY5" fmla="*/ 3217049 h 6240920"/>
              <a:gd name="connsiteX6" fmla="*/ 4653129 w 5078613"/>
              <a:gd name="connsiteY6" fmla="*/ 5995561 h 6240920"/>
              <a:gd name="connsiteX7" fmla="*/ 4407770 w 5078613"/>
              <a:gd name="connsiteY7" fmla="*/ 6240920 h 6240920"/>
              <a:gd name="connsiteX8" fmla="*/ 245359 w 5078613"/>
              <a:gd name="connsiteY8" fmla="*/ 6240920 h 6240920"/>
              <a:gd name="connsiteX9" fmla="*/ 0 w 5078613"/>
              <a:gd name="connsiteY9" fmla="*/ 5995561 h 6240920"/>
              <a:gd name="connsiteX10" fmla="*/ 0 w 5078613"/>
              <a:gd name="connsiteY10" fmla="*/ 245359 h 6240920"/>
              <a:gd name="connsiteX0" fmla="*/ 0 w 5078405"/>
              <a:gd name="connsiteY0" fmla="*/ 245359 h 6240920"/>
              <a:gd name="connsiteX1" fmla="*/ 245359 w 5078405"/>
              <a:gd name="connsiteY1" fmla="*/ 0 h 6240920"/>
              <a:gd name="connsiteX2" fmla="*/ 4407770 w 5078405"/>
              <a:gd name="connsiteY2" fmla="*/ 0 h 6240920"/>
              <a:gd name="connsiteX3" fmla="*/ 4653129 w 5078405"/>
              <a:gd name="connsiteY3" fmla="*/ 245359 h 6240920"/>
              <a:gd name="connsiteX4" fmla="*/ 4677698 w 5078405"/>
              <a:gd name="connsiteY4" fmla="*/ 2602326 h 6240920"/>
              <a:gd name="connsiteX5" fmla="*/ 5077268 w 5078405"/>
              <a:gd name="connsiteY5" fmla="*/ 3217049 h 6240920"/>
              <a:gd name="connsiteX6" fmla="*/ 4653129 w 5078405"/>
              <a:gd name="connsiteY6" fmla="*/ 5995561 h 6240920"/>
              <a:gd name="connsiteX7" fmla="*/ 4407770 w 5078405"/>
              <a:gd name="connsiteY7" fmla="*/ 6240920 h 6240920"/>
              <a:gd name="connsiteX8" fmla="*/ 245359 w 5078405"/>
              <a:gd name="connsiteY8" fmla="*/ 6240920 h 6240920"/>
              <a:gd name="connsiteX9" fmla="*/ 0 w 5078405"/>
              <a:gd name="connsiteY9" fmla="*/ 5995561 h 6240920"/>
              <a:gd name="connsiteX10" fmla="*/ 0 w 5078405"/>
              <a:gd name="connsiteY10" fmla="*/ 245359 h 6240920"/>
              <a:gd name="connsiteX0" fmla="*/ 0 w 5078385"/>
              <a:gd name="connsiteY0" fmla="*/ 245359 h 6240920"/>
              <a:gd name="connsiteX1" fmla="*/ 245359 w 5078385"/>
              <a:gd name="connsiteY1" fmla="*/ 0 h 6240920"/>
              <a:gd name="connsiteX2" fmla="*/ 4407770 w 5078385"/>
              <a:gd name="connsiteY2" fmla="*/ 0 h 6240920"/>
              <a:gd name="connsiteX3" fmla="*/ 4653129 w 5078385"/>
              <a:gd name="connsiteY3" fmla="*/ 245359 h 6240920"/>
              <a:gd name="connsiteX4" fmla="*/ 4670014 w 5078385"/>
              <a:gd name="connsiteY4" fmla="*/ 2610010 h 6240920"/>
              <a:gd name="connsiteX5" fmla="*/ 5077268 w 5078385"/>
              <a:gd name="connsiteY5" fmla="*/ 3217049 h 6240920"/>
              <a:gd name="connsiteX6" fmla="*/ 4653129 w 5078385"/>
              <a:gd name="connsiteY6" fmla="*/ 5995561 h 6240920"/>
              <a:gd name="connsiteX7" fmla="*/ 4407770 w 5078385"/>
              <a:gd name="connsiteY7" fmla="*/ 6240920 h 6240920"/>
              <a:gd name="connsiteX8" fmla="*/ 245359 w 5078385"/>
              <a:gd name="connsiteY8" fmla="*/ 6240920 h 6240920"/>
              <a:gd name="connsiteX9" fmla="*/ 0 w 5078385"/>
              <a:gd name="connsiteY9" fmla="*/ 5995561 h 6240920"/>
              <a:gd name="connsiteX10" fmla="*/ 0 w 5078385"/>
              <a:gd name="connsiteY10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8900"/>
              <a:gd name="connsiteY0" fmla="*/ 245359 h 6240920"/>
              <a:gd name="connsiteX1" fmla="*/ 245359 w 5078900"/>
              <a:gd name="connsiteY1" fmla="*/ 0 h 6240920"/>
              <a:gd name="connsiteX2" fmla="*/ 4407770 w 5078900"/>
              <a:gd name="connsiteY2" fmla="*/ 0 h 6240920"/>
              <a:gd name="connsiteX3" fmla="*/ 4653129 w 5078900"/>
              <a:gd name="connsiteY3" fmla="*/ 245359 h 6240920"/>
              <a:gd name="connsiteX4" fmla="*/ 4670014 w 5078900"/>
              <a:gd name="connsiteY4" fmla="*/ 2610010 h 6240920"/>
              <a:gd name="connsiteX5" fmla="*/ 5077268 w 5078900"/>
              <a:gd name="connsiteY5" fmla="*/ 3217049 h 6240920"/>
              <a:gd name="connsiteX6" fmla="*/ 4700750 w 5078900"/>
              <a:gd name="connsiteY6" fmla="*/ 3801036 h 6240920"/>
              <a:gd name="connsiteX7" fmla="*/ 4653129 w 5078900"/>
              <a:gd name="connsiteY7" fmla="*/ 5995561 h 6240920"/>
              <a:gd name="connsiteX8" fmla="*/ 4407770 w 5078900"/>
              <a:gd name="connsiteY8" fmla="*/ 6240920 h 6240920"/>
              <a:gd name="connsiteX9" fmla="*/ 245359 w 5078900"/>
              <a:gd name="connsiteY9" fmla="*/ 6240920 h 6240920"/>
              <a:gd name="connsiteX10" fmla="*/ 0 w 5078900"/>
              <a:gd name="connsiteY10" fmla="*/ 5995561 h 6240920"/>
              <a:gd name="connsiteX11" fmla="*/ 0 w 5078900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762616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816404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39278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62330 w 5115688"/>
              <a:gd name="connsiteY6" fmla="*/ 3862508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40744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648428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115688" h="6240920">
                <a:moveTo>
                  <a:pt x="0" y="245359"/>
                </a:moveTo>
                <a:cubicBezTo>
                  <a:pt x="0" y="109851"/>
                  <a:pt x="109851" y="0"/>
                  <a:pt x="245359" y="0"/>
                </a:cubicBezTo>
                <a:lnTo>
                  <a:pt x="4407770" y="0"/>
                </a:lnTo>
                <a:cubicBezTo>
                  <a:pt x="4543278" y="0"/>
                  <a:pt x="4637761" y="102167"/>
                  <a:pt x="4637761" y="237675"/>
                </a:cubicBezTo>
                <a:cubicBezTo>
                  <a:pt x="4635365" y="753359"/>
                  <a:pt x="4645428" y="1884204"/>
                  <a:pt x="4654646" y="2271910"/>
                </a:cubicBezTo>
                <a:cubicBezTo>
                  <a:pt x="4656180" y="2267730"/>
                  <a:pt x="4634407" y="3140727"/>
                  <a:pt x="5115688" y="3224733"/>
                </a:cubicBezTo>
                <a:cubicBezTo>
                  <a:pt x="4616225" y="3279802"/>
                  <a:pt x="4648496" y="4044881"/>
                  <a:pt x="4654646" y="4139133"/>
                </a:cubicBezTo>
                <a:cubicBezTo>
                  <a:pt x="4660796" y="4233385"/>
                  <a:pt x="4643049" y="5530003"/>
                  <a:pt x="4653129" y="5995561"/>
                </a:cubicBezTo>
                <a:cubicBezTo>
                  <a:pt x="4653129" y="6131069"/>
                  <a:pt x="4543278" y="6240920"/>
                  <a:pt x="4407770" y="6240920"/>
                </a:cubicBezTo>
                <a:lnTo>
                  <a:pt x="245359" y="6240920"/>
                </a:lnTo>
                <a:cubicBezTo>
                  <a:pt x="109851" y="6240920"/>
                  <a:pt x="0" y="6131069"/>
                  <a:pt x="0" y="5995561"/>
                </a:cubicBezTo>
                <a:cubicBezTo>
                  <a:pt x="7684" y="4071143"/>
                  <a:pt x="30736" y="2162093"/>
                  <a:pt x="0" y="245359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060A2197-241E-98A7-99C3-9AEA77AF98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84520" y="0"/>
            <a:ext cx="2301726" cy="1155782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8109" y="1155782"/>
            <a:ext cx="1569280" cy="1575989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8206950E-45AE-805D-3D70-A43B2CBA6ED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2602" y="376450"/>
            <a:ext cx="1023345" cy="1027719"/>
          </a:xfrm>
          <a:prstGeom prst="rect">
            <a:avLst/>
          </a:prstGeom>
        </p:spPr>
      </p:pic>
      <p:sp>
        <p:nvSpPr>
          <p:cNvPr id="10" name="Otsikko 1">
            <a:extLst>
              <a:ext uri="{FF2B5EF4-FFF2-40B4-BE49-F238E27FC236}">
                <a16:creationId xmlns:a16="http://schemas.microsoft.com/office/drawing/2014/main" id="{34F3DBF4-45CD-923E-48AE-C2CDC4E0F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12" name="Tekstin paikkamerkki 3">
            <a:extLst>
              <a:ext uri="{FF2B5EF4-FFF2-40B4-BE49-F238E27FC236}">
                <a16:creationId xmlns:a16="http://schemas.microsoft.com/office/drawing/2014/main" id="{9A80CEC0-9BC5-6667-FE87-C0A6B89C78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58466"/>
            <a:ext cx="3932237" cy="361052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2" name="Kuva 12">
            <a:extLst>
              <a:ext uri="{FF2B5EF4-FFF2-40B4-BE49-F238E27FC236}">
                <a16:creationId xmlns:a16="http://schemas.microsoft.com/office/drawing/2014/main" id="{96F6A7D1-3191-2B6C-4627-41B9D819080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1854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opetusdia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Kuva 24" descr="Kuva, joka sisältää kohteen teksti, seinä, sisä, valkoinen&#10;&#10;Kuvaus luotu automaattisesti">
            <a:extLst>
              <a:ext uri="{FF2B5EF4-FFF2-40B4-BE49-F238E27FC236}">
                <a16:creationId xmlns:a16="http://schemas.microsoft.com/office/drawing/2014/main" id="{71FAFE3D-C879-29C3-C1CD-26F622A270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522160" cy="7073011"/>
          </a:xfrm>
          <a:prstGeom prst="rect">
            <a:avLst/>
          </a:prstGeom>
        </p:spPr>
      </p:pic>
      <p:grpSp>
        <p:nvGrpSpPr>
          <p:cNvPr id="13" name="Ryhmä 12">
            <a:extLst>
              <a:ext uri="{FF2B5EF4-FFF2-40B4-BE49-F238E27FC236}">
                <a16:creationId xmlns:a16="http://schemas.microsoft.com/office/drawing/2014/main" id="{E8A5578E-6759-6AAE-B7E0-82E5CE7BE779}"/>
              </a:ext>
            </a:extLst>
          </p:cNvPr>
          <p:cNvGrpSpPr/>
          <p:nvPr/>
        </p:nvGrpSpPr>
        <p:grpSpPr>
          <a:xfrm>
            <a:off x="10746690" y="5461133"/>
            <a:ext cx="1445310" cy="1145301"/>
            <a:chOff x="9237473" y="-190184"/>
            <a:chExt cx="2241814" cy="1776472"/>
          </a:xfrm>
        </p:grpSpPr>
        <p:pic>
          <p:nvPicPr>
            <p:cNvPr id="6" name="Kuva 5">
              <a:extLst>
                <a:ext uri="{FF2B5EF4-FFF2-40B4-BE49-F238E27FC236}">
                  <a16:creationId xmlns:a16="http://schemas.microsoft.com/office/drawing/2014/main" id="{060A2197-241E-98A7-99C3-9AEA77AF984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1743" b="1"/>
            <a:stretch/>
          </p:blipFill>
          <p:spPr>
            <a:xfrm>
              <a:off x="9788766" y="-81849"/>
              <a:ext cx="1690521" cy="1668137"/>
            </a:xfrm>
            <a:prstGeom prst="rect">
              <a:avLst/>
            </a:prstGeom>
          </p:spPr>
        </p:pic>
        <p:pic>
          <p:nvPicPr>
            <p:cNvPr id="8" name="Kuva 7">
              <a:extLst>
                <a:ext uri="{FF2B5EF4-FFF2-40B4-BE49-F238E27FC236}">
                  <a16:creationId xmlns:a16="http://schemas.microsoft.com/office/drawing/2014/main" id="{8206950E-45AE-805D-3D70-A43B2CBA6ED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3192"/>
                      </a14:imgEffect>
                      <a14:imgEffect>
                        <a14:saturation sat="31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37473" y="-190184"/>
              <a:ext cx="715037" cy="718094"/>
            </a:xfrm>
            <a:prstGeom prst="rect">
              <a:avLst/>
            </a:prstGeom>
            <a:effectLst/>
          </p:spPr>
        </p:pic>
      </p:grpSp>
      <p:sp>
        <p:nvSpPr>
          <p:cNvPr id="23" name="Otsikko 1">
            <a:extLst>
              <a:ext uri="{FF2B5EF4-FFF2-40B4-BE49-F238E27FC236}">
                <a16:creationId xmlns:a16="http://schemas.microsoft.com/office/drawing/2014/main" id="{EDD342DC-198A-3095-7DDB-2BFE30B93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988" y="2092534"/>
            <a:ext cx="4471710" cy="1834007"/>
          </a:xfrm>
        </p:spPr>
        <p:txBody>
          <a:bodyPr anchor="b"/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pic>
        <p:nvPicPr>
          <p:cNvPr id="2" name="Kuva 12">
            <a:extLst>
              <a:ext uri="{FF2B5EF4-FFF2-40B4-BE49-F238E27FC236}">
                <a16:creationId xmlns:a16="http://schemas.microsoft.com/office/drawing/2014/main" id="{9C469BE5-B92E-1532-3431-6C8DAC5C62A3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83427"/>
            <a:ext cx="2080796" cy="945888"/>
          </a:xfrm>
          <a:prstGeom prst="rect">
            <a:avLst/>
          </a:prstGeom>
        </p:spPr>
      </p:pic>
      <p:pic>
        <p:nvPicPr>
          <p:cNvPr id="3" name="Kuva 20">
            <a:extLst>
              <a:ext uri="{FF2B5EF4-FFF2-40B4-BE49-F238E27FC236}">
                <a16:creationId xmlns:a16="http://schemas.microsoft.com/office/drawing/2014/main" id="{4F21CC54-02C6-8D0A-76FF-73E303B47D9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1883335"/>
            <a:ext cx="4494702" cy="2043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3841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Kuvatekstillinen kuva">
    <p:bg>
      <p:bgPr>
        <a:blipFill dpi="0" rotWithShape="1">
          <a:blip r:embed="rId2">
            <a:lum/>
          </a:blip>
          <a:srcRect/>
          <a:tile tx="0" ty="0" sx="100000" sy="100000" flip="none" algn="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9A32F91C-7C8D-D232-EB6B-546B65655D3F}"/>
              </a:ext>
            </a:extLst>
          </p:cNvPr>
          <p:cNvSpPr/>
          <p:nvPr/>
        </p:nvSpPr>
        <p:spPr>
          <a:xfrm rot="10800000">
            <a:off x="-2" y="1"/>
            <a:ext cx="6096002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EB43112E-9738-04AE-879A-80E97EAC2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411480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3A4BEA9B-DD0D-1EA5-5076-70624D98ED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191108"/>
            <a:ext cx="4114800" cy="367787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3" name="Kuva 12">
            <a:extLst>
              <a:ext uri="{FF2B5EF4-FFF2-40B4-BE49-F238E27FC236}">
                <a16:creationId xmlns:a16="http://schemas.microsoft.com/office/drawing/2014/main" id="{69D67818-DF6F-485A-0378-55072CA5143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83427"/>
            <a:ext cx="2080796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2198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Kuvatekstillinen kuva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9A32F91C-7C8D-D232-EB6B-546B65655D3F}"/>
              </a:ext>
            </a:extLst>
          </p:cNvPr>
          <p:cNvSpPr/>
          <p:nvPr/>
        </p:nvSpPr>
        <p:spPr>
          <a:xfrm>
            <a:off x="5066270" y="1"/>
            <a:ext cx="7250989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EB43112E-9738-04AE-879A-80E97EAC2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3A4BEA9B-DD0D-1EA5-5076-70624D98ED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94261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B349A427-D964-1852-0E8A-516E8CEC1934}"/>
              </a:ext>
            </a:extLst>
          </p:cNvPr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411" y="6049508"/>
            <a:ext cx="1208025" cy="453630"/>
          </a:xfrm>
          <a:prstGeom prst="rect">
            <a:avLst/>
          </a:prstGeom>
        </p:spPr>
      </p:pic>
      <p:sp>
        <p:nvSpPr>
          <p:cNvPr id="2" name="Otsikon paikkamerkki 1">
            <a:extLst>
              <a:ext uri="{FF2B5EF4-FFF2-40B4-BE49-F238E27FC236}">
                <a16:creationId xmlns:a16="http://schemas.microsoft.com/office/drawing/2014/main" id="{436512E7-7789-04D5-2A76-E265BD832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dirty="0"/>
              <a:t>Muokkaa </a:t>
            </a:r>
            <a:r>
              <a:rPr lang="fi-FI" dirty="0" err="1"/>
              <a:t>ots</a:t>
            </a:r>
            <a:r>
              <a:rPr lang="fi-FI" dirty="0"/>
              <a:t>.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614CA2EC-D40E-596A-C5EE-094956A3D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7" name="Alatunnisteen paikkamerkki 4">
            <a:extLst>
              <a:ext uri="{FF2B5EF4-FFF2-40B4-BE49-F238E27FC236}">
                <a16:creationId xmlns:a16="http://schemas.microsoft.com/office/drawing/2014/main" id="{6B4E1F2A-B31A-BBED-96C7-3708FD39E7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 anchor="b"/>
          <a:lstStyle>
            <a:lvl1pPr algn="ctr">
              <a:defRPr sz="11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FI"/>
          </a:p>
        </p:txBody>
      </p:sp>
      <p:sp>
        <p:nvSpPr>
          <p:cNvPr id="18" name="Dian numeron paikkamerkki 5">
            <a:extLst>
              <a:ext uri="{FF2B5EF4-FFF2-40B4-BE49-F238E27FC236}">
                <a16:creationId xmlns:a16="http://schemas.microsoft.com/office/drawing/2014/main" id="{3E1C4207-0F93-0665-AA27-252B1767CE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 anchor="b"/>
          <a:lstStyle>
            <a:lvl1pPr algn="r">
              <a:defRPr sz="11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49791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5.svg"/><Relationship Id="rId4" Type="http://schemas.openxmlformats.org/officeDocument/2006/relationships/image" Target="../media/image3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svg"/><Relationship Id="rId4" Type="http://schemas.openxmlformats.org/officeDocument/2006/relationships/image" Target="../media/image3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png"/><Relationship Id="rId5" Type="http://schemas.openxmlformats.org/officeDocument/2006/relationships/hyperlink" Target="https://data.unicef.org/resources/dataset/attitudes-and-social-norms-on-violence" TargetMode="External"/><Relationship Id="rId4" Type="http://schemas.openxmlformats.org/officeDocument/2006/relationships/image" Target="../media/image4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png"/><Relationship Id="rId5" Type="http://schemas.openxmlformats.org/officeDocument/2006/relationships/image" Target="../media/image37.png"/><Relationship Id="rId4" Type="http://schemas.openxmlformats.org/officeDocument/2006/relationships/image" Target="../media/image4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data.unicef.org/resources/dataset/attitudes-and-social-norms-on-violence" TargetMode="External"/><Relationship Id="rId5" Type="http://schemas.openxmlformats.org/officeDocument/2006/relationships/image" Target="../media/image45.png"/><Relationship Id="rId4" Type="http://schemas.openxmlformats.org/officeDocument/2006/relationships/image" Target="../media/image4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png"/><Relationship Id="rId5" Type="http://schemas.openxmlformats.org/officeDocument/2006/relationships/image" Target="../media/image51.jpeg"/><Relationship Id="rId4" Type="http://schemas.openxmlformats.org/officeDocument/2006/relationships/image" Target="../media/image4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3.jpeg"/><Relationship Id="rId5" Type="http://schemas.openxmlformats.org/officeDocument/2006/relationships/image" Target="../media/image45.png"/><Relationship Id="rId4" Type="http://schemas.openxmlformats.org/officeDocument/2006/relationships/image" Target="../media/image4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163154F-83FB-E142-7951-CAF81BC1D4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8001000" cy="6877594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75000"/>
                </a:schemeClr>
              </a:gs>
              <a:gs pos="100000">
                <a:srgbClr val="1C1C1C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2A30F2C-619E-3E52-8D0A-6D9543B70C46}"/>
              </a:ext>
            </a:extLst>
          </p:cNvPr>
          <p:cNvSpPr txBox="1">
            <a:spLocks/>
          </p:cNvSpPr>
          <p:nvPr/>
        </p:nvSpPr>
        <p:spPr>
          <a:xfrm>
            <a:off x="838962" y="1190290"/>
            <a:ext cx="7290816" cy="23432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FI" sz="6600" dirty="0">
                <a:effectLst>
                  <a:outerShdw blurRad="201769" dist="109537" dir="6420000" algn="t" rotWithShape="0">
                    <a:prstClr val="black">
                      <a:alpha val="86583"/>
                    </a:prstClr>
                  </a:outerShdw>
                </a:effectLst>
                <a:latin typeface="Aller Display" panose="02000503000000020003" pitchFamily="2" charset="77"/>
              </a:rPr>
              <a:t>PERHEIDEN PARHAAKSI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F1891CFA-084C-2769-3AD6-EB8B40032FB0}"/>
              </a:ext>
            </a:extLst>
          </p:cNvPr>
          <p:cNvSpPr txBox="1">
            <a:spLocks/>
          </p:cNvSpPr>
          <p:nvPr/>
        </p:nvSpPr>
        <p:spPr>
          <a:xfrm>
            <a:off x="1839859" y="6163006"/>
            <a:ext cx="7290816" cy="5232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 err="1">
                <a:solidFill>
                  <a:schemeClr val="bg1"/>
                </a:solidFill>
              </a:rPr>
              <a:t>Medialähetys</a:t>
            </a:r>
            <a:r>
              <a:rPr lang="en-GB" sz="2000" dirty="0">
                <a:solidFill>
                  <a:schemeClr val="bg1"/>
                </a:solidFill>
              </a:rPr>
              <a:t> </a:t>
            </a:r>
            <a:r>
              <a:rPr lang="en-GB" sz="2000" dirty="0" err="1">
                <a:solidFill>
                  <a:schemeClr val="bg1"/>
                </a:solidFill>
              </a:rPr>
              <a:t>Sanansaattajat</a:t>
            </a:r>
            <a:r>
              <a:rPr lang="en-GB" sz="2000" dirty="0">
                <a:solidFill>
                  <a:schemeClr val="bg1"/>
                </a:solidFill>
              </a:rPr>
              <a:t> </a:t>
            </a:r>
            <a:r>
              <a:rPr lang="en-GB" sz="2000" dirty="0" err="1">
                <a:solidFill>
                  <a:schemeClr val="bg1"/>
                </a:solidFill>
              </a:rPr>
              <a:t>ry</a:t>
            </a:r>
            <a:endParaRPr lang="en-FI" sz="2000" dirty="0">
              <a:solidFill>
                <a:schemeClr val="bg1"/>
              </a:solidFill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46B25A9F-CDE8-C4E7-7BE4-1B78AE00CA74}"/>
              </a:ext>
            </a:extLst>
          </p:cNvPr>
          <p:cNvSpPr txBox="1">
            <a:spLocks/>
          </p:cNvSpPr>
          <p:nvPr/>
        </p:nvSpPr>
        <p:spPr>
          <a:xfrm>
            <a:off x="838962" y="3384487"/>
            <a:ext cx="4116097" cy="17836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Lato" panose="020F0502020204030203" pitchFamily="34" charset="0"/>
                <a:ea typeface="+mn-ea"/>
                <a:cs typeface="Latha" panose="020B0502040204020203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3200" b="1" dirty="0" err="1">
                <a:latin typeface="Aller" panose="02000503030000020004" pitchFamily="2" charset="77"/>
              </a:rPr>
              <a:t>Kolehti</a:t>
            </a:r>
            <a:r>
              <a:rPr lang="en-GB" sz="3200" b="1" dirty="0">
                <a:latin typeface="Aller" panose="02000503030000020004" pitchFamily="2" charset="77"/>
              </a:rPr>
              <a:t> 15.3.</a:t>
            </a:r>
            <a:br>
              <a:rPr lang="en-GB" sz="3200" b="1" dirty="0">
                <a:latin typeface="Aller" panose="02000503030000020004" pitchFamily="2" charset="77"/>
              </a:rPr>
            </a:br>
            <a:r>
              <a:rPr lang="en-GB" sz="3200" b="1" dirty="0" err="1">
                <a:latin typeface="Aller" panose="02000503030000020004" pitchFamily="2" charset="77"/>
              </a:rPr>
              <a:t>Mediatyötä</a:t>
            </a:r>
            <a:r>
              <a:rPr lang="en-GB" sz="3200" b="1" dirty="0">
                <a:latin typeface="Aller" panose="02000503030000020004" pitchFamily="2" charset="77"/>
              </a:rPr>
              <a:t> </a:t>
            </a:r>
            <a:r>
              <a:rPr lang="en-GB" sz="3200" b="1" dirty="0" err="1">
                <a:latin typeface="Aller" panose="02000503030000020004" pitchFamily="2" charset="77"/>
              </a:rPr>
              <a:t>naisille</a:t>
            </a:r>
            <a:r>
              <a:rPr lang="en-GB" sz="3200" b="1" dirty="0">
                <a:latin typeface="Aller" panose="02000503030000020004" pitchFamily="2" charset="77"/>
              </a:rPr>
              <a:t> </a:t>
            </a:r>
            <a:r>
              <a:rPr lang="en-GB" sz="3200" b="1" dirty="0" err="1">
                <a:latin typeface="Aller" panose="02000503030000020004" pitchFamily="2" charset="77"/>
              </a:rPr>
              <a:t>ja</a:t>
            </a:r>
            <a:r>
              <a:rPr lang="en-GB" sz="3200" b="1" dirty="0">
                <a:latin typeface="Aller" panose="02000503030000020004" pitchFamily="2" charset="77"/>
              </a:rPr>
              <a:t> </a:t>
            </a:r>
            <a:r>
              <a:rPr lang="en-GB" sz="3200" b="1" dirty="0" err="1">
                <a:latin typeface="Aller" panose="02000503030000020004" pitchFamily="2" charset="77"/>
              </a:rPr>
              <a:t>perheille</a:t>
            </a:r>
            <a:r>
              <a:rPr lang="en-GB" sz="3200" b="1" dirty="0">
                <a:latin typeface="Aller" panose="02000503030000020004" pitchFamily="2" charset="77"/>
              </a:rPr>
              <a:t> </a:t>
            </a:r>
            <a:r>
              <a:rPr lang="en-GB" sz="3200" b="1" dirty="0" err="1">
                <a:latin typeface="Aller" panose="02000503030000020004" pitchFamily="2" charset="77"/>
              </a:rPr>
              <a:t>Aasiassa</a:t>
            </a:r>
            <a:endParaRPr lang="en-GB" sz="3200" b="1" dirty="0">
              <a:latin typeface="Aller" panose="02000503030000020004" pitchFamily="2" charset="77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8FC9FC31-B520-5FD3-A3CD-1E19A42823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61370" y="6053468"/>
            <a:ext cx="1169827" cy="440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843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: Pyöristetyt kulmat 1">
            <a:extLst>
              <a:ext uri="{FF2B5EF4-FFF2-40B4-BE49-F238E27FC236}">
                <a16:creationId xmlns:a16="http://schemas.microsoft.com/office/drawing/2014/main" id="{5220E849-6EB2-7FAA-476E-F42202498C64}"/>
              </a:ext>
            </a:extLst>
          </p:cNvPr>
          <p:cNvSpPr/>
          <p:nvPr/>
        </p:nvSpPr>
        <p:spPr>
          <a:xfrm>
            <a:off x="354620" y="252166"/>
            <a:ext cx="11474591" cy="6333985"/>
          </a:xfrm>
          <a:prstGeom prst="roundRect">
            <a:avLst>
              <a:gd name="adj" fmla="val 3199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5" name="Picture 2" descr="Osion kuva">
            <a:extLst>
              <a:ext uri="{FF2B5EF4-FFF2-40B4-BE49-F238E27FC236}">
                <a16:creationId xmlns:a16="http://schemas.microsoft.com/office/drawing/2014/main" id="{ED5A54CD-B7AC-5C73-4591-A0481874C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75473" y="1126116"/>
            <a:ext cx="6179704" cy="460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FD45E8C-B106-5F97-D112-073B4A206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020" y="882476"/>
            <a:ext cx="10674780" cy="1325563"/>
          </a:xfrm>
        </p:spPr>
        <p:txBody>
          <a:bodyPr/>
          <a:lstStyle/>
          <a:p>
            <a:r>
              <a:rPr lang="en-GB" dirty="0" err="1">
                <a:solidFill>
                  <a:schemeClr val="tx1"/>
                </a:solidFill>
              </a:rPr>
              <a:t>Mikä</a:t>
            </a:r>
            <a:r>
              <a:rPr lang="en-GB" dirty="0">
                <a:solidFill>
                  <a:schemeClr val="tx1"/>
                </a:solidFill>
              </a:rPr>
              <a:t> on Sansa?</a:t>
            </a:r>
            <a:endParaRPr lang="en-FI" dirty="0">
              <a:solidFill>
                <a:schemeClr val="tx1"/>
              </a:solidFill>
            </a:endParaRP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2E5DDD35-79C8-5EC5-C36C-F3D0916F0674}"/>
              </a:ext>
            </a:extLst>
          </p:cNvPr>
          <p:cNvSpPr txBox="1">
            <a:spLocks/>
          </p:cNvSpPr>
          <p:nvPr/>
        </p:nvSpPr>
        <p:spPr>
          <a:xfrm>
            <a:off x="679020" y="2093488"/>
            <a:ext cx="5318556" cy="359457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2000" dirty="0" err="1"/>
              <a:t>Medialähetys</a:t>
            </a:r>
            <a:r>
              <a:rPr lang="en-GB" sz="2000" dirty="0"/>
              <a:t> </a:t>
            </a:r>
            <a:r>
              <a:rPr lang="en-GB" sz="2000" dirty="0" err="1"/>
              <a:t>Sanansaattajat</a:t>
            </a:r>
            <a:r>
              <a:rPr lang="en-GB" sz="2000" dirty="0"/>
              <a:t> (Sansa) on </a:t>
            </a:r>
            <a:r>
              <a:rPr lang="en-GB" sz="2000" dirty="0" err="1"/>
              <a:t>Suomen</a:t>
            </a:r>
            <a:r>
              <a:rPr lang="en-GB" sz="2000" dirty="0"/>
              <a:t> </a:t>
            </a:r>
            <a:r>
              <a:rPr lang="en-GB" sz="2000" dirty="0" err="1"/>
              <a:t>evankelis-luterilaisen</a:t>
            </a:r>
            <a:r>
              <a:rPr lang="en-GB" sz="2000" dirty="0"/>
              <a:t> </a:t>
            </a:r>
            <a:r>
              <a:rPr lang="en-GB" sz="2000" dirty="0" err="1"/>
              <a:t>kirkon</a:t>
            </a:r>
            <a:r>
              <a:rPr lang="en-GB" sz="2000" dirty="0"/>
              <a:t> </a:t>
            </a:r>
            <a:r>
              <a:rPr lang="en-GB" sz="2000" dirty="0" err="1"/>
              <a:t>medialähetysjärjestö</a:t>
            </a:r>
            <a:r>
              <a:rPr lang="en-GB" sz="2000" dirty="0"/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 dirty="0"/>
              <a:t>Sansa </a:t>
            </a:r>
            <a:r>
              <a:rPr lang="en-GB" sz="2000" dirty="0" err="1"/>
              <a:t>tekee</a:t>
            </a:r>
            <a:r>
              <a:rPr lang="en-GB" sz="2000" dirty="0"/>
              <a:t> </a:t>
            </a:r>
            <a:r>
              <a:rPr lang="en-GB" sz="2000" dirty="0" err="1"/>
              <a:t>kristillistä</a:t>
            </a:r>
            <a:r>
              <a:rPr lang="en-GB" sz="2000" dirty="0"/>
              <a:t> </a:t>
            </a:r>
            <a:r>
              <a:rPr lang="en-GB" sz="2000" dirty="0" err="1"/>
              <a:t>mediatyötä</a:t>
            </a:r>
            <a:r>
              <a:rPr lang="en-GB" sz="2000" dirty="0"/>
              <a:t> </a:t>
            </a:r>
            <a:r>
              <a:rPr lang="en-GB" sz="2000" dirty="0" err="1"/>
              <a:t>yhdessä</a:t>
            </a:r>
            <a:r>
              <a:rPr lang="en-GB" sz="2000" dirty="0"/>
              <a:t> </a:t>
            </a:r>
            <a:r>
              <a:rPr lang="en-GB" sz="2000" dirty="0" err="1"/>
              <a:t>paikallisten</a:t>
            </a:r>
            <a:r>
              <a:rPr lang="en-GB" sz="2000" dirty="0"/>
              <a:t> </a:t>
            </a:r>
            <a:r>
              <a:rPr lang="en-GB" sz="2000" dirty="0" err="1"/>
              <a:t>kumppaneiden</a:t>
            </a:r>
            <a:r>
              <a:rPr lang="en-GB" sz="2000" dirty="0"/>
              <a:t> </a:t>
            </a:r>
            <a:r>
              <a:rPr lang="en-GB" sz="2000" dirty="0" err="1"/>
              <a:t>kanssa</a:t>
            </a:r>
            <a:r>
              <a:rPr lang="en-GB" sz="2000" dirty="0"/>
              <a:t>.</a:t>
            </a:r>
            <a:br>
              <a:rPr lang="en-GB" sz="2000" dirty="0"/>
            </a:br>
            <a:r>
              <a:rPr lang="en-GB" sz="2000" dirty="0" err="1"/>
              <a:t>Sisällöt</a:t>
            </a:r>
            <a:r>
              <a:rPr lang="en-GB" sz="2000" dirty="0"/>
              <a:t> </a:t>
            </a:r>
            <a:r>
              <a:rPr lang="en-GB" sz="2000" dirty="0" err="1"/>
              <a:t>tuotetaan</a:t>
            </a:r>
            <a:r>
              <a:rPr lang="en-GB" sz="2000" dirty="0"/>
              <a:t> </a:t>
            </a:r>
            <a:r>
              <a:rPr lang="en-GB" sz="2000" dirty="0" err="1"/>
              <a:t>ihmisten</a:t>
            </a:r>
            <a:r>
              <a:rPr lang="en-GB" sz="2000" dirty="0"/>
              <a:t> </a:t>
            </a:r>
            <a:r>
              <a:rPr lang="en-GB" sz="2000" dirty="0" err="1"/>
              <a:t>omalla</a:t>
            </a:r>
            <a:r>
              <a:rPr lang="en-GB" sz="2000" dirty="0"/>
              <a:t> </a:t>
            </a:r>
            <a:r>
              <a:rPr lang="en-GB" sz="2000" dirty="0" err="1"/>
              <a:t>kielellä</a:t>
            </a:r>
            <a:r>
              <a:rPr lang="en-GB" sz="2000" dirty="0"/>
              <a:t> </a:t>
            </a:r>
            <a:r>
              <a:rPr lang="en-GB" sz="2000" dirty="0" err="1"/>
              <a:t>ja</a:t>
            </a:r>
            <a:r>
              <a:rPr lang="en-GB" sz="2000" dirty="0"/>
              <a:t> </a:t>
            </a:r>
            <a:r>
              <a:rPr lang="en-GB" sz="2000" dirty="0" err="1"/>
              <a:t>omassa</a:t>
            </a:r>
            <a:r>
              <a:rPr lang="en-GB" sz="2000" dirty="0"/>
              <a:t> </a:t>
            </a:r>
            <a:r>
              <a:rPr lang="en-GB" sz="2000" dirty="0" err="1"/>
              <a:t>kulttuurissa</a:t>
            </a:r>
            <a:r>
              <a:rPr lang="en-GB" sz="2000" dirty="0"/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 dirty="0" err="1"/>
              <a:t>Työtä</a:t>
            </a:r>
            <a:r>
              <a:rPr lang="en-GB" sz="2000" dirty="0"/>
              <a:t> </a:t>
            </a:r>
            <a:r>
              <a:rPr lang="en-GB" sz="2000" dirty="0" err="1"/>
              <a:t>tehdään</a:t>
            </a:r>
            <a:r>
              <a:rPr lang="en-GB" sz="2000" dirty="0"/>
              <a:t> </a:t>
            </a:r>
            <a:r>
              <a:rPr lang="en-GB" sz="2000" dirty="0" err="1"/>
              <a:t>radion</a:t>
            </a:r>
            <a:r>
              <a:rPr lang="en-GB" sz="2000" dirty="0"/>
              <a:t>, television </a:t>
            </a:r>
            <a:r>
              <a:rPr lang="en-GB" sz="2000" dirty="0" err="1"/>
              <a:t>ja</a:t>
            </a:r>
            <a:r>
              <a:rPr lang="en-GB" sz="2000" dirty="0"/>
              <a:t> </a:t>
            </a:r>
            <a:r>
              <a:rPr lang="en-GB" sz="2000" dirty="0" err="1"/>
              <a:t>digitaalisten</a:t>
            </a:r>
            <a:r>
              <a:rPr lang="en-GB" sz="2000" dirty="0"/>
              <a:t> </a:t>
            </a:r>
            <a:r>
              <a:rPr lang="en-GB" sz="2000" dirty="0" err="1"/>
              <a:t>kanavien</a:t>
            </a:r>
            <a:r>
              <a:rPr lang="en-GB" sz="2000" dirty="0"/>
              <a:t> </a:t>
            </a:r>
            <a:r>
              <a:rPr lang="en-GB" sz="2000" dirty="0" err="1"/>
              <a:t>kautta</a:t>
            </a:r>
            <a:r>
              <a:rPr lang="en-GB" sz="2000" dirty="0"/>
              <a:t>.</a:t>
            </a:r>
            <a:br>
              <a:rPr lang="en-GB" sz="2000" dirty="0"/>
            </a:br>
            <a:r>
              <a:rPr lang="en-GB" sz="2000" dirty="0"/>
              <a:t>Sansa on </a:t>
            </a:r>
            <a:r>
              <a:rPr lang="en-GB" sz="2000" dirty="0" err="1"/>
              <a:t>toiminut</a:t>
            </a:r>
            <a:r>
              <a:rPr lang="en-GB" sz="2000" dirty="0"/>
              <a:t> </a:t>
            </a:r>
            <a:r>
              <a:rPr lang="en-GB" sz="2000" dirty="0" err="1"/>
              <a:t>vuodesta</a:t>
            </a:r>
            <a:r>
              <a:rPr lang="en-GB" sz="2000" dirty="0"/>
              <a:t> 1973.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000" dirty="0"/>
          </a:p>
          <a:p>
            <a:pPr marL="0" indent="0">
              <a:lnSpc>
                <a:spcPct val="100000"/>
              </a:lnSpc>
              <a:buNone/>
            </a:pPr>
            <a:endParaRPr lang="fi-FI" sz="2000" dirty="0"/>
          </a:p>
        </p:txBody>
      </p:sp>
      <p:pic>
        <p:nvPicPr>
          <p:cNvPr id="7" name="Picture 6" descr="A drawing of a radio&#10;&#10;AI-generated content may be incorrect.">
            <a:extLst>
              <a:ext uri="{FF2B5EF4-FFF2-40B4-BE49-F238E27FC236}">
                <a16:creationId xmlns:a16="http://schemas.microsoft.com/office/drawing/2014/main" id="{A50EDAE5-921C-F3BC-7C4F-9FD9B5BEE4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37931">
            <a:off x="6128401" y="3954998"/>
            <a:ext cx="1795975" cy="1389928"/>
          </a:xfrm>
          <a:prstGeom prst="rect">
            <a:avLst/>
          </a:prstGeom>
        </p:spPr>
      </p:pic>
      <p:pic>
        <p:nvPicPr>
          <p:cNvPr id="9" name="Picture 8" descr="A drawing of a person and children on a cell phone&#10;&#10;AI-generated content may be incorrect.">
            <a:extLst>
              <a:ext uri="{FF2B5EF4-FFF2-40B4-BE49-F238E27FC236}">
                <a16:creationId xmlns:a16="http://schemas.microsoft.com/office/drawing/2014/main" id="{232F53EF-C00B-6788-31F1-004EA24A5F4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34521">
            <a:off x="9627993" y="980893"/>
            <a:ext cx="2147135" cy="1894531"/>
          </a:xfrm>
          <a:prstGeom prst="rect">
            <a:avLst/>
          </a:prstGeom>
        </p:spPr>
      </p:pic>
      <p:pic>
        <p:nvPicPr>
          <p:cNvPr id="11" name="Picture 10" descr="A drawing of a boat on a television&#10;&#10;AI-generated content may be incorrect.">
            <a:extLst>
              <a:ext uri="{FF2B5EF4-FFF2-40B4-BE49-F238E27FC236}">
                <a16:creationId xmlns:a16="http://schemas.microsoft.com/office/drawing/2014/main" id="{0FDB361C-3445-EF99-EE13-66A651B8834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8250">
            <a:off x="9411159" y="4155707"/>
            <a:ext cx="1920118" cy="203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009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1AFDF50-66F0-9D7D-2D81-6A8FB1DD32F9}"/>
              </a:ext>
            </a:extLst>
          </p:cNvPr>
          <p:cNvSpPr/>
          <p:nvPr/>
        </p:nvSpPr>
        <p:spPr>
          <a:xfrm>
            <a:off x="419100" y="148281"/>
            <a:ext cx="5074475" cy="6435400"/>
          </a:xfrm>
          <a:prstGeom prst="roundRect">
            <a:avLst>
              <a:gd name="adj" fmla="val 318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DFF96-FBC1-E71A-C638-0C8190FAF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919" y="536001"/>
            <a:ext cx="5074475" cy="1325563"/>
          </a:xfrm>
        </p:spPr>
        <p:txBody>
          <a:bodyPr/>
          <a:lstStyle/>
          <a:p>
            <a:r>
              <a:rPr lang="en-GB" dirty="0" err="1"/>
              <a:t>Miksi</a:t>
            </a:r>
            <a:r>
              <a:rPr lang="en-GB" dirty="0"/>
              <a:t> </a:t>
            </a:r>
            <a:r>
              <a:rPr lang="en-GB" dirty="0" err="1"/>
              <a:t>tätä</a:t>
            </a:r>
            <a:r>
              <a:rPr lang="en-GB" dirty="0"/>
              <a:t> </a:t>
            </a:r>
            <a:r>
              <a:rPr lang="en-GB" dirty="0" err="1"/>
              <a:t>työtä</a:t>
            </a:r>
            <a:r>
              <a:rPr lang="en-GB" dirty="0"/>
              <a:t> </a:t>
            </a:r>
            <a:r>
              <a:rPr lang="en-GB" dirty="0" err="1"/>
              <a:t>tarvitaan</a:t>
            </a:r>
            <a:r>
              <a:rPr lang="en-GB" dirty="0"/>
              <a:t>?</a:t>
            </a:r>
            <a:endParaRPr lang="en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857386-8176-7AB1-3B00-9638672A81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920" y="1834663"/>
            <a:ext cx="4221714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b="1" dirty="0"/>
              <a:t>Monissa </a:t>
            </a:r>
            <a:r>
              <a:rPr lang="en-GB" b="1" dirty="0" err="1"/>
              <a:t>Aasian</a:t>
            </a:r>
            <a:r>
              <a:rPr lang="en-GB" b="1" dirty="0"/>
              <a:t> </a:t>
            </a:r>
            <a:r>
              <a:rPr lang="en-GB" b="1" dirty="0" err="1"/>
              <a:t>maissa</a:t>
            </a:r>
            <a:r>
              <a:rPr lang="en-GB" b="1" dirty="0"/>
              <a:t>:</a:t>
            </a:r>
            <a:br>
              <a:rPr lang="en-GB" b="1" dirty="0"/>
            </a:br>
            <a:endParaRPr lang="en-GB" b="1" dirty="0"/>
          </a:p>
          <a:p>
            <a:pPr lvl="1">
              <a:lnSpc>
                <a:spcPct val="110000"/>
              </a:lnSpc>
            </a:pPr>
            <a:r>
              <a:rPr lang="en-GB" sz="2600" dirty="0" err="1"/>
              <a:t>Perheväkivalta</a:t>
            </a:r>
            <a:r>
              <a:rPr lang="en-GB" sz="2600" dirty="0"/>
              <a:t> on </a:t>
            </a:r>
            <a:r>
              <a:rPr lang="en-GB" sz="2600" dirty="0" err="1"/>
              <a:t>yleistä</a:t>
            </a:r>
            <a:endParaRPr lang="en-GB" sz="2600" dirty="0"/>
          </a:p>
          <a:p>
            <a:pPr lvl="1">
              <a:lnSpc>
                <a:spcPct val="110000"/>
              </a:lnSpc>
            </a:pPr>
            <a:r>
              <a:rPr lang="en-GB" sz="2600" dirty="0" err="1"/>
              <a:t>Naisilla</a:t>
            </a:r>
            <a:r>
              <a:rPr lang="en-GB" sz="2600" dirty="0"/>
              <a:t> on </a:t>
            </a:r>
            <a:r>
              <a:rPr lang="en-GB" sz="2600" dirty="0" err="1"/>
              <a:t>vähän</a:t>
            </a:r>
            <a:r>
              <a:rPr lang="en-GB" sz="2600" dirty="0"/>
              <a:t> </a:t>
            </a:r>
            <a:r>
              <a:rPr lang="en-GB" sz="2600" dirty="0" err="1"/>
              <a:t>oikeuksia</a:t>
            </a:r>
            <a:r>
              <a:rPr lang="en-GB" sz="2600" dirty="0"/>
              <a:t> tai </a:t>
            </a:r>
            <a:r>
              <a:rPr lang="en-GB" sz="2600" dirty="0" err="1"/>
              <a:t>vaikutusmahdollisuuksia</a:t>
            </a:r>
            <a:endParaRPr lang="en-GB" sz="2600" dirty="0"/>
          </a:p>
          <a:p>
            <a:pPr lvl="1">
              <a:lnSpc>
                <a:spcPct val="110000"/>
              </a:lnSpc>
            </a:pPr>
            <a:r>
              <a:rPr lang="en-GB" sz="2600" dirty="0" err="1"/>
              <a:t>Perheissä</a:t>
            </a:r>
            <a:r>
              <a:rPr lang="en-GB" sz="2600" dirty="0"/>
              <a:t> </a:t>
            </a:r>
            <a:r>
              <a:rPr lang="en-GB" sz="2600" dirty="0" err="1"/>
              <a:t>ei</a:t>
            </a:r>
            <a:r>
              <a:rPr lang="en-GB" sz="2600" dirty="0"/>
              <a:t> </a:t>
            </a:r>
            <a:r>
              <a:rPr lang="en-GB" sz="2600" dirty="0" err="1"/>
              <a:t>osata</a:t>
            </a:r>
            <a:r>
              <a:rPr lang="en-GB" sz="2600" dirty="0"/>
              <a:t> </a:t>
            </a:r>
            <a:r>
              <a:rPr lang="en-GB" sz="2600" dirty="0" err="1"/>
              <a:t>keskustella</a:t>
            </a:r>
            <a:r>
              <a:rPr lang="en-GB" sz="2600" dirty="0"/>
              <a:t> tai </a:t>
            </a:r>
            <a:r>
              <a:rPr lang="en-GB" sz="2600" dirty="0" err="1"/>
              <a:t>ratkaista</a:t>
            </a:r>
            <a:r>
              <a:rPr lang="en-GB" sz="2600" dirty="0"/>
              <a:t> </a:t>
            </a:r>
            <a:r>
              <a:rPr lang="en-GB" sz="2600" dirty="0" err="1"/>
              <a:t>ristiriitoja</a:t>
            </a:r>
            <a:endParaRPr lang="en-GB" sz="2600" dirty="0"/>
          </a:p>
          <a:p>
            <a:pPr lvl="1">
              <a:lnSpc>
                <a:spcPct val="110000"/>
              </a:lnSpc>
            </a:pPr>
            <a:r>
              <a:rPr lang="en-GB" sz="2600" dirty="0"/>
              <a:t>Trauma </a:t>
            </a:r>
            <a:r>
              <a:rPr lang="en-GB" sz="2600" dirty="0" err="1"/>
              <a:t>ja</a:t>
            </a:r>
            <a:r>
              <a:rPr lang="en-GB" sz="2600" dirty="0"/>
              <a:t> </a:t>
            </a:r>
            <a:r>
              <a:rPr lang="en-GB" sz="2600" dirty="0" err="1"/>
              <a:t>köyhyys</a:t>
            </a:r>
            <a:r>
              <a:rPr lang="en-GB" sz="2600" dirty="0"/>
              <a:t> </a:t>
            </a:r>
            <a:r>
              <a:rPr lang="en-GB" sz="2600" dirty="0" err="1"/>
              <a:t>rikkovat</a:t>
            </a:r>
            <a:r>
              <a:rPr lang="en-GB" sz="2600" dirty="0"/>
              <a:t> </a:t>
            </a:r>
            <a:r>
              <a:rPr lang="en-GB" sz="2600" dirty="0" err="1"/>
              <a:t>ihmissuhteita</a:t>
            </a:r>
            <a:endParaRPr lang="en-GB" sz="2600" dirty="0"/>
          </a:p>
          <a:p>
            <a:pPr lvl="1">
              <a:lnSpc>
                <a:spcPct val="110000"/>
              </a:lnSpc>
            </a:pPr>
            <a:endParaRPr lang="en-GB" dirty="0"/>
          </a:p>
          <a:p>
            <a:pPr marL="0" indent="0">
              <a:lnSpc>
                <a:spcPct val="110000"/>
              </a:lnSpc>
              <a:buNone/>
            </a:pPr>
            <a:r>
              <a:rPr lang="en-GB" dirty="0"/>
              <a:t>Median </a:t>
            </a:r>
            <a:r>
              <a:rPr lang="en-GB" dirty="0" err="1"/>
              <a:t>kautta</a:t>
            </a:r>
            <a:r>
              <a:rPr lang="en-GB" dirty="0"/>
              <a:t> </a:t>
            </a:r>
            <a:r>
              <a:rPr lang="en-GB" dirty="0" err="1"/>
              <a:t>tavoitetaan</a:t>
            </a:r>
            <a:r>
              <a:rPr lang="en-GB" dirty="0"/>
              <a:t> </a:t>
            </a:r>
            <a:r>
              <a:rPr lang="en-GB" dirty="0" err="1"/>
              <a:t>koteja</a:t>
            </a:r>
            <a:r>
              <a:rPr lang="en-GB" dirty="0"/>
              <a:t> </a:t>
            </a:r>
            <a:r>
              <a:rPr lang="en-GB" dirty="0" err="1"/>
              <a:t>niin</a:t>
            </a:r>
            <a:r>
              <a:rPr lang="en-GB" dirty="0"/>
              <a:t> </a:t>
            </a:r>
            <a:r>
              <a:rPr lang="en-GB" dirty="0" err="1"/>
              <a:t>kaupungeissa</a:t>
            </a:r>
            <a:r>
              <a:rPr lang="en-GB" dirty="0"/>
              <a:t> </a:t>
            </a:r>
            <a:r>
              <a:rPr lang="en-GB" dirty="0" err="1"/>
              <a:t>kuin</a:t>
            </a:r>
            <a:r>
              <a:rPr lang="en-GB" dirty="0"/>
              <a:t> </a:t>
            </a:r>
            <a:r>
              <a:rPr lang="en-GB" dirty="0" err="1"/>
              <a:t>syrjäseuduilla</a:t>
            </a:r>
            <a:r>
              <a:rPr lang="en-GB" dirty="0"/>
              <a:t>.</a:t>
            </a:r>
            <a:endParaRPr lang="en-FI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0BC76884-4E53-DBE5-CB1D-4A60031699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78475" y="6023992"/>
            <a:ext cx="1069063" cy="402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889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873BEC2-8B00-29D3-4CB0-D8EA0061AD47}"/>
              </a:ext>
            </a:extLst>
          </p:cNvPr>
          <p:cNvSpPr/>
          <p:nvPr/>
        </p:nvSpPr>
        <p:spPr>
          <a:xfrm>
            <a:off x="5955957" y="383059"/>
            <a:ext cx="5749995" cy="6091881"/>
          </a:xfrm>
          <a:prstGeom prst="roundRect">
            <a:avLst>
              <a:gd name="adj" fmla="val 318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4A0CB1-A24A-EE85-8302-B1D66BA68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6320" y="612260"/>
            <a:ext cx="5018902" cy="1325563"/>
          </a:xfrm>
        </p:spPr>
        <p:txBody>
          <a:bodyPr/>
          <a:lstStyle/>
          <a:p>
            <a:r>
              <a:rPr lang="en-GB" dirty="0"/>
              <a:t>Mihin </a:t>
            </a:r>
            <a:r>
              <a:rPr lang="en-GB" dirty="0" err="1"/>
              <a:t>kolehti</a:t>
            </a:r>
            <a:r>
              <a:rPr lang="en-GB" dirty="0"/>
              <a:t> </a:t>
            </a:r>
            <a:r>
              <a:rPr lang="en-GB" dirty="0" err="1"/>
              <a:t>käytetään</a:t>
            </a:r>
            <a:r>
              <a:rPr lang="en-GB" dirty="0"/>
              <a:t>?</a:t>
            </a:r>
            <a:endParaRPr lang="en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833BE5-5F87-8F83-CB99-81F733AA84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6321" y="2154668"/>
            <a:ext cx="5241322" cy="404700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200" b="1" dirty="0" err="1"/>
              <a:t>Kolehdilla</a:t>
            </a:r>
            <a:r>
              <a:rPr lang="en-GB" sz="2200" b="1" dirty="0"/>
              <a:t> </a:t>
            </a:r>
            <a:r>
              <a:rPr lang="en-GB" sz="2200" b="1" dirty="0" err="1"/>
              <a:t>tuetaan</a:t>
            </a:r>
            <a:r>
              <a:rPr lang="en-GB" sz="2200" b="1" dirty="0"/>
              <a:t>:</a:t>
            </a:r>
            <a:br>
              <a:rPr lang="en-GB" sz="2400" b="1" dirty="0"/>
            </a:br>
            <a:endParaRPr lang="en-GB" sz="2400" b="1" dirty="0"/>
          </a:p>
          <a:p>
            <a:pPr lvl="1">
              <a:lnSpc>
                <a:spcPct val="100000"/>
              </a:lnSpc>
            </a:pPr>
            <a:r>
              <a:rPr lang="en-GB" sz="2000" dirty="0"/>
              <a:t>Radio- </a:t>
            </a:r>
            <a:r>
              <a:rPr lang="en-GB" sz="2000" dirty="0" err="1"/>
              <a:t>ja</a:t>
            </a:r>
            <a:r>
              <a:rPr lang="en-GB" sz="2000" dirty="0"/>
              <a:t> tv-</a:t>
            </a:r>
            <a:r>
              <a:rPr lang="en-GB" sz="2000" dirty="0" err="1"/>
              <a:t>ohjelmia</a:t>
            </a:r>
            <a:r>
              <a:rPr lang="en-GB" sz="2000" dirty="0"/>
              <a:t> </a:t>
            </a:r>
            <a:r>
              <a:rPr lang="en-GB" sz="2000" dirty="0" err="1"/>
              <a:t>naisille</a:t>
            </a:r>
            <a:r>
              <a:rPr lang="en-GB" sz="2000" dirty="0"/>
              <a:t> </a:t>
            </a:r>
            <a:r>
              <a:rPr lang="en-GB" sz="2000" dirty="0" err="1"/>
              <a:t>ja</a:t>
            </a:r>
            <a:r>
              <a:rPr lang="en-GB" sz="2000" dirty="0"/>
              <a:t> </a:t>
            </a:r>
            <a:r>
              <a:rPr lang="en-GB" sz="2000" dirty="0" err="1"/>
              <a:t>perheille</a:t>
            </a:r>
            <a:endParaRPr lang="en-GB" sz="2000" dirty="0"/>
          </a:p>
          <a:p>
            <a:pPr lvl="1">
              <a:lnSpc>
                <a:spcPct val="100000"/>
              </a:lnSpc>
            </a:pPr>
            <a:r>
              <a:rPr lang="en-GB" sz="2000" dirty="0" err="1"/>
              <a:t>Paikallisten</a:t>
            </a:r>
            <a:r>
              <a:rPr lang="en-GB" sz="2000" dirty="0"/>
              <a:t> </a:t>
            </a:r>
            <a:r>
              <a:rPr lang="en-GB" sz="2000" dirty="0" err="1"/>
              <a:t>kristittyjen</a:t>
            </a:r>
            <a:r>
              <a:rPr lang="en-GB" sz="2000" dirty="0"/>
              <a:t> </a:t>
            </a:r>
            <a:r>
              <a:rPr lang="en-GB" sz="2000" dirty="0" err="1"/>
              <a:t>tuottamaa</a:t>
            </a:r>
            <a:r>
              <a:rPr lang="en-GB" sz="2000" dirty="0"/>
              <a:t> </a:t>
            </a:r>
            <a:r>
              <a:rPr lang="en-GB" sz="2000" dirty="0" err="1"/>
              <a:t>mediasisältöä</a:t>
            </a:r>
            <a:r>
              <a:rPr lang="en-GB" sz="2000" dirty="0"/>
              <a:t> </a:t>
            </a:r>
            <a:r>
              <a:rPr lang="en-GB" sz="2000" dirty="0" err="1"/>
              <a:t>omilla</a:t>
            </a:r>
            <a:r>
              <a:rPr lang="en-GB" sz="2000" dirty="0"/>
              <a:t> </a:t>
            </a:r>
            <a:r>
              <a:rPr lang="en-GB" sz="2000" dirty="0" err="1"/>
              <a:t>kielillä</a:t>
            </a:r>
            <a:endParaRPr lang="en-GB" sz="2000" dirty="0"/>
          </a:p>
          <a:p>
            <a:pPr lvl="1">
              <a:lnSpc>
                <a:spcPct val="100000"/>
              </a:lnSpc>
            </a:pPr>
            <a:r>
              <a:rPr lang="en-GB" sz="2000" dirty="0" err="1"/>
              <a:t>Perheradiotyötä</a:t>
            </a:r>
            <a:r>
              <a:rPr lang="en-GB" sz="2000" dirty="0"/>
              <a:t> </a:t>
            </a:r>
            <a:r>
              <a:rPr lang="en-GB" sz="2000" dirty="0" err="1"/>
              <a:t>ja</a:t>
            </a:r>
            <a:r>
              <a:rPr lang="en-GB" sz="2000" dirty="0"/>
              <a:t> </a:t>
            </a:r>
            <a:r>
              <a:rPr lang="en-GB" sz="2000" dirty="0" err="1"/>
              <a:t>kuuntelijaryhmiä</a:t>
            </a:r>
            <a:endParaRPr lang="en-GB" sz="2000" dirty="0"/>
          </a:p>
          <a:p>
            <a:pPr lvl="1">
              <a:lnSpc>
                <a:spcPct val="100000"/>
              </a:lnSpc>
            </a:pPr>
            <a:r>
              <a:rPr lang="en-GB" sz="2000" dirty="0" err="1"/>
              <a:t>Toivoa</a:t>
            </a:r>
            <a:r>
              <a:rPr lang="en-GB" sz="2000" dirty="0"/>
              <a:t> </a:t>
            </a:r>
            <a:r>
              <a:rPr lang="en-GB" sz="2000" dirty="0" err="1"/>
              <a:t>naisille</a:t>
            </a:r>
            <a:r>
              <a:rPr lang="en-GB" sz="2000" dirty="0"/>
              <a:t> -</a:t>
            </a:r>
            <a:r>
              <a:rPr lang="en-GB" sz="2000" dirty="0" err="1"/>
              <a:t>ohjelmia</a:t>
            </a:r>
            <a:r>
              <a:rPr lang="en-GB" sz="2000" dirty="0"/>
              <a:t> </a:t>
            </a:r>
            <a:r>
              <a:rPr lang="en-GB" sz="2000" dirty="0" err="1"/>
              <a:t>useissa</a:t>
            </a:r>
            <a:r>
              <a:rPr lang="en-GB" sz="2000" dirty="0"/>
              <a:t> </a:t>
            </a:r>
            <a:r>
              <a:rPr lang="en-GB" sz="2000" dirty="0" err="1"/>
              <a:t>maissa</a:t>
            </a:r>
            <a:br>
              <a:rPr lang="en-GB" sz="2000" dirty="0"/>
            </a:br>
            <a:endParaRPr lang="en-GB" sz="2000" dirty="0"/>
          </a:p>
          <a:p>
            <a:pPr marL="0" indent="0">
              <a:lnSpc>
                <a:spcPct val="100000"/>
              </a:lnSpc>
              <a:buNone/>
            </a:pPr>
            <a:r>
              <a:rPr lang="en-GB" sz="2200" dirty="0" err="1"/>
              <a:t>Työtä</a:t>
            </a:r>
            <a:r>
              <a:rPr lang="en-GB" sz="2200" dirty="0"/>
              <a:t> </a:t>
            </a:r>
            <a:r>
              <a:rPr lang="en-GB" sz="2200" dirty="0" err="1"/>
              <a:t>tehdään</a:t>
            </a:r>
            <a:r>
              <a:rPr lang="en-GB" sz="2200" dirty="0"/>
              <a:t> mm.</a:t>
            </a:r>
            <a:br>
              <a:rPr lang="en-GB" sz="2200" dirty="0"/>
            </a:br>
            <a:r>
              <a:rPr lang="en-GB" sz="2200" b="1" dirty="0" err="1"/>
              <a:t>Kambodžassa</a:t>
            </a:r>
            <a:r>
              <a:rPr lang="en-GB" sz="2200" b="1" dirty="0"/>
              <a:t>, </a:t>
            </a:r>
            <a:r>
              <a:rPr lang="en-GB" sz="2200" b="1" dirty="0" err="1"/>
              <a:t>Indonesiassa</a:t>
            </a:r>
            <a:r>
              <a:rPr lang="en-GB" sz="2200" b="1" dirty="0"/>
              <a:t>, </a:t>
            </a:r>
            <a:r>
              <a:rPr lang="en-GB" sz="2200" b="1" dirty="0" err="1"/>
              <a:t>Japanissa</a:t>
            </a:r>
            <a:r>
              <a:rPr lang="en-GB" sz="2200" b="1" dirty="0"/>
              <a:t> </a:t>
            </a:r>
            <a:r>
              <a:rPr lang="en-GB" sz="2200" b="1" dirty="0" err="1"/>
              <a:t>ja</a:t>
            </a:r>
            <a:r>
              <a:rPr lang="en-GB" sz="2200" b="1" dirty="0"/>
              <a:t> </a:t>
            </a:r>
            <a:r>
              <a:rPr lang="en-GB" sz="2200" b="1" dirty="0" err="1"/>
              <a:t>Kazakstanissa</a:t>
            </a:r>
            <a:endParaRPr lang="en-GB" sz="2200" b="1" dirty="0"/>
          </a:p>
          <a:p>
            <a:pPr marL="0" indent="0">
              <a:lnSpc>
                <a:spcPct val="100000"/>
              </a:lnSpc>
              <a:buNone/>
            </a:pPr>
            <a:endParaRPr lang="en-FI" sz="2400" dirty="0"/>
          </a:p>
        </p:txBody>
      </p:sp>
      <p:pic>
        <p:nvPicPr>
          <p:cNvPr id="6" name="Picture 5" descr="A drawing of a radio&#10;&#10;AI-generated content may be incorrect.">
            <a:extLst>
              <a:ext uri="{FF2B5EF4-FFF2-40B4-BE49-F238E27FC236}">
                <a16:creationId xmlns:a16="http://schemas.microsoft.com/office/drawing/2014/main" id="{4386FFA8-D139-4E00-0721-4D95D11CE3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65400">
            <a:off x="9616109" y="490603"/>
            <a:ext cx="2011234" cy="155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666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3DC2566-5ACA-1BCC-FBE8-DE61D8959958}"/>
              </a:ext>
            </a:extLst>
          </p:cNvPr>
          <p:cNvSpPr/>
          <p:nvPr/>
        </p:nvSpPr>
        <p:spPr>
          <a:xfrm>
            <a:off x="7302843" y="535630"/>
            <a:ext cx="4588460" cy="5832389"/>
          </a:xfrm>
          <a:prstGeom prst="roundRect">
            <a:avLst>
              <a:gd name="adj" fmla="val 318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1CD1AC-3759-E4BA-FE27-BF9EE29C5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6885" y="700967"/>
            <a:ext cx="3228413" cy="1325563"/>
          </a:xfrm>
        </p:spPr>
        <p:txBody>
          <a:bodyPr/>
          <a:lstStyle/>
          <a:p>
            <a:r>
              <a:rPr lang="en-GB" dirty="0" err="1">
                <a:solidFill>
                  <a:schemeClr val="tx1"/>
                </a:solidFill>
              </a:rPr>
              <a:t>Kambodža</a:t>
            </a:r>
            <a:endParaRPr lang="en-FI" dirty="0">
              <a:solidFill>
                <a:schemeClr val="tx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EEA034-88BE-EE07-69A3-2B2DE3E64F54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7740579" y="1858490"/>
            <a:ext cx="3766352" cy="40147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 err="1"/>
              <a:t>Perheradio</a:t>
            </a:r>
            <a:r>
              <a:rPr lang="en-GB" sz="2000" b="1" dirty="0"/>
              <a:t> Krusa FM</a:t>
            </a:r>
            <a:br>
              <a:rPr lang="en-GB" sz="2000" b="1" dirty="0"/>
            </a:br>
            <a:br>
              <a:rPr lang="en-GB" sz="2000" b="1" dirty="0"/>
            </a:br>
            <a:r>
              <a:rPr lang="en-GB" sz="2000" dirty="0" err="1"/>
              <a:t>Ohjelmissa</a:t>
            </a:r>
            <a:r>
              <a:rPr lang="en-GB" sz="20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800" dirty="0" err="1"/>
              <a:t>Neuvotaan</a:t>
            </a:r>
            <a:r>
              <a:rPr lang="en-GB" sz="1800" dirty="0"/>
              <a:t> </a:t>
            </a:r>
            <a:r>
              <a:rPr lang="en-GB" sz="1800" dirty="0" err="1"/>
              <a:t>parisuhteen</a:t>
            </a:r>
            <a:r>
              <a:rPr lang="en-GB" sz="1800" dirty="0"/>
              <a:t> </a:t>
            </a:r>
            <a:r>
              <a:rPr lang="en-GB" sz="1800" dirty="0" err="1"/>
              <a:t>haasteissa</a:t>
            </a:r>
            <a:endParaRPr lang="en-GB" sz="1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800" dirty="0" err="1"/>
              <a:t>Vahvistetaan</a:t>
            </a:r>
            <a:r>
              <a:rPr lang="en-GB" sz="1800" dirty="0"/>
              <a:t> </a:t>
            </a:r>
            <a:r>
              <a:rPr lang="en-GB" sz="1800" dirty="0" err="1"/>
              <a:t>perhe-elämää</a:t>
            </a:r>
            <a:endParaRPr lang="en-GB" sz="1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800" dirty="0" err="1"/>
              <a:t>Rohkaistaan</a:t>
            </a:r>
            <a:r>
              <a:rPr lang="en-GB" sz="1800" dirty="0"/>
              <a:t> </a:t>
            </a:r>
            <a:r>
              <a:rPr lang="en-GB" sz="1800" dirty="0" err="1"/>
              <a:t>naisia</a:t>
            </a:r>
            <a:endParaRPr lang="en-GB" sz="1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800" dirty="0" err="1"/>
              <a:t>Jaetaan</a:t>
            </a:r>
            <a:r>
              <a:rPr lang="en-GB" sz="1800" dirty="0"/>
              <a:t> </a:t>
            </a:r>
            <a:r>
              <a:rPr lang="en-GB" sz="1800" dirty="0" err="1"/>
              <a:t>kristillisiä</a:t>
            </a:r>
            <a:r>
              <a:rPr lang="en-GB" sz="1800" dirty="0"/>
              <a:t> </a:t>
            </a:r>
            <a:r>
              <a:rPr lang="en-GB" sz="1800" dirty="0" err="1"/>
              <a:t>arvoja</a:t>
            </a:r>
            <a:r>
              <a:rPr lang="en-GB" sz="1800" dirty="0"/>
              <a:t> </a:t>
            </a:r>
            <a:r>
              <a:rPr lang="en-GB" sz="1800" dirty="0" err="1"/>
              <a:t>arkeen</a:t>
            </a:r>
            <a:endParaRPr lang="en-GB" sz="1800" dirty="0"/>
          </a:p>
          <a:p>
            <a:pPr marL="0" indent="0">
              <a:buNone/>
            </a:pPr>
            <a:br>
              <a:rPr lang="en-GB" sz="2000" dirty="0"/>
            </a:br>
            <a:r>
              <a:rPr lang="en-GB" sz="2000" dirty="0"/>
              <a:t>Media </a:t>
            </a:r>
            <a:r>
              <a:rPr lang="en-GB" sz="2000" dirty="0" err="1"/>
              <a:t>muuttaa</a:t>
            </a:r>
            <a:r>
              <a:rPr lang="en-GB" sz="2000" dirty="0"/>
              <a:t> </a:t>
            </a:r>
            <a:r>
              <a:rPr lang="en-GB" sz="2000" dirty="0" err="1"/>
              <a:t>asenteita</a:t>
            </a:r>
            <a:r>
              <a:rPr lang="en-GB" sz="2000" dirty="0"/>
              <a:t> </a:t>
            </a:r>
            <a:r>
              <a:rPr lang="en-GB" sz="2000" dirty="0" err="1"/>
              <a:t>ja</a:t>
            </a:r>
            <a:r>
              <a:rPr lang="en-GB" sz="2000" dirty="0"/>
              <a:t> </a:t>
            </a:r>
            <a:r>
              <a:rPr lang="en-GB" sz="2000" dirty="0" err="1"/>
              <a:t>tuo</a:t>
            </a:r>
            <a:r>
              <a:rPr lang="en-GB" sz="2000" dirty="0"/>
              <a:t> </a:t>
            </a:r>
            <a:r>
              <a:rPr lang="en-GB" sz="2000" dirty="0" err="1"/>
              <a:t>toivoa</a:t>
            </a:r>
            <a:r>
              <a:rPr lang="en-GB" sz="2000" dirty="0"/>
              <a:t> </a:t>
            </a:r>
            <a:r>
              <a:rPr lang="en-GB" sz="2000" dirty="0" err="1"/>
              <a:t>perheisiin</a:t>
            </a:r>
            <a:r>
              <a:rPr lang="en-GB" sz="2000" dirty="0"/>
              <a:t>.</a:t>
            </a:r>
          </a:p>
        </p:txBody>
      </p:sp>
      <p:pic>
        <p:nvPicPr>
          <p:cNvPr id="7" name="Picture 6" descr="A wall with pictures of people&#10;&#10;AI-generated content may be incorrect.">
            <a:extLst>
              <a:ext uri="{FF2B5EF4-FFF2-40B4-BE49-F238E27FC236}">
                <a16:creationId xmlns:a16="http://schemas.microsoft.com/office/drawing/2014/main" id="{6305A23B-F092-B53C-EF47-40395CA1EBE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1055722">
            <a:off x="453669" y="3685551"/>
            <a:ext cx="3138554" cy="2189456"/>
          </a:xfrm>
          <a:prstGeom prst="rect">
            <a:avLst/>
          </a:prstGeom>
          <a:effectLst>
            <a:outerShdw blurRad="367443" dist="101600" dir="3300000" algn="r" rotWithShape="0">
              <a:prstClr val="black"/>
            </a:outerShdw>
          </a:effectLst>
        </p:spPr>
      </p:pic>
      <p:sp>
        <p:nvSpPr>
          <p:cNvPr id="13" name="TextBox 12">
            <a:hlinkClick r:id="rId5"/>
            <a:extLst>
              <a:ext uri="{FF2B5EF4-FFF2-40B4-BE49-F238E27FC236}">
                <a16:creationId xmlns:a16="http://schemas.microsoft.com/office/drawing/2014/main" id="{00477C7C-5005-D69E-9120-96FA082FA44B}"/>
              </a:ext>
            </a:extLst>
          </p:cNvPr>
          <p:cNvSpPr txBox="1"/>
          <p:nvPr/>
        </p:nvSpPr>
        <p:spPr>
          <a:xfrm>
            <a:off x="5296929" y="6117052"/>
            <a:ext cx="90484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Lähde &gt;</a:t>
            </a:r>
            <a:endParaRPr lang="en-FI" sz="1400" dirty="0">
              <a:solidFill>
                <a:srgbClr val="0070C0"/>
              </a:solidFill>
            </a:endParaRPr>
          </a:p>
        </p:txBody>
      </p:sp>
      <p:pic>
        <p:nvPicPr>
          <p:cNvPr id="14" name="Picture 2" descr="Krusa FM 99.5 Chumreap Sour! ">
            <a:extLst>
              <a:ext uri="{FF2B5EF4-FFF2-40B4-BE49-F238E27FC236}">
                <a16:creationId xmlns:a16="http://schemas.microsoft.com/office/drawing/2014/main" id="{A92CF8FD-60EC-A5ED-04C9-DA9B09E02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42600" y="5582347"/>
            <a:ext cx="1988025" cy="581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1718D95D-08F0-9877-9BE3-4FFDD3C41414}"/>
              </a:ext>
            </a:extLst>
          </p:cNvPr>
          <p:cNvGrpSpPr/>
          <p:nvPr/>
        </p:nvGrpSpPr>
        <p:grpSpPr>
          <a:xfrm>
            <a:off x="3571675" y="5241324"/>
            <a:ext cx="4587973" cy="1292032"/>
            <a:chOff x="300696" y="5197153"/>
            <a:chExt cx="3552998" cy="1418220"/>
          </a:xfrm>
        </p:grpSpPr>
        <p:sp>
          <p:nvSpPr>
            <p:cNvPr id="6" name="Snip Diagonal Corner of Rectangle 5">
              <a:extLst>
                <a:ext uri="{FF2B5EF4-FFF2-40B4-BE49-F238E27FC236}">
                  <a16:creationId xmlns:a16="http://schemas.microsoft.com/office/drawing/2014/main" id="{AB6A872C-80D3-FCC1-81ED-43AB48B31BC6}"/>
                </a:ext>
              </a:extLst>
            </p:cNvPr>
            <p:cNvSpPr/>
            <p:nvPr/>
          </p:nvSpPr>
          <p:spPr>
            <a:xfrm>
              <a:off x="482937" y="5392439"/>
              <a:ext cx="3208275" cy="1222934"/>
            </a:xfrm>
            <a:prstGeom prst="snip2Diag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FI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B016DA9-B047-8263-8DD1-A54E498CE979}"/>
                </a:ext>
              </a:extLst>
            </p:cNvPr>
            <p:cNvSpPr txBox="1"/>
            <p:nvPr/>
          </p:nvSpPr>
          <p:spPr>
            <a:xfrm>
              <a:off x="795782" y="5530588"/>
              <a:ext cx="3057912" cy="91215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600" dirty="0" err="1"/>
                <a:t>Monille</a:t>
              </a:r>
              <a:r>
                <a:rPr lang="en-GB" sz="1600" dirty="0"/>
                <a:t> </a:t>
              </a:r>
              <a:r>
                <a:rPr lang="en-GB" sz="1600" dirty="0" err="1"/>
                <a:t>kambodžalaisille</a:t>
              </a:r>
              <a:r>
                <a:rPr lang="en-GB" sz="1600" dirty="0"/>
                <a:t> </a:t>
              </a:r>
              <a:r>
                <a:rPr lang="en-GB" sz="1600" dirty="0" err="1"/>
                <a:t>perheradio</a:t>
              </a:r>
              <a:r>
                <a:rPr lang="en-GB" sz="1600" dirty="0"/>
                <a:t> on </a:t>
              </a:r>
              <a:r>
                <a:rPr lang="en-GB" sz="1600" dirty="0" err="1"/>
                <a:t>ainoa</a:t>
              </a:r>
              <a:r>
                <a:rPr lang="en-GB" sz="1600" dirty="0"/>
                <a:t> </a:t>
              </a:r>
              <a:r>
                <a:rPr lang="en-GB" sz="1600" dirty="0" err="1"/>
                <a:t>paikka</a:t>
              </a:r>
              <a:r>
                <a:rPr lang="en-GB" sz="1600" dirty="0"/>
                <a:t>, </a:t>
              </a:r>
              <a:r>
                <a:rPr lang="en-GB" sz="1600" dirty="0" err="1"/>
                <a:t>jossa</a:t>
              </a:r>
              <a:r>
                <a:rPr lang="en-GB" sz="1600" dirty="0"/>
                <a:t> </a:t>
              </a:r>
              <a:r>
                <a:rPr lang="en-GB" sz="1600" dirty="0" err="1"/>
                <a:t>puhutaan</a:t>
              </a:r>
              <a:r>
                <a:rPr lang="en-GB" sz="1600" dirty="0"/>
                <a:t> </a:t>
              </a:r>
              <a:r>
                <a:rPr lang="en-GB" sz="1600" dirty="0" err="1"/>
                <a:t>avoimesti</a:t>
              </a:r>
              <a:r>
                <a:rPr lang="en-GB" sz="1600" dirty="0"/>
                <a:t> </a:t>
              </a:r>
              <a:r>
                <a:rPr lang="en-GB" sz="1600" dirty="0" err="1"/>
                <a:t>parisuhteesta</a:t>
              </a:r>
              <a:r>
                <a:rPr lang="en-GB" sz="1600" dirty="0"/>
                <a:t> </a:t>
              </a:r>
              <a:r>
                <a:rPr lang="en-GB" sz="1600" dirty="0" err="1"/>
                <a:t>ja</a:t>
              </a:r>
              <a:r>
                <a:rPr lang="en-GB" sz="1600" dirty="0"/>
                <a:t> </a:t>
              </a:r>
              <a:r>
                <a:rPr lang="en-GB" sz="1600" dirty="0" err="1"/>
                <a:t>vanhemmuudesta</a:t>
              </a:r>
              <a:r>
                <a:rPr lang="en-GB" sz="1600" dirty="0"/>
                <a:t>.</a:t>
              </a:r>
              <a:endParaRPr lang="en-FI" sz="1600" dirty="0"/>
            </a:p>
          </p:txBody>
        </p:sp>
        <p:pic>
          <p:nvPicPr>
            <p:cNvPr id="9" name="Picture 8" descr="A blue and white sign with a black background&#10;&#10;AI-generated content may be incorrect.">
              <a:extLst>
                <a:ext uri="{FF2B5EF4-FFF2-40B4-BE49-F238E27FC236}">
                  <a16:creationId xmlns:a16="http://schemas.microsoft.com/office/drawing/2014/main" id="{52A9024E-C320-0A6C-7506-C3825C2ECB3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0696" y="5197153"/>
              <a:ext cx="519239" cy="7507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79443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5A8883-01E3-D6A5-3D4B-D9CDA119F0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3D0083B-19EE-FC28-B812-754621495958}"/>
              </a:ext>
            </a:extLst>
          </p:cNvPr>
          <p:cNvSpPr/>
          <p:nvPr/>
        </p:nvSpPr>
        <p:spPr>
          <a:xfrm>
            <a:off x="268453" y="304800"/>
            <a:ext cx="4995877" cy="6248400"/>
          </a:xfrm>
          <a:prstGeom prst="roundRect">
            <a:avLst>
              <a:gd name="adj" fmla="val 318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0C1211-B8BB-04A1-F4D6-683F77C30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496" y="662867"/>
            <a:ext cx="4043315" cy="1325563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chemeClr val="tx1"/>
                </a:solidFill>
              </a:rPr>
              <a:t>Mitä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vaikutuksia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työllä</a:t>
            </a:r>
            <a:r>
              <a:rPr lang="en-GB" dirty="0">
                <a:solidFill>
                  <a:schemeClr val="tx1"/>
                </a:solidFill>
              </a:rPr>
              <a:t> on?</a:t>
            </a:r>
            <a:endParaRPr lang="en-FI" dirty="0">
              <a:solidFill>
                <a:schemeClr val="tx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7BFE33-BF6A-D7CC-7693-B82216868D9E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706189" y="1988430"/>
            <a:ext cx="4043315" cy="38467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 err="1"/>
              <a:t>Perheradio</a:t>
            </a:r>
            <a:r>
              <a:rPr lang="en-GB" sz="2000" b="1" dirty="0"/>
              <a:t> Krusa FM</a:t>
            </a:r>
            <a:br>
              <a:rPr lang="en-GB" sz="2000" b="1" dirty="0"/>
            </a:br>
            <a:br>
              <a:rPr lang="en-GB" sz="2000" b="1" dirty="0"/>
            </a:br>
            <a:r>
              <a:rPr lang="en-GB" sz="2000" dirty="0" err="1"/>
              <a:t>Kuuntelijoiden</a:t>
            </a:r>
            <a:r>
              <a:rPr lang="en-GB" sz="2000" dirty="0"/>
              <a:t> </a:t>
            </a:r>
            <a:r>
              <a:rPr lang="en-GB" sz="2000" dirty="0" err="1"/>
              <a:t>kokemuksia</a:t>
            </a:r>
            <a:r>
              <a:rPr lang="en-GB" sz="2000" dirty="0"/>
              <a:t>:</a:t>
            </a:r>
            <a:br>
              <a:rPr lang="en-GB" sz="2000" dirty="0"/>
            </a:br>
            <a:endParaRPr lang="en-GB" sz="2000" dirty="0"/>
          </a:p>
          <a:p>
            <a:pPr marL="742950" lvl="1" indent="-285750"/>
            <a:r>
              <a:rPr lang="en-GB" sz="1800" dirty="0" err="1"/>
              <a:t>Perheväkivalta</a:t>
            </a:r>
            <a:r>
              <a:rPr lang="en-GB" sz="1800" dirty="0"/>
              <a:t> on </a:t>
            </a:r>
            <a:r>
              <a:rPr lang="en-GB" sz="1800" dirty="0" err="1"/>
              <a:t>vähentynyt</a:t>
            </a:r>
            <a:endParaRPr lang="en-GB" sz="1800" dirty="0"/>
          </a:p>
          <a:p>
            <a:pPr marL="742950" lvl="1" indent="-285750"/>
            <a:r>
              <a:rPr lang="en-GB" sz="1800" dirty="0" err="1"/>
              <a:t>Puolisot</a:t>
            </a:r>
            <a:r>
              <a:rPr lang="en-GB" sz="1800" dirty="0"/>
              <a:t> </a:t>
            </a:r>
            <a:r>
              <a:rPr lang="en-GB" sz="1800" dirty="0" err="1"/>
              <a:t>oppivat</a:t>
            </a:r>
            <a:r>
              <a:rPr lang="en-GB" sz="1800" dirty="0"/>
              <a:t> </a:t>
            </a:r>
            <a:r>
              <a:rPr lang="en-GB" sz="1800" dirty="0" err="1"/>
              <a:t>keskustelemaan</a:t>
            </a:r>
            <a:endParaRPr lang="en-GB" sz="1800" dirty="0"/>
          </a:p>
          <a:p>
            <a:pPr marL="742950" lvl="1" indent="-285750"/>
            <a:r>
              <a:rPr lang="en-GB" sz="1800" dirty="0" err="1"/>
              <a:t>Vanhemmat</a:t>
            </a:r>
            <a:r>
              <a:rPr lang="en-GB" sz="1800" dirty="0"/>
              <a:t> </a:t>
            </a:r>
            <a:r>
              <a:rPr lang="en-GB" sz="1800" dirty="0" err="1"/>
              <a:t>lähettävät</a:t>
            </a:r>
            <a:r>
              <a:rPr lang="en-GB" sz="1800" dirty="0"/>
              <a:t> </a:t>
            </a:r>
            <a:r>
              <a:rPr lang="en-GB" sz="1800" dirty="0" err="1"/>
              <a:t>lapsia</a:t>
            </a:r>
            <a:r>
              <a:rPr lang="en-GB" sz="1800" dirty="0"/>
              <a:t> </a:t>
            </a:r>
            <a:r>
              <a:rPr lang="en-GB" sz="1800" dirty="0" err="1"/>
              <a:t>kouluun</a:t>
            </a:r>
            <a:endParaRPr lang="en-GB" sz="1800" dirty="0"/>
          </a:p>
          <a:p>
            <a:pPr marL="742950" lvl="1" indent="-285750"/>
            <a:r>
              <a:rPr lang="en-GB" sz="1800" dirty="0" err="1"/>
              <a:t>Ihmiset</a:t>
            </a:r>
            <a:r>
              <a:rPr lang="en-GB" sz="1800" dirty="0"/>
              <a:t> </a:t>
            </a:r>
            <a:r>
              <a:rPr lang="en-GB" sz="1800" dirty="0" err="1"/>
              <a:t>löytävät</a:t>
            </a:r>
            <a:r>
              <a:rPr lang="en-GB" sz="1800" dirty="0"/>
              <a:t> </a:t>
            </a:r>
            <a:r>
              <a:rPr lang="en-GB" sz="1800" dirty="0" err="1"/>
              <a:t>uskon</a:t>
            </a:r>
            <a:r>
              <a:rPr lang="en-GB" sz="1800" dirty="0"/>
              <a:t> </a:t>
            </a:r>
            <a:r>
              <a:rPr lang="en-GB" sz="1800" dirty="0" err="1"/>
              <a:t>ja</a:t>
            </a:r>
            <a:r>
              <a:rPr lang="en-GB" sz="1800" dirty="0"/>
              <a:t> </a:t>
            </a:r>
            <a:r>
              <a:rPr lang="en-GB" sz="1800" dirty="0" err="1"/>
              <a:t>uuden</a:t>
            </a:r>
            <a:r>
              <a:rPr lang="en-GB" sz="1800" dirty="0"/>
              <a:t> </a:t>
            </a:r>
            <a:r>
              <a:rPr lang="en-GB" sz="1800" dirty="0" err="1"/>
              <a:t>elämänsuunnan</a:t>
            </a:r>
            <a:endParaRPr lang="en-GB" sz="1800" dirty="0"/>
          </a:p>
        </p:txBody>
      </p:sp>
      <p:pic>
        <p:nvPicPr>
          <p:cNvPr id="6" name="Picture 5" descr="A wall with pictures of people&#10;&#10;AI-generated content may be incorrect.">
            <a:extLst>
              <a:ext uri="{FF2B5EF4-FFF2-40B4-BE49-F238E27FC236}">
                <a16:creationId xmlns:a16="http://schemas.microsoft.com/office/drawing/2014/main" id="{E58848C9-70C9-B334-7EDC-D06EB21B9A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1221496">
            <a:off x="7627351" y="3312277"/>
            <a:ext cx="2347106" cy="3018575"/>
          </a:xfrm>
          <a:prstGeom prst="rect">
            <a:avLst/>
          </a:prstGeom>
        </p:spPr>
      </p:pic>
      <p:pic>
        <p:nvPicPr>
          <p:cNvPr id="3" name="Picture 2" descr="A drawing of a radio&#10;&#10;AI-generated content may be incorrect.">
            <a:extLst>
              <a:ext uri="{FF2B5EF4-FFF2-40B4-BE49-F238E27FC236}">
                <a16:creationId xmlns:a16="http://schemas.microsoft.com/office/drawing/2014/main" id="{7374F2D5-A2BA-2A0F-9C9B-E88E8B3766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224903">
            <a:off x="9604902" y="4175827"/>
            <a:ext cx="2572866" cy="1991174"/>
          </a:xfrm>
          <a:prstGeom prst="rect">
            <a:avLst/>
          </a:prstGeom>
          <a:effectLst>
            <a:outerShdw blurRad="208021" dist="217341" dir="4910684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 descr="Krusa FM 99.5 Chumreap Sour! ">
            <a:extLst>
              <a:ext uri="{FF2B5EF4-FFF2-40B4-BE49-F238E27FC236}">
                <a16:creationId xmlns:a16="http://schemas.microsoft.com/office/drawing/2014/main" id="{F314D647-2C54-81A4-5382-945737EA82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3957" y="5497327"/>
            <a:ext cx="2308640" cy="67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9172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96A2A0-7502-CA9B-3A2B-775B8F4785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251BEE9-6BF8-A09C-F3BF-189814CD1700}"/>
              </a:ext>
            </a:extLst>
          </p:cNvPr>
          <p:cNvSpPr/>
          <p:nvPr/>
        </p:nvSpPr>
        <p:spPr>
          <a:xfrm>
            <a:off x="552895" y="380406"/>
            <a:ext cx="4588460" cy="5615445"/>
          </a:xfrm>
          <a:prstGeom prst="roundRect">
            <a:avLst>
              <a:gd name="adj" fmla="val 318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22B9C9-4916-C97E-CB6B-EF6CCC5018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750" y="671723"/>
            <a:ext cx="4043315" cy="66278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Indonesia</a:t>
            </a:r>
            <a:endParaRPr lang="en-FI" dirty="0">
              <a:solidFill>
                <a:schemeClr val="tx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8B7E45-C585-1E74-9748-44642F94D106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904750" y="1393953"/>
            <a:ext cx="3790045" cy="4070093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000" b="1" dirty="0" err="1"/>
              <a:t>Naisten</a:t>
            </a:r>
            <a:r>
              <a:rPr lang="en-GB" sz="2000" b="1" dirty="0"/>
              <a:t> radio-</a:t>
            </a:r>
            <a:r>
              <a:rPr lang="en-GB" sz="2000" b="1" dirty="0" err="1"/>
              <a:t>ohjelmat</a:t>
            </a:r>
            <a:r>
              <a:rPr lang="en-GB" sz="2000" b="1" dirty="0"/>
              <a:t> </a:t>
            </a:r>
            <a:r>
              <a:rPr lang="en-GB" sz="2000" b="1" dirty="0" err="1"/>
              <a:t>ja</a:t>
            </a:r>
            <a:r>
              <a:rPr lang="en-GB" sz="2000" b="1" dirty="0"/>
              <a:t> </a:t>
            </a:r>
            <a:r>
              <a:rPr lang="en-GB" sz="2000" b="1" dirty="0" err="1"/>
              <a:t>perheryhmät</a:t>
            </a:r>
            <a:br>
              <a:rPr lang="en-GB" sz="2000" b="1" dirty="0"/>
            </a:br>
            <a:endParaRPr lang="en-GB" sz="2000" b="1" dirty="0"/>
          </a:p>
          <a:p>
            <a:pPr lvl="1">
              <a:lnSpc>
                <a:spcPct val="100000"/>
              </a:lnSpc>
            </a:pPr>
            <a:r>
              <a:rPr lang="en-GB" sz="2000" dirty="0" err="1"/>
              <a:t>perhe-elämä</a:t>
            </a:r>
            <a:r>
              <a:rPr lang="en-GB" sz="2000" dirty="0"/>
              <a:t> </a:t>
            </a:r>
          </a:p>
          <a:p>
            <a:pPr lvl="1">
              <a:lnSpc>
                <a:spcPct val="100000"/>
              </a:lnSpc>
            </a:pPr>
            <a:r>
              <a:rPr lang="en-GB" sz="2000" dirty="0" err="1"/>
              <a:t>terveys</a:t>
            </a:r>
            <a:endParaRPr lang="en-GB" sz="2000" dirty="0"/>
          </a:p>
          <a:p>
            <a:pPr lvl="1">
              <a:lnSpc>
                <a:spcPct val="100000"/>
              </a:lnSpc>
            </a:pPr>
            <a:r>
              <a:rPr lang="en-GB" sz="2000" dirty="0" err="1"/>
              <a:t>talous</a:t>
            </a:r>
            <a:r>
              <a:rPr lang="en-GB" sz="2000" dirty="0"/>
              <a:t> </a:t>
            </a:r>
          </a:p>
          <a:p>
            <a:pPr lvl="1">
              <a:lnSpc>
                <a:spcPct val="100000"/>
              </a:lnSpc>
            </a:pPr>
            <a:r>
              <a:rPr lang="en-GB" sz="2000" dirty="0" err="1"/>
              <a:t>raamatunopetus</a:t>
            </a:r>
            <a:br>
              <a:rPr lang="en-GB" sz="1900" dirty="0"/>
            </a:br>
            <a:endParaRPr lang="en-GB" sz="2000" dirty="0"/>
          </a:p>
          <a:p>
            <a:pPr marL="0" indent="0">
              <a:lnSpc>
                <a:spcPct val="100000"/>
              </a:lnSpc>
              <a:buNone/>
            </a:pPr>
            <a:r>
              <a:rPr lang="en-GB" sz="2000" dirty="0" err="1"/>
              <a:t>Vuonna</a:t>
            </a:r>
            <a:r>
              <a:rPr lang="en-GB" sz="2000" dirty="0"/>
              <a:t> 2024 </a:t>
            </a:r>
            <a:br>
              <a:rPr lang="en-GB" sz="2000" dirty="0"/>
            </a:br>
            <a:r>
              <a:rPr lang="en-GB" sz="2000" dirty="0" err="1"/>
              <a:t>tuotettiin</a:t>
            </a:r>
            <a:r>
              <a:rPr lang="en-GB" sz="2000" dirty="0"/>
              <a:t> </a:t>
            </a:r>
            <a:r>
              <a:rPr lang="en-GB" sz="2000" dirty="0" err="1"/>
              <a:t>yli</a:t>
            </a:r>
            <a:r>
              <a:rPr lang="en-GB" sz="2000" dirty="0"/>
              <a:t> 100 </a:t>
            </a:r>
            <a:r>
              <a:rPr lang="en-GB" sz="2000" dirty="0" err="1"/>
              <a:t>ohjelmaa</a:t>
            </a:r>
            <a:r>
              <a:rPr lang="en-GB" sz="2000" dirty="0"/>
              <a:t>.</a:t>
            </a:r>
            <a:br>
              <a:rPr lang="en-GB" sz="2000" dirty="0"/>
            </a:br>
            <a:br>
              <a:rPr lang="en-GB" sz="2000" dirty="0"/>
            </a:br>
            <a:r>
              <a:rPr lang="en-GB" sz="2000" dirty="0" err="1"/>
              <a:t>Ohjelmia</a:t>
            </a:r>
            <a:r>
              <a:rPr lang="en-GB" sz="2000" dirty="0"/>
              <a:t> </a:t>
            </a:r>
            <a:r>
              <a:rPr lang="en-GB" sz="2000" dirty="0" err="1"/>
              <a:t>kuunnellaan</a:t>
            </a:r>
            <a:r>
              <a:rPr lang="en-GB" sz="2000" dirty="0"/>
              <a:t> </a:t>
            </a:r>
            <a:r>
              <a:rPr lang="en-GB" sz="2000" dirty="0" err="1"/>
              <a:t>radiossa</a:t>
            </a:r>
            <a:r>
              <a:rPr lang="en-GB" sz="2000" dirty="0"/>
              <a:t>, </a:t>
            </a:r>
            <a:r>
              <a:rPr lang="en-GB" sz="2000" dirty="0" err="1"/>
              <a:t>puhelimilla</a:t>
            </a:r>
            <a:r>
              <a:rPr lang="en-GB" sz="2000" dirty="0"/>
              <a:t> </a:t>
            </a:r>
            <a:r>
              <a:rPr lang="en-GB" sz="2000" dirty="0" err="1"/>
              <a:t>ja</a:t>
            </a:r>
            <a:r>
              <a:rPr lang="en-GB" sz="2000" dirty="0"/>
              <a:t> </a:t>
            </a:r>
            <a:r>
              <a:rPr lang="en-GB" sz="2000" dirty="0" err="1"/>
              <a:t>ryhmissä</a:t>
            </a:r>
            <a:r>
              <a:rPr lang="en-GB" sz="2000" dirty="0"/>
              <a:t>.</a:t>
            </a:r>
          </a:p>
        </p:txBody>
      </p:sp>
      <p:pic>
        <p:nvPicPr>
          <p:cNvPr id="7" name="Picture 6" descr="A wall with pictures of people&#10;&#10;AI-generated content may be incorrect.">
            <a:extLst>
              <a:ext uri="{FF2B5EF4-FFF2-40B4-BE49-F238E27FC236}">
                <a16:creationId xmlns:a16="http://schemas.microsoft.com/office/drawing/2014/main" id="{5C77F834-1F95-CAA3-5666-F30337A050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435758">
            <a:off x="8651993" y="4232725"/>
            <a:ext cx="3285082" cy="2290105"/>
          </a:xfrm>
          <a:prstGeom prst="rect">
            <a:avLst/>
          </a:prstGeom>
          <a:effectLst>
            <a:outerShdw blurRad="266940" dist="50549" dir="4680000" algn="ctr" rotWithShape="0">
              <a:srgbClr val="000000"/>
            </a:outerShdw>
          </a:effec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CEA61514-DD98-74E4-852F-359039658B9D}"/>
              </a:ext>
            </a:extLst>
          </p:cNvPr>
          <p:cNvGrpSpPr/>
          <p:nvPr/>
        </p:nvGrpSpPr>
        <p:grpSpPr>
          <a:xfrm>
            <a:off x="3817002" y="5199867"/>
            <a:ext cx="4282614" cy="1292032"/>
            <a:chOff x="300696" y="5197153"/>
            <a:chExt cx="3316523" cy="1418220"/>
          </a:xfrm>
        </p:grpSpPr>
        <p:sp>
          <p:nvSpPr>
            <p:cNvPr id="10" name="Snip Diagonal Corner of Rectangle 9">
              <a:extLst>
                <a:ext uri="{FF2B5EF4-FFF2-40B4-BE49-F238E27FC236}">
                  <a16:creationId xmlns:a16="http://schemas.microsoft.com/office/drawing/2014/main" id="{61C13C25-48C5-40FC-2B88-D87D164EFF56}"/>
                </a:ext>
              </a:extLst>
            </p:cNvPr>
            <p:cNvSpPr/>
            <p:nvPr/>
          </p:nvSpPr>
          <p:spPr>
            <a:xfrm>
              <a:off x="482937" y="5392439"/>
              <a:ext cx="3057912" cy="1222934"/>
            </a:xfrm>
            <a:prstGeom prst="snip2Diag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FI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1193244-77B4-AD0F-4862-E9487CD5C648}"/>
                </a:ext>
              </a:extLst>
            </p:cNvPr>
            <p:cNvSpPr txBox="1"/>
            <p:nvPr/>
          </p:nvSpPr>
          <p:spPr>
            <a:xfrm>
              <a:off x="804418" y="5567308"/>
              <a:ext cx="2491320" cy="91215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600" dirty="0" err="1"/>
                <a:t>UNICEFin</a:t>
              </a:r>
              <a:r>
                <a:rPr lang="en-GB" sz="1600" dirty="0"/>
                <a:t> </a:t>
              </a:r>
              <a:r>
                <a:rPr lang="en-GB" sz="1600" dirty="0" err="1"/>
                <a:t>mukaan</a:t>
              </a:r>
              <a:r>
                <a:rPr lang="en-GB" sz="1600" dirty="0"/>
                <a:t> </a:t>
              </a:r>
              <a:r>
                <a:rPr lang="en-GB" sz="1600" dirty="0" err="1"/>
                <a:t>Indonesiassa</a:t>
              </a:r>
              <a:r>
                <a:rPr lang="en-GB" sz="1600" dirty="0"/>
                <a:t> 40 % </a:t>
              </a:r>
              <a:r>
                <a:rPr lang="en-GB" sz="1600" dirty="0" err="1"/>
                <a:t>tytöistä</a:t>
              </a:r>
              <a:r>
                <a:rPr lang="en-GB" sz="1600" dirty="0"/>
                <a:t> </a:t>
              </a:r>
              <a:r>
                <a:rPr lang="en-GB" sz="1600" dirty="0" err="1"/>
                <a:t>uskoo</a:t>
              </a:r>
              <a:r>
                <a:rPr lang="en-GB" sz="1600" dirty="0"/>
                <a:t>, </a:t>
              </a:r>
              <a:r>
                <a:rPr lang="en-GB" sz="1600" dirty="0" err="1"/>
                <a:t>että</a:t>
              </a:r>
              <a:r>
                <a:rPr lang="en-GB" sz="1600" dirty="0"/>
                <a:t> </a:t>
              </a:r>
              <a:r>
                <a:rPr lang="en-GB" sz="1600" dirty="0" err="1"/>
                <a:t>naista</a:t>
              </a:r>
              <a:r>
                <a:rPr lang="en-GB" sz="1600" dirty="0"/>
                <a:t> </a:t>
              </a:r>
              <a:r>
                <a:rPr lang="en-GB" sz="1600" dirty="0" err="1"/>
                <a:t>saa</a:t>
              </a:r>
              <a:r>
                <a:rPr lang="en-GB" sz="1600" dirty="0"/>
                <a:t> </a:t>
              </a:r>
              <a:r>
                <a:rPr lang="en-GB" sz="1600" dirty="0" err="1"/>
                <a:t>lyödä</a:t>
              </a:r>
              <a:r>
                <a:rPr lang="en-GB" sz="1600" dirty="0"/>
                <a:t>.</a:t>
              </a:r>
              <a:endParaRPr lang="en-FI" sz="1600" dirty="0"/>
            </a:p>
          </p:txBody>
        </p:sp>
        <p:pic>
          <p:nvPicPr>
            <p:cNvPr id="12" name="Picture 11" descr="A blue and white sign with a black background&#10;&#10;AI-generated content may be incorrect.">
              <a:extLst>
                <a:ext uri="{FF2B5EF4-FFF2-40B4-BE49-F238E27FC236}">
                  <a16:creationId xmlns:a16="http://schemas.microsoft.com/office/drawing/2014/main" id="{43D18F2A-B0F2-CBC3-8FE3-29269DCD3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0696" y="5197153"/>
              <a:ext cx="519239" cy="750730"/>
            </a:xfrm>
            <a:prstGeom prst="rect">
              <a:avLst/>
            </a:prstGeom>
          </p:spPr>
        </p:pic>
        <p:sp>
          <p:nvSpPr>
            <p:cNvPr id="13" name="TextBox 12">
              <a:hlinkClick r:id="rId6"/>
              <a:extLst>
                <a:ext uri="{FF2B5EF4-FFF2-40B4-BE49-F238E27FC236}">
                  <a16:creationId xmlns:a16="http://schemas.microsoft.com/office/drawing/2014/main" id="{D9102880-CB07-7874-0C2F-6198348D5344}"/>
                </a:ext>
              </a:extLst>
            </p:cNvPr>
            <p:cNvSpPr txBox="1"/>
            <p:nvPr/>
          </p:nvSpPr>
          <p:spPr>
            <a:xfrm>
              <a:off x="2825678" y="6181406"/>
              <a:ext cx="791541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200" dirty="0">
                  <a:solidFill>
                    <a:srgbClr val="0070C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Lähde &gt;</a:t>
              </a:r>
              <a:endParaRPr lang="en-FI" sz="1200" dirty="0">
                <a:solidFill>
                  <a:srgbClr val="0070C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825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7F6BD8-6E92-98EE-32BF-6D13CA1DE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2FD6653-517B-2372-8595-09DBC21708BE}"/>
              </a:ext>
            </a:extLst>
          </p:cNvPr>
          <p:cNvSpPr/>
          <p:nvPr/>
        </p:nvSpPr>
        <p:spPr>
          <a:xfrm>
            <a:off x="7302843" y="535630"/>
            <a:ext cx="4588460" cy="5832389"/>
          </a:xfrm>
          <a:prstGeom prst="roundRect">
            <a:avLst>
              <a:gd name="adj" fmla="val 318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FI" dirty="0"/>
              <a:t>´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D963C92-B428-6672-15E2-BF8DE9E2EECE}"/>
              </a:ext>
            </a:extLst>
          </p:cNvPr>
          <p:cNvSpPr txBox="1">
            <a:spLocks/>
          </p:cNvSpPr>
          <p:nvPr/>
        </p:nvSpPr>
        <p:spPr>
          <a:xfrm>
            <a:off x="7832419" y="841067"/>
            <a:ext cx="4359581" cy="10917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err="1">
                <a:solidFill>
                  <a:schemeClr val="tx1"/>
                </a:solidFill>
              </a:rPr>
              <a:t>Keski</a:t>
            </a:r>
            <a:r>
              <a:rPr lang="en-GB" dirty="0">
                <a:solidFill>
                  <a:schemeClr val="tx1"/>
                </a:solidFill>
              </a:rPr>
              <a:t>-Aasia</a:t>
            </a:r>
            <a:endParaRPr lang="en-FI" dirty="0">
              <a:solidFill>
                <a:schemeClr val="tx1"/>
              </a:solidFill>
            </a:endParaRP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F81EE539-4D73-8D8B-1C6D-B49EA682FB08}"/>
              </a:ext>
            </a:extLst>
          </p:cNvPr>
          <p:cNvSpPr txBox="1">
            <a:spLocks/>
          </p:cNvSpPr>
          <p:nvPr/>
        </p:nvSpPr>
        <p:spPr>
          <a:xfrm>
            <a:off x="7832419" y="2050396"/>
            <a:ext cx="3790045" cy="3814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sz="2000" b="1" dirty="0" err="1"/>
              <a:t>Naisten</a:t>
            </a:r>
            <a:r>
              <a:rPr lang="en-GB" sz="2000" b="1" dirty="0"/>
              <a:t> radio-</a:t>
            </a:r>
            <a:r>
              <a:rPr lang="en-GB" sz="2000" b="1" dirty="0" err="1"/>
              <a:t>ohjelmat</a:t>
            </a:r>
            <a:r>
              <a:rPr lang="en-GB" sz="2000" b="1" dirty="0"/>
              <a:t> </a:t>
            </a:r>
            <a:r>
              <a:rPr lang="en-GB" sz="2000" b="1" dirty="0" err="1"/>
              <a:t>ja</a:t>
            </a:r>
            <a:r>
              <a:rPr lang="en-GB" sz="2000" b="1" dirty="0"/>
              <a:t> </a:t>
            </a:r>
            <a:r>
              <a:rPr lang="en-GB" sz="2000" b="1" dirty="0" err="1"/>
              <a:t>perheryhmät</a:t>
            </a:r>
            <a:br>
              <a:rPr lang="en-GB" sz="2000" b="1" dirty="0"/>
            </a:br>
            <a:endParaRPr lang="en-GB" sz="2000" b="1" dirty="0"/>
          </a:p>
          <a:p>
            <a:pPr lvl="1">
              <a:lnSpc>
                <a:spcPct val="100000"/>
              </a:lnSpc>
            </a:pPr>
            <a:r>
              <a:rPr lang="en-GB" sz="2000" dirty="0" err="1"/>
              <a:t>tukevat</a:t>
            </a:r>
            <a:r>
              <a:rPr lang="en-GB" sz="2000" dirty="0"/>
              <a:t> </a:t>
            </a:r>
            <a:r>
              <a:rPr lang="en-GB" sz="2000" dirty="0" err="1"/>
              <a:t>avioliittoja</a:t>
            </a:r>
            <a:endParaRPr lang="en-GB" sz="2000" dirty="0"/>
          </a:p>
          <a:p>
            <a:pPr lvl="1">
              <a:lnSpc>
                <a:spcPct val="100000"/>
              </a:lnSpc>
            </a:pPr>
            <a:r>
              <a:rPr lang="en-GB" sz="2000" dirty="0" err="1"/>
              <a:t>opettavat</a:t>
            </a:r>
            <a:r>
              <a:rPr lang="en-GB" sz="2000" dirty="0"/>
              <a:t> </a:t>
            </a:r>
            <a:r>
              <a:rPr lang="en-GB" sz="2000" dirty="0" err="1"/>
              <a:t>lasten</a:t>
            </a:r>
            <a:r>
              <a:rPr lang="en-GB" sz="2000" dirty="0"/>
              <a:t> </a:t>
            </a:r>
            <a:r>
              <a:rPr lang="en-GB" sz="2000" dirty="0" err="1"/>
              <a:t>kasvatusta</a:t>
            </a:r>
            <a:endParaRPr lang="en-GB" sz="2000" dirty="0"/>
          </a:p>
          <a:p>
            <a:pPr lvl="1">
              <a:lnSpc>
                <a:spcPct val="100000"/>
              </a:lnSpc>
            </a:pPr>
            <a:r>
              <a:rPr lang="en-GB" sz="2000" dirty="0" err="1"/>
              <a:t>vahvistavat</a:t>
            </a:r>
            <a:r>
              <a:rPr lang="en-GB" sz="2000" dirty="0"/>
              <a:t> </a:t>
            </a:r>
            <a:r>
              <a:rPr lang="en-GB" sz="2000" dirty="0" err="1"/>
              <a:t>perhearvoja</a:t>
            </a:r>
            <a:br>
              <a:rPr lang="en-GB" sz="1900" dirty="0"/>
            </a:br>
            <a:endParaRPr lang="en-GB" sz="2000" dirty="0"/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sz="2000" dirty="0"/>
              <a:t>Median </a:t>
            </a:r>
            <a:r>
              <a:rPr lang="en-GB" sz="2000" dirty="0" err="1"/>
              <a:t>kautta</a:t>
            </a:r>
            <a:r>
              <a:rPr lang="en-GB" sz="2000" dirty="0"/>
              <a:t> </a:t>
            </a:r>
            <a:r>
              <a:rPr lang="en-GB" sz="2000" dirty="0" err="1"/>
              <a:t>tavoitetaan</a:t>
            </a:r>
            <a:r>
              <a:rPr lang="en-GB" sz="2000" dirty="0"/>
              <a:t> </a:t>
            </a:r>
            <a:r>
              <a:rPr lang="en-GB" sz="2000" dirty="0" err="1"/>
              <a:t>myös</a:t>
            </a:r>
            <a:r>
              <a:rPr lang="en-GB" sz="2000" dirty="0"/>
              <a:t> </a:t>
            </a:r>
            <a:r>
              <a:rPr lang="en-GB" sz="2000" dirty="0" err="1"/>
              <a:t>ei-kristittyjä</a:t>
            </a:r>
            <a:r>
              <a:rPr lang="en-GB" sz="2000" dirty="0"/>
              <a:t> </a:t>
            </a:r>
            <a:r>
              <a:rPr lang="en-GB" sz="2000" dirty="0" err="1"/>
              <a:t>perheitä</a:t>
            </a:r>
            <a:r>
              <a:rPr lang="en-GB" sz="2000" dirty="0"/>
              <a:t>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E4832C5-D27F-78BF-CE4D-97F0D8D52EAB}"/>
              </a:ext>
            </a:extLst>
          </p:cNvPr>
          <p:cNvGrpSpPr/>
          <p:nvPr/>
        </p:nvGrpSpPr>
        <p:grpSpPr>
          <a:xfrm>
            <a:off x="773610" y="3651905"/>
            <a:ext cx="1708332" cy="2213355"/>
            <a:chOff x="5714056" y="3875284"/>
            <a:chExt cx="1603267" cy="2047924"/>
          </a:xfrm>
        </p:grpSpPr>
        <p:pic>
          <p:nvPicPr>
            <p:cNvPr id="7" name="Picture 6" descr="A wall with pictures of people&#10;&#10;AI-generated content may be incorrect.">
              <a:extLst>
                <a:ext uri="{FF2B5EF4-FFF2-40B4-BE49-F238E27FC236}">
                  <a16:creationId xmlns:a16="http://schemas.microsoft.com/office/drawing/2014/main" id="{526D2C44-0B9B-543D-1166-2D615FF317B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5400570">
              <a:off x="5491728" y="4097612"/>
              <a:ext cx="2047924" cy="1603267"/>
            </a:xfrm>
            <a:prstGeom prst="rect">
              <a:avLst/>
            </a:prstGeom>
            <a:effectLst>
              <a:outerShdw blurRad="367443" dist="101600" dir="3300000" algn="r" rotWithShape="0">
                <a:prstClr val="black"/>
              </a:outerShdw>
            </a:effectLst>
          </p:spPr>
        </p:pic>
        <p:pic>
          <p:nvPicPr>
            <p:cNvPr id="11" name="Picture 10" descr="A person with long brown hair wearing a red floral shirt&#10;&#10;AI-generated content may be incorrect.">
              <a:extLst>
                <a:ext uri="{FF2B5EF4-FFF2-40B4-BE49-F238E27FC236}">
                  <a16:creationId xmlns:a16="http://schemas.microsoft.com/office/drawing/2014/main" id="{0EAE0905-75E1-4555-F35E-3DBF82615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0794109">
              <a:off x="5927586" y="4067380"/>
              <a:ext cx="1140606" cy="1675934"/>
            </a:xfrm>
            <a:prstGeom prst="rect">
              <a:avLst/>
            </a:prstGeom>
          </p:spPr>
        </p:pic>
      </p:grpSp>
      <p:pic>
        <p:nvPicPr>
          <p:cNvPr id="17" name="Picture 16" descr="A drawing of a radio&#10;&#10;AI-generated content may be incorrect.">
            <a:extLst>
              <a:ext uri="{FF2B5EF4-FFF2-40B4-BE49-F238E27FC236}">
                <a16:creationId xmlns:a16="http://schemas.microsoft.com/office/drawing/2014/main" id="{6A74DA94-DD24-BFE4-ADF1-8C00D3DE93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648228">
            <a:off x="6066917" y="3153802"/>
            <a:ext cx="1864338" cy="1442835"/>
          </a:xfrm>
          <a:prstGeom prst="rect">
            <a:avLst/>
          </a:prstGeom>
          <a:effectLst>
            <a:outerShdw blurRad="208021" dist="217341" dir="4910684" sx="99000" sy="99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6EC146B6-73E2-4190-7C8F-C57C84B9D7E3}"/>
              </a:ext>
            </a:extLst>
          </p:cNvPr>
          <p:cNvGrpSpPr/>
          <p:nvPr/>
        </p:nvGrpSpPr>
        <p:grpSpPr>
          <a:xfrm>
            <a:off x="2058863" y="5054026"/>
            <a:ext cx="4198690" cy="1292033"/>
            <a:chOff x="300696" y="5197153"/>
            <a:chExt cx="3251531" cy="1418221"/>
          </a:xfrm>
        </p:grpSpPr>
        <p:sp>
          <p:nvSpPr>
            <p:cNvPr id="3" name="Snip Diagonal Corner of Rectangle 2">
              <a:extLst>
                <a:ext uri="{FF2B5EF4-FFF2-40B4-BE49-F238E27FC236}">
                  <a16:creationId xmlns:a16="http://schemas.microsoft.com/office/drawing/2014/main" id="{4591F6A0-A80E-1CCF-845A-C04B091DD868}"/>
                </a:ext>
              </a:extLst>
            </p:cNvPr>
            <p:cNvSpPr/>
            <p:nvPr/>
          </p:nvSpPr>
          <p:spPr>
            <a:xfrm>
              <a:off x="482937" y="5392440"/>
              <a:ext cx="3057912" cy="1222934"/>
            </a:xfrm>
            <a:prstGeom prst="snip2Diag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FI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3527381E-E3BE-2359-5060-B182ECF17033}"/>
                </a:ext>
              </a:extLst>
            </p:cNvPr>
            <p:cNvSpPr txBox="1"/>
            <p:nvPr/>
          </p:nvSpPr>
          <p:spPr>
            <a:xfrm>
              <a:off x="804418" y="5530588"/>
              <a:ext cx="2747809" cy="91215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600" dirty="0" err="1"/>
                <a:t>Perheväkivalta</a:t>
              </a:r>
              <a:r>
                <a:rPr lang="en-GB" sz="1600" dirty="0"/>
                <a:t> on </a:t>
              </a:r>
              <a:r>
                <a:rPr lang="en-GB" sz="1600" dirty="0" err="1"/>
                <a:t>tunnistettu</a:t>
              </a:r>
              <a:r>
                <a:rPr lang="en-GB" sz="1600" dirty="0"/>
                <a:t> </a:t>
              </a:r>
              <a:r>
                <a:rPr lang="en-GB" sz="1600" dirty="0" err="1"/>
                <a:t>ongelma</a:t>
              </a:r>
              <a:r>
                <a:rPr lang="en-GB" sz="1600" dirty="0"/>
                <a:t>, </a:t>
              </a:r>
              <a:r>
                <a:rPr lang="en-GB" sz="1600" dirty="0" err="1"/>
                <a:t>mutta</a:t>
              </a:r>
              <a:r>
                <a:rPr lang="en-GB" sz="1600" dirty="0"/>
                <a:t> </a:t>
              </a:r>
              <a:r>
                <a:rPr lang="en-GB" sz="1600" dirty="0" err="1"/>
                <a:t>siihen</a:t>
              </a:r>
              <a:r>
                <a:rPr lang="en-GB" sz="1600" dirty="0"/>
                <a:t> </a:t>
              </a:r>
              <a:r>
                <a:rPr lang="en-GB" sz="1600" dirty="0" err="1"/>
                <a:t>puuttuminen</a:t>
              </a:r>
              <a:r>
                <a:rPr lang="en-GB" sz="1600" dirty="0"/>
                <a:t> on </a:t>
              </a:r>
              <a:r>
                <a:rPr lang="en-GB" sz="1600" dirty="0" err="1"/>
                <a:t>yhä</a:t>
              </a:r>
              <a:r>
                <a:rPr lang="en-GB" sz="1600" dirty="0"/>
                <a:t> </a:t>
              </a:r>
              <a:r>
                <a:rPr lang="en-GB" sz="1600" dirty="0" err="1"/>
                <a:t>vaikeaa</a:t>
              </a:r>
              <a:r>
                <a:rPr lang="en-GB" sz="1600" dirty="0"/>
                <a:t>.</a:t>
              </a:r>
              <a:endParaRPr lang="en-FI" sz="1600" dirty="0"/>
            </a:p>
          </p:txBody>
        </p:sp>
        <p:pic>
          <p:nvPicPr>
            <p:cNvPr id="6" name="Picture 5" descr="A blue and white sign with a black background&#10;&#10;AI-generated content may be incorrect.">
              <a:extLst>
                <a:ext uri="{FF2B5EF4-FFF2-40B4-BE49-F238E27FC236}">
                  <a16:creationId xmlns:a16="http://schemas.microsoft.com/office/drawing/2014/main" id="{1A944A10-5A19-B1F4-3B81-8CADFF1CAE2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0696" y="5197153"/>
              <a:ext cx="519239" cy="7507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59777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2722C0-49E3-FE1C-0445-84E6CE8EB7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391D8F4-1BCE-7783-A37D-D18E7177FD0C}"/>
              </a:ext>
            </a:extLst>
          </p:cNvPr>
          <p:cNvSpPr/>
          <p:nvPr/>
        </p:nvSpPr>
        <p:spPr>
          <a:xfrm>
            <a:off x="552895" y="380406"/>
            <a:ext cx="4588460" cy="5615445"/>
          </a:xfrm>
          <a:prstGeom prst="roundRect">
            <a:avLst>
              <a:gd name="adj" fmla="val 318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440427-4977-5F02-1DB3-E3BE99259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750" y="671723"/>
            <a:ext cx="4043315" cy="662782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chemeClr val="tx1"/>
                </a:solidFill>
              </a:rPr>
              <a:t>Japani</a:t>
            </a:r>
            <a:endParaRPr lang="en-FI" dirty="0">
              <a:solidFill>
                <a:schemeClr val="tx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56D070-C507-B0E2-4B08-CF14F2992B7A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904750" y="1393953"/>
            <a:ext cx="3790045" cy="4070093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000" b="1" dirty="0" err="1"/>
              <a:t>Naisten</a:t>
            </a:r>
            <a:r>
              <a:rPr lang="en-GB" sz="2000" b="1" dirty="0"/>
              <a:t> radio- </a:t>
            </a:r>
            <a:r>
              <a:rPr lang="en-GB" sz="2000" b="1" dirty="0" err="1"/>
              <a:t>ja</a:t>
            </a:r>
            <a:r>
              <a:rPr lang="en-GB" sz="2000" b="1" dirty="0"/>
              <a:t> </a:t>
            </a:r>
            <a:r>
              <a:rPr lang="en-GB" sz="2000" b="1" dirty="0" err="1"/>
              <a:t>verkkosisällöt</a:t>
            </a:r>
            <a:br>
              <a:rPr lang="en-GB" sz="2000" b="1" dirty="0"/>
            </a:br>
            <a:endParaRPr lang="en-GB" sz="2000" b="1" dirty="0"/>
          </a:p>
          <a:p>
            <a:pPr lvl="1">
              <a:lnSpc>
                <a:spcPct val="100000"/>
              </a:lnSpc>
            </a:pPr>
            <a:r>
              <a:rPr lang="en-GB" sz="1900" dirty="0" err="1"/>
              <a:t>perhe</a:t>
            </a:r>
            <a:r>
              <a:rPr lang="en-GB" sz="1900" dirty="0"/>
              <a:t> </a:t>
            </a:r>
            <a:r>
              <a:rPr lang="en-GB" sz="1900" dirty="0" err="1"/>
              <a:t>ja</a:t>
            </a:r>
            <a:r>
              <a:rPr lang="en-GB" sz="1900" dirty="0"/>
              <a:t> </a:t>
            </a:r>
            <a:r>
              <a:rPr lang="en-GB" sz="1900" dirty="0" err="1"/>
              <a:t>ihmissuhteet</a:t>
            </a:r>
            <a:endParaRPr lang="en-GB" sz="1900" dirty="0"/>
          </a:p>
          <a:p>
            <a:pPr lvl="1">
              <a:lnSpc>
                <a:spcPct val="100000"/>
              </a:lnSpc>
            </a:pPr>
            <a:r>
              <a:rPr lang="en-GB" sz="1900" dirty="0" err="1"/>
              <a:t>työelämän</a:t>
            </a:r>
            <a:r>
              <a:rPr lang="en-GB" sz="1900" dirty="0"/>
              <a:t> </a:t>
            </a:r>
            <a:r>
              <a:rPr lang="en-GB" sz="1900" dirty="0" err="1"/>
              <a:t>paineet</a:t>
            </a:r>
            <a:endParaRPr lang="en-GB" sz="1900" dirty="0"/>
          </a:p>
          <a:p>
            <a:pPr lvl="1">
              <a:lnSpc>
                <a:spcPct val="100000"/>
              </a:lnSpc>
            </a:pPr>
            <a:r>
              <a:rPr lang="en-GB" sz="1900" dirty="0" err="1"/>
              <a:t>yksinäisyys</a:t>
            </a:r>
            <a:r>
              <a:rPr lang="en-GB" sz="1900" dirty="0"/>
              <a:t>, </a:t>
            </a:r>
            <a:r>
              <a:rPr lang="en-GB" sz="1900" dirty="0" err="1"/>
              <a:t>häirintä</a:t>
            </a:r>
            <a:r>
              <a:rPr lang="en-GB" sz="1900" dirty="0"/>
              <a:t> </a:t>
            </a:r>
            <a:r>
              <a:rPr lang="en-GB" sz="1900" dirty="0" err="1"/>
              <a:t>ja</a:t>
            </a:r>
            <a:r>
              <a:rPr lang="en-GB" sz="1900" dirty="0"/>
              <a:t> </a:t>
            </a:r>
            <a:r>
              <a:rPr lang="en-GB" sz="1900" dirty="0" err="1"/>
              <a:t>väkivalta</a:t>
            </a:r>
            <a:endParaRPr lang="en-GB" sz="1900" dirty="0"/>
          </a:p>
          <a:p>
            <a:pPr lvl="1">
              <a:lnSpc>
                <a:spcPct val="100000"/>
              </a:lnSpc>
            </a:pPr>
            <a:r>
              <a:rPr lang="en-GB" sz="2000" dirty="0" err="1"/>
              <a:t>rukous</a:t>
            </a:r>
            <a:r>
              <a:rPr lang="en-GB" sz="2000" dirty="0"/>
              <a:t> </a:t>
            </a:r>
            <a:r>
              <a:rPr lang="en-GB" sz="2000" dirty="0" err="1"/>
              <a:t>ja</a:t>
            </a:r>
            <a:r>
              <a:rPr lang="en-GB" sz="2000" dirty="0"/>
              <a:t> </a:t>
            </a:r>
            <a:r>
              <a:rPr lang="en-GB" sz="2000" dirty="0" err="1"/>
              <a:t>rukouspiirit</a:t>
            </a:r>
            <a:r>
              <a:rPr lang="en-GB" sz="2000" dirty="0"/>
              <a:t> </a:t>
            </a:r>
            <a:r>
              <a:rPr lang="en-GB" sz="2000" dirty="0" err="1"/>
              <a:t>ovat</a:t>
            </a:r>
            <a:r>
              <a:rPr lang="en-GB" sz="2000" dirty="0"/>
              <a:t> </a:t>
            </a:r>
            <a:r>
              <a:rPr lang="en-GB" sz="2000" dirty="0" err="1"/>
              <a:t>työn</a:t>
            </a:r>
            <a:r>
              <a:rPr lang="en-GB" sz="2000" dirty="0"/>
              <a:t> </a:t>
            </a:r>
            <a:r>
              <a:rPr lang="en-GB" sz="2000" dirty="0" err="1"/>
              <a:t>ytimessä</a:t>
            </a:r>
            <a:br>
              <a:rPr lang="en-GB" sz="1900" dirty="0"/>
            </a:br>
            <a:endParaRPr lang="en-GB" sz="2000" dirty="0"/>
          </a:p>
          <a:p>
            <a:pPr marL="0" indent="0">
              <a:lnSpc>
                <a:spcPct val="100000"/>
              </a:lnSpc>
              <a:buNone/>
            </a:pPr>
            <a:r>
              <a:rPr lang="en-GB" sz="2000" dirty="0"/>
              <a:t>Media </a:t>
            </a:r>
            <a:r>
              <a:rPr lang="en-GB" sz="2000" dirty="0" err="1"/>
              <a:t>ja</a:t>
            </a:r>
            <a:r>
              <a:rPr lang="en-GB" sz="2000" dirty="0"/>
              <a:t> </a:t>
            </a:r>
            <a:r>
              <a:rPr lang="en-GB" sz="2000" dirty="0" err="1"/>
              <a:t>rukous</a:t>
            </a:r>
            <a:r>
              <a:rPr lang="en-GB" sz="2000" dirty="0"/>
              <a:t> </a:t>
            </a:r>
            <a:r>
              <a:rPr lang="en-GB" sz="2000" dirty="0" err="1"/>
              <a:t>kulkevat</a:t>
            </a:r>
            <a:r>
              <a:rPr lang="en-GB" sz="2000" dirty="0"/>
              <a:t> </a:t>
            </a:r>
            <a:r>
              <a:rPr lang="en-GB" sz="2000" dirty="0" err="1"/>
              <a:t>tässä</a:t>
            </a:r>
            <a:r>
              <a:rPr lang="en-GB" sz="2000" dirty="0"/>
              <a:t> </a:t>
            </a:r>
            <a:r>
              <a:rPr lang="en-GB" sz="2000" dirty="0" err="1"/>
              <a:t>työssä</a:t>
            </a:r>
            <a:r>
              <a:rPr lang="en-GB" sz="2000" dirty="0"/>
              <a:t> </a:t>
            </a:r>
            <a:r>
              <a:rPr lang="en-GB" sz="2000" dirty="0" err="1"/>
              <a:t>rinnakkain</a:t>
            </a:r>
            <a:r>
              <a:rPr lang="en-GB" sz="2000" dirty="0"/>
              <a:t>, </a:t>
            </a:r>
            <a:r>
              <a:rPr lang="en-GB" sz="2000" dirty="0" err="1"/>
              <a:t>ja</a:t>
            </a:r>
            <a:r>
              <a:rPr lang="en-GB" sz="2000" dirty="0"/>
              <a:t> </a:t>
            </a:r>
            <a:r>
              <a:rPr lang="en-GB" sz="2000" dirty="0" err="1"/>
              <a:t>vaikutus</a:t>
            </a:r>
            <a:r>
              <a:rPr lang="en-GB" sz="2000" dirty="0"/>
              <a:t> </a:t>
            </a:r>
            <a:r>
              <a:rPr lang="en-GB" sz="2000" dirty="0" err="1"/>
              <a:t>ulottuu</a:t>
            </a:r>
            <a:r>
              <a:rPr lang="en-GB" sz="2000" dirty="0"/>
              <a:t> </a:t>
            </a:r>
            <a:r>
              <a:rPr lang="en-GB" sz="2000" dirty="0" err="1"/>
              <a:t>yksittäisistä</a:t>
            </a:r>
            <a:r>
              <a:rPr lang="en-GB" sz="2000" dirty="0"/>
              <a:t> </a:t>
            </a:r>
            <a:r>
              <a:rPr lang="en-GB" sz="2000" dirty="0" err="1"/>
              <a:t>naisista</a:t>
            </a:r>
            <a:r>
              <a:rPr lang="en-GB" sz="2000" dirty="0"/>
              <a:t> </a:t>
            </a:r>
            <a:r>
              <a:rPr lang="en-GB" sz="2000" dirty="0" err="1"/>
              <a:t>perheisiin</a:t>
            </a:r>
            <a:r>
              <a:rPr lang="en-GB" sz="2000" dirty="0"/>
              <a:t> </a:t>
            </a:r>
            <a:r>
              <a:rPr lang="en-GB" sz="2000" dirty="0" err="1"/>
              <a:t>ja</a:t>
            </a:r>
            <a:r>
              <a:rPr lang="en-GB" sz="2000" dirty="0"/>
              <a:t> </a:t>
            </a:r>
            <a:r>
              <a:rPr lang="en-GB" sz="2000" dirty="0" err="1"/>
              <a:t>yhteisöihin</a:t>
            </a:r>
            <a:r>
              <a:rPr lang="en-GB" sz="2000" dirty="0"/>
              <a:t>.</a:t>
            </a:r>
          </a:p>
        </p:txBody>
      </p:sp>
      <p:pic>
        <p:nvPicPr>
          <p:cNvPr id="7" name="Picture 6" descr="A wall with pictures of people&#10;&#10;AI-generated content may be incorrect.">
            <a:extLst>
              <a:ext uri="{FF2B5EF4-FFF2-40B4-BE49-F238E27FC236}">
                <a16:creationId xmlns:a16="http://schemas.microsoft.com/office/drawing/2014/main" id="{0526DAF0-FF36-FFD8-EB2B-6D4951918B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435758">
            <a:off x="8651993" y="4232725"/>
            <a:ext cx="3285082" cy="2290105"/>
          </a:xfrm>
          <a:prstGeom prst="rect">
            <a:avLst/>
          </a:prstGeom>
          <a:effectLst>
            <a:outerShdw blurRad="266940" dist="50549" dir="4680000" algn="ctr" rotWithShape="0">
              <a:srgbClr val="000000"/>
            </a:outerShdw>
          </a:effec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E9311193-FDF5-0606-0F91-B89BE3AFBB4D}"/>
              </a:ext>
            </a:extLst>
          </p:cNvPr>
          <p:cNvGrpSpPr/>
          <p:nvPr/>
        </p:nvGrpSpPr>
        <p:grpSpPr>
          <a:xfrm>
            <a:off x="3817002" y="5199867"/>
            <a:ext cx="4198690" cy="1292032"/>
            <a:chOff x="300696" y="5197153"/>
            <a:chExt cx="3251531" cy="1418220"/>
          </a:xfrm>
        </p:grpSpPr>
        <p:sp>
          <p:nvSpPr>
            <p:cNvPr id="10" name="Snip Diagonal Corner of Rectangle 9">
              <a:extLst>
                <a:ext uri="{FF2B5EF4-FFF2-40B4-BE49-F238E27FC236}">
                  <a16:creationId xmlns:a16="http://schemas.microsoft.com/office/drawing/2014/main" id="{CA439A21-13A5-0A13-81FA-61B4F078D372}"/>
                </a:ext>
              </a:extLst>
            </p:cNvPr>
            <p:cNvSpPr/>
            <p:nvPr/>
          </p:nvSpPr>
          <p:spPr>
            <a:xfrm>
              <a:off x="482937" y="5392439"/>
              <a:ext cx="3057912" cy="1222934"/>
            </a:xfrm>
            <a:prstGeom prst="snip2Diag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FI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FEE78E9-7831-80AF-03FB-171467F80C48}"/>
                </a:ext>
              </a:extLst>
            </p:cNvPr>
            <p:cNvSpPr txBox="1"/>
            <p:nvPr/>
          </p:nvSpPr>
          <p:spPr>
            <a:xfrm>
              <a:off x="804418" y="5530588"/>
              <a:ext cx="2747809" cy="91215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600" dirty="0" err="1"/>
                <a:t>Japani</a:t>
              </a:r>
              <a:r>
                <a:rPr lang="en-GB" sz="1600" dirty="0"/>
                <a:t> on </a:t>
              </a:r>
              <a:r>
                <a:rPr lang="en-GB" sz="1600" dirty="0" err="1"/>
                <a:t>yksi</a:t>
              </a:r>
              <a:r>
                <a:rPr lang="en-GB" sz="1600" dirty="0"/>
                <a:t> </a:t>
              </a:r>
              <a:r>
                <a:rPr lang="en-GB" sz="1600" dirty="0" err="1"/>
                <a:t>maailman</a:t>
              </a:r>
              <a:r>
                <a:rPr lang="en-GB" sz="1600" dirty="0"/>
                <a:t> </a:t>
              </a:r>
              <a:r>
                <a:rPr lang="en-GB" sz="1600" dirty="0" err="1"/>
                <a:t>vauraimmista</a:t>
              </a:r>
              <a:r>
                <a:rPr lang="en-GB" sz="1600" dirty="0"/>
                <a:t> </a:t>
              </a:r>
              <a:r>
                <a:rPr lang="en-GB" sz="1600" dirty="0" err="1"/>
                <a:t>maista</a:t>
              </a:r>
              <a:r>
                <a:rPr lang="en-GB" sz="1600" dirty="0"/>
                <a:t>, </a:t>
              </a:r>
              <a:r>
                <a:rPr lang="en-GB" sz="1600" dirty="0" err="1"/>
                <a:t>mutta</a:t>
              </a:r>
              <a:r>
                <a:rPr lang="en-GB" sz="1600" dirty="0"/>
                <a:t> </a:t>
              </a:r>
              <a:r>
                <a:rPr lang="en-GB" sz="1600" dirty="0" err="1"/>
                <a:t>yksinäisyys</a:t>
              </a:r>
              <a:r>
                <a:rPr lang="en-GB" sz="1600" dirty="0"/>
                <a:t> </a:t>
              </a:r>
              <a:r>
                <a:rPr lang="en-GB" sz="1600" dirty="0" err="1"/>
                <a:t>koskettaa</a:t>
              </a:r>
              <a:r>
                <a:rPr lang="en-GB" sz="1600" dirty="0"/>
                <a:t> </a:t>
              </a:r>
              <a:r>
                <a:rPr lang="en-GB" sz="1600" dirty="0" err="1"/>
                <a:t>monia</a:t>
              </a:r>
              <a:r>
                <a:rPr lang="en-GB" sz="1600" dirty="0"/>
                <a:t> </a:t>
              </a:r>
              <a:r>
                <a:rPr lang="en-GB" sz="1600" dirty="0" err="1"/>
                <a:t>naisia</a:t>
              </a:r>
              <a:r>
                <a:rPr lang="en-GB" sz="1600" dirty="0"/>
                <a:t>.</a:t>
              </a:r>
              <a:endParaRPr lang="en-FI" sz="1600" dirty="0"/>
            </a:p>
          </p:txBody>
        </p:sp>
        <p:pic>
          <p:nvPicPr>
            <p:cNvPr id="12" name="Picture 11" descr="A blue and white sign with a black background&#10;&#10;AI-generated content may be incorrect.">
              <a:extLst>
                <a:ext uri="{FF2B5EF4-FFF2-40B4-BE49-F238E27FC236}">
                  <a16:creationId xmlns:a16="http://schemas.microsoft.com/office/drawing/2014/main" id="{6AA00B18-EDCF-5DC3-5B14-71E0D659EA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0696" y="5197153"/>
              <a:ext cx="519239" cy="750730"/>
            </a:xfrm>
            <a:prstGeom prst="rect">
              <a:avLst/>
            </a:prstGeom>
          </p:spPr>
        </p:pic>
      </p:grpSp>
      <p:pic>
        <p:nvPicPr>
          <p:cNvPr id="8" name="Picture 7" descr="A person on a bicycle with a stroller&#10;&#10;AI-generated content may be incorrect.">
            <a:extLst>
              <a:ext uri="{FF2B5EF4-FFF2-40B4-BE49-F238E27FC236}">
                <a16:creationId xmlns:a16="http://schemas.microsoft.com/office/drawing/2014/main" id="{23AA1C2C-1F9A-D96E-F9A2-69EE754D9BD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841218">
            <a:off x="9397235" y="3922885"/>
            <a:ext cx="1782780" cy="28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115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2A3268C5-A2C2-9EB4-A412-09B8F3360355}"/>
              </a:ext>
            </a:extLst>
          </p:cNvPr>
          <p:cNvSpPr/>
          <p:nvPr/>
        </p:nvSpPr>
        <p:spPr>
          <a:xfrm>
            <a:off x="378823" y="4723932"/>
            <a:ext cx="11372189" cy="1887955"/>
          </a:xfrm>
          <a:prstGeom prst="roundRect">
            <a:avLst>
              <a:gd name="adj" fmla="val 318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572B61-2900-008F-E2E8-A19AF82B1999}"/>
              </a:ext>
            </a:extLst>
          </p:cNvPr>
          <p:cNvSpPr txBox="1"/>
          <p:nvPr/>
        </p:nvSpPr>
        <p:spPr>
          <a:xfrm>
            <a:off x="651285" y="5067744"/>
            <a:ext cx="5413632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 err="1"/>
              <a:t>Kolehdin</a:t>
            </a:r>
            <a:r>
              <a:rPr lang="en-GB" sz="2000" b="1" dirty="0"/>
              <a:t> </a:t>
            </a:r>
            <a:r>
              <a:rPr lang="en-GB" sz="2000" b="1" dirty="0" err="1"/>
              <a:t>avulla</a:t>
            </a:r>
            <a:r>
              <a:rPr lang="en-GB" sz="2000" b="1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/>
              <a:t>Voimme</a:t>
            </a:r>
            <a:r>
              <a:rPr lang="en-GB" dirty="0"/>
              <a:t> </a:t>
            </a:r>
            <a:r>
              <a:rPr lang="en-GB" dirty="0" err="1"/>
              <a:t>tuottaa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lähettää</a:t>
            </a:r>
            <a:r>
              <a:rPr lang="en-GB" dirty="0"/>
              <a:t> </a:t>
            </a:r>
            <a:r>
              <a:rPr lang="en-GB" dirty="0" err="1"/>
              <a:t>ohjelmia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/>
              <a:t>Kouluttaa</a:t>
            </a:r>
            <a:r>
              <a:rPr lang="en-GB" dirty="0"/>
              <a:t> </a:t>
            </a:r>
            <a:r>
              <a:rPr lang="en-GB" dirty="0" err="1"/>
              <a:t>paikallisia</a:t>
            </a:r>
            <a:r>
              <a:rPr lang="en-GB" dirty="0"/>
              <a:t> </a:t>
            </a:r>
            <a:r>
              <a:rPr lang="en-GB" dirty="0" err="1"/>
              <a:t>työntekijöitä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/>
              <a:t>Tavoitamme</a:t>
            </a:r>
            <a:r>
              <a:rPr lang="en-GB" dirty="0"/>
              <a:t> </a:t>
            </a:r>
            <a:r>
              <a:rPr lang="en-GB" dirty="0" err="1"/>
              <a:t>perheitä</a:t>
            </a:r>
            <a:r>
              <a:rPr lang="en-GB" dirty="0"/>
              <a:t> </a:t>
            </a:r>
            <a:r>
              <a:rPr lang="en-GB" dirty="0" err="1"/>
              <a:t>laajasti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A2C8D8-310D-429C-8F6C-3D445222D68D}"/>
              </a:ext>
            </a:extLst>
          </p:cNvPr>
          <p:cNvSpPr txBox="1"/>
          <p:nvPr/>
        </p:nvSpPr>
        <p:spPr>
          <a:xfrm>
            <a:off x="5028746" y="5339241"/>
            <a:ext cx="6511969" cy="1077218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r"/>
            <a:r>
              <a:rPr lang="en-GB" sz="3200" b="1" dirty="0">
                <a:latin typeface="Aller Display" panose="02000503000000020003" pitchFamily="2" charset="77"/>
              </a:rPr>
              <a:t>YKSI RADIO-OHJELMA VOI TAVOITTAA </a:t>
            </a:r>
            <a:r>
              <a:rPr lang="en-GB" sz="3200" b="1" dirty="0">
                <a:solidFill>
                  <a:schemeClr val="tx2"/>
                </a:solidFill>
                <a:latin typeface="Aller Display" panose="02000503000000020003" pitchFamily="2" charset="77"/>
              </a:rPr>
              <a:t>TUHANSIA</a:t>
            </a:r>
            <a:r>
              <a:rPr lang="en-GB" sz="3200" b="1" dirty="0">
                <a:latin typeface="Aller Display" panose="02000503000000020003" pitchFamily="2" charset="77"/>
              </a:rPr>
              <a:t> KOTEJA</a:t>
            </a:r>
          </a:p>
        </p:txBody>
      </p:sp>
      <p:pic>
        <p:nvPicPr>
          <p:cNvPr id="13" name="Picture 12" descr="A person sitting in front of a tree&#10;&#10;AI-generated content may be incorrect.">
            <a:extLst>
              <a:ext uri="{FF2B5EF4-FFF2-40B4-BE49-F238E27FC236}">
                <a16:creationId xmlns:a16="http://schemas.microsoft.com/office/drawing/2014/main" id="{D3982617-0581-92B0-B9B4-B9BFAC4C06A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340000">
            <a:off x="679569" y="981230"/>
            <a:ext cx="846407" cy="55544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5BDC216-76DF-1DB7-9570-E103CDDF1DBE}"/>
              </a:ext>
            </a:extLst>
          </p:cNvPr>
          <p:cNvSpPr txBox="1"/>
          <p:nvPr/>
        </p:nvSpPr>
        <p:spPr>
          <a:xfrm>
            <a:off x="2114843" y="3831257"/>
            <a:ext cx="796231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solidFill>
                  <a:schemeClr val="bg1"/>
                </a:solidFill>
                <a:effectLst>
                  <a:outerShdw blurRad="627898" dist="228599" dir="10800000" algn="ctr" rotWithShape="0">
                    <a:srgbClr val="000000"/>
                  </a:outerShdw>
                </a:effectLst>
                <a:latin typeface="Aller Display" panose="02000503000000020003" pitchFamily="2" charset="77"/>
              </a:rPr>
              <a:t>KIITOS TUESTASI</a:t>
            </a:r>
            <a:endParaRPr lang="en-FI" sz="7200" dirty="0">
              <a:solidFill>
                <a:schemeClr val="bg1"/>
              </a:solidFill>
              <a:effectLst>
                <a:outerShdw blurRad="627898" dist="228599" dir="10800000" algn="ctr" rotWithShape="0">
                  <a:srgbClr val="000000"/>
                </a:outerShdw>
              </a:effectLst>
              <a:latin typeface="Aller Display" panose="02000503000000020003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553482341"/>
      </p:ext>
    </p:extLst>
  </p:cSld>
  <p:clrMapOvr>
    <a:masterClrMapping/>
  </p:clrMapOvr>
</p:sld>
</file>

<file path=ppt/theme/theme1.xml><?xml version="1.0" encoding="utf-8"?>
<a:theme xmlns:a="http://schemas.openxmlformats.org/drawingml/2006/main" name="Sansa2023">
  <a:themeElements>
    <a:clrScheme name="Mukautettu 3">
      <a:dk1>
        <a:srgbClr val="1C1C1C"/>
      </a:dk1>
      <a:lt1>
        <a:sysClr val="window" lastClr="FFFFFF"/>
      </a:lt1>
      <a:dk2>
        <a:srgbClr val="42BAC8"/>
      </a:dk2>
      <a:lt2>
        <a:srgbClr val="D9EFEF"/>
      </a:lt2>
      <a:accent1>
        <a:srgbClr val="F93F26"/>
      </a:accent1>
      <a:accent2>
        <a:srgbClr val="D8E6EB"/>
      </a:accent2>
      <a:accent3>
        <a:srgbClr val="7A68AE"/>
      </a:accent3>
      <a:accent4>
        <a:srgbClr val="FCF8E5"/>
      </a:accent4>
      <a:accent5>
        <a:srgbClr val="FCE9E5"/>
      </a:accent5>
      <a:accent6>
        <a:srgbClr val="EEEBF8"/>
      </a:accent6>
      <a:hlink>
        <a:srgbClr val="B8C85D"/>
      </a:hlink>
      <a:folHlink>
        <a:srgbClr val="89624F"/>
      </a:folHlink>
    </a:clrScheme>
    <a:fontScheme name="Sansa">
      <a:majorFont>
        <a:latin typeface="Aller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nsa2023" id="{0F152049-DC53-4AB1-BD80-0BEAA70AC4D3}" vid="{421300C0-4421-4C71-8DC0-1225FC51B66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4797</TotalTime>
  <Words>1350</Words>
  <Application>Microsoft Macintosh PowerPoint</Application>
  <PresentationFormat>Widescreen</PresentationFormat>
  <Paragraphs>113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Lato</vt:lpstr>
      <vt:lpstr>Aller Display</vt:lpstr>
      <vt:lpstr>Arial</vt:lpstr>
      <vt:lpstr>Aptos</vt:lpstr>
      <vt:lpstr>Aller</vt:lpstr>
      <vt:lpstr>Sansa2023</vt:lpstr>
      <vt:lpstr>PowerPoint Presentation</vt:lpstr>
      <vt:lpstr>Mikä on Sansa?</vt:lpstr>
      <vt:lpstr>Miksi tätä työtä tarvitaan?</vt:lpstr>
      <vt:lpstr>Mihin kolehti käytetään?</vt:lpstr>
      <vt:lpstr>Kambodža</vt:lpstr>
      <vt:lpstr>Mitä vaikutuksia työllä on?</vt:lpstr>
      <vt:lpstr>Indonesia</vt:lpstr>
      <vt:lpstr>PowerPoint Presentation</vt:lpstr>
      <vt:lpstr>Japani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Laura Tulisalo</dc:creator>
  <cp:keywords/>
  <dc:description/>
  <cp:lastModifiedBy>Laura Tulisalo</cp:lastModifiedBy>
  <cp:revision>2</cp:revision>
  <cp:lastPrinted>2026-02-04T12:51:47Z</cp:lastPrinted>
  <dcterms:created xsi:type="dcterms:W3CDTF">2026-01-29T09:16:51Z</dcterms:created>
  <dcterms:modified xsi:type="dcterms:W3CDTF">2026-02-05T10:36:03Z</dcterms:modified>
  <cp:category/>
</cp:coreProperties>
</file>