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64" r:id="rId3"/>
    <p:sldId id="257" r:id="rId4"/>
    <p:sldId id="261" r:id="rId5"/>
    <p:sldId id="258" r:id="rId6"/>
    <p:sldId id="259" r:id="rId7"/>
    <p:sldId id="263" r:id="rId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E7F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25BA9A-0877-F04A-A493-9A714F5CEC09}" v="193" dt="2026-02-05T10:35:35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82055"/>
  </p:normalViewPr>
  <p:slideViewPr>
    <p:cSldViewPr snapToGrid="0">
      <p:cViewPr varScale="1">
        <p:scale>
          <a:sx n="103" d="100"/>
          <a:sy n="103" d="100"/>
        </p:scale>
        <p:origin x="11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Tulisalo" userId="56f6fae9-aa77-492c-b9bb-85de675db711" providerId="ADAL" clId="{BA812082-64BD-52FF-9FD4-FF4FC3083340}"/>
    <pc:docChg chg="undo custSel delSld modSld">
      <pc:chgData name="Laura Tulisalo" userId="56f6fae9-aa77-492c-b9bb-85de675db711" providerId="ADAL" clId="{BA812082-64BD-52FF-9FD4-FF4FC3083340}" dt="2026-02-05T10:35:35.789" v="661" actId="18331"/>
      <pc:docMkLst>
        <pc:docMk/>
      </pc:docMkLst>
      <pc:sldChg chg="setBg modNotesTx">
        <pc:chgData name="Laura Tulisalo" userId="56f6fae9-aa77-492c-b9bb-85de675db711" providerId="ADAL" clId="{BA812082-64BD-52FF-9FD4-FF4FC3083340}" dt="2026-02-05T10:35:35.789" v="661" actId="18331"/>
        <pc:sldMkLst>
          <pc:docMk/>
          <pc:sldMk cId="592843570" sldId="256"/>
        </pc:sldMkLst>
      </pc:sldChg>
      <pc:sldChg chg="modSp mod modNotesTx">
        <pc:chgData name="Laura Tulisalo" userId="56f6fae9-aa77-492c-b9bb-85de675db711" providerId="ADAL" clId="{BA812082-64BD-52FF-9FD4-FF4FC3083340}" dt="2026-02-04T09:54:45.012" v="616" actId="20577"/>
        <pc:sldMkLst>
          <pc:docMk/>
          <pc:sldMk cId="627889218" sldId="257"/>
        </pc:sldMkLst>
        <pc:spChg chg="mod">
          <ac:chgData name="Laura Tulisalo" userId="56f6fae9-aa77-492c-b9bb-85de675db711" providerId="ADAL" clId="{BA812082-64BD-52FF-9FD4-FF4FC3083340}" dt="2026-01-30T13:11:07.030" v="225" actId="207"/>
          <ac:spMkLst>
            <pc:docMk/>
            <pc:sldMk cId="627889218" sldId="257"/>
            <ac:spMk id="2" creationId="{9D3DFF96-FBC1-E71A-C638-0C8190FAF0EC}"/>
          </ac:spMkLst>
        </pc:spChg>
        <pc:spChg chg="mod">
          <ac:chgData name="Laura Tulisalo" userId="56f6fae9-aa77-492c-b9bb-85de675db711" providerId="ADAL" clId="{BA812082-64BD-52FF-9FD4-FF4FC3083340}" dt="2026-01-30T13:11:07.030" v="225" actId="207"/>
          <ac:spMkLst>
            <pc:docMk/>
            <pc:sldMk cId="627889218" sldId="257"/>
            <ac:spMk id="3" creationId="{BD857386-8176-7AB1-3B00-9638672A8142}"/>
          </ac:spMkLst>
        </pc:spChg>
        <pc:spChg chg="mod">
          <ac:chgData name="Laura Tulisalo" userId="56f6fae9-aa77-492c-b9bb-85de675db711" providerId="ADAL" clId="{BA812082-64BD-52FF-9FD4-FF4FC3083340}" dt="2026-01-30T13:11:15.239" v="226" actId="207"/>
          <ac:spMkLst>
            <pc:docMk/>
            <pc:sldMk cId="627889218" sldId="257"/>
            <ac:spMk id="4" creationId="{91AFDF50-66F0-9D7D-2D81-6A8FB1DD32F9}"/>
          </ac:spMkLst>
        </pc:spChg>
      </pc:sldChg>
      <pc:sldChg chg="delSp modSp mod setBg modNotesTx">
        <pc:chgData name="Laura Tulisalo" userId="56f6fae9-aa77-492c-b9bb-85de675db711" providerId="ADAL" clId="{BA812082-64BD-52FF-9FD4-FF4FC3083340}" dt="2026-02-04T12:49:18.390" v="657" actId="6549"/>
        <pc:sldMkLst>
          <pc:docMk/>
          <pc:sldMk cId="4130666368" sldId="258"/>
        </pc:sldMkLst>
        <pc:spChg chg="mod">
          <ac:chgData name="Laura Tulisalo" userId="56f6fae9-aa77-492c-b9bb-85de675db711" providerId="ADAL" clId="{BA812082-64BD-52FF-9FD4-FF4FC3083340}" dt="2026-01-30T13:18:58.120" v="367" actId="1076"/>
          <ac:spMkLst>
            <pc:docMk/>
            <pc:sldMk cId="4130666368" sldId="258"/>
            <ac:spMk id="2" creationId="{834A0CB1-A24A-EE85-8302-B1D66BA68D67}"/>
          </ac:spMkLst>
        </pc:spChg>
        <pc:spChg chg="mod">
          <ac:chgData name="Laura Tulisalo" userId="56f6fae9-aa77-492c-b9bb-85de675db711" providerId="ADAL" clId="{BA812082-64BD-52FF-9FD4-FF4FC3083340}" dt="2026-02-02T11:44:59.373" v="418" actId="20577"/>
          <ac:spMkLst>
            <pc:docMk/>
            <pc:sldMk cId="4130666368" sldId="258"/>
            <ac:spMk id="3" creationId="{67833BE5-5F87-8F83-CB99-81F733AA8448}"/>
          </ac:spMkLst>
        </pc:spChg>
        <pc:spChg chg="mod">
          <ac:chgData name="Laura Tulisalo" userId="56f6fae9-aa77-492c-b9bb-85de675db711" providerId="ADAL" clId="{BA812082-64BD-52FF-9FD4-FF4FC3083340}" dt="2026-01-30T13:18:58.120" v="367" actId="1076"/>
          <ac:spMkLst>
            <pc:docMk/>
            <pc:sldMk cId="4130666368" sldId="258"/>
            <ac:spMk id="4" creationId="{3873BEC2-8B00-29D3-4CB0-D8EA0061AD47}"/>
          </ac:spMkLst>
        </pc:spChg>
      </pc:sldChg>
      <pc:sldChg chg="addSp modSp mod modNotesTx">
        <pc:chgData name="Laura Tulisalo" userId="56f6fae9-aa77-492c-b9bb-85de675db711" providerId="ADAL" clId="{BA812082-64BD-52FF-9FD4-FF4FC3083340}" dt="2026-02-04T12:50:01.429" v="660" actId="20577"/>
        <pc:sldMkLst>
          <pc:docMk/>
          <pc:sldMk cId="1879443621" sldId="259"/>
        </pc:sldMkLst>
        <pc:spChg chg="mod">
          <ac:chgData name="Laura Tulisalo" userId="56f6fae9-aa77-492c-b9bb-85de675db711" providerId="ADAL" clId="{BA812082-64BD-52FF-9FD4-FF4FC3083340}" dt="2026-01-30T13:06:08.995" v="184" actId="14100"/>
          <ac:spMkLst>
            <pc:docMk/>
            <pc:sldMk cId="1879443621" sldId="259"/>
            <ac:spMk id="4" creationId="{5EEEA034-88BE-EE07-69A3-2B2DE3E64F54}"/>
          </ac:spMkLst>
        </pc:spChg>
        <pc:spChg chg="mod">
          <ac:chgData name="Laura Tulisalo" userId="56f6fae9-aa77-492c-b9bb-85de675db711" providerId="ADAL" clId="{BA812082-64BD-52FF-9FD4-FF4FC3083340}" dt="2026-01-30T13:06:13.362" v="186" actId="14100"/>
          <ac:spMkLst>
            <pc:docMk/>
            <pc:sldMk cId="1879443621" sldId="259"/>
            <ac:spMk id="5" creationId="{83DC2566-5ACA-1BCC-FBE8-DE61D8959958}"/>
          </ac:spMkLst>
        </pc:spChg>
        <pc:spChg chg="mod">
          <ac:chgData name="Laura Tulisalo" userId="56f6fae9-aa77-492c-b9bb-85de675db711" providerId="ADAL" clId="{BA812082-64BD-52FF-9FD4-FF4FC3083340}" dt="2026-02-02T11:49:04.598" v="441"/>
          <ac:spMkLst>
            <pc:docMk/>
            <pc:sldMk cId="1879443621" sldId="259"/>
            <ac:spMk id="6" creationId="{AB6A872C-80D3-FCC1-81ED-43AB48B31BC6}"/>
          </ac:spMkLst>
        </pc:spChg>
        <pc:spChg chg="mod">
          <ac:chgData name="Laura Tulisalo" userId="56f6fae9-aa77-492c-b9bb-85de675db711" providerId="ADAL" clId="{BA812082-64BD-52FF-9FD4-FF4FC3083340}" dt="2026-02-02T11:49:06.916" v="442"/>
          <ac:spMkLst>
            <pc:docMk/>
            <pc:sldMk cId="1879443621" sldId="259"/>
            <ac:spMk id="8" creationId="{DB016DA9-B047-8263-8DD1-A54E498CE979}"/>
          </ac:spMkLst>
        </pc:spChg>
        <pc:grpChg chg="mod">
          <ac:chgData name="Laura Tulisalo" userId="56f6fae9-aa77-492c-b9bb-85de675db711" providerId="ADAL" clId="{BA812082-64BD-52FF-9FD4-FF4FC3083340}" dt="2026-02-02T11:49:04.598" v="441"/>
          <ac:grpSpMkLst>
            <pc:docMk/>
            <pc:sldMk cId="1879443621" sldId="259"/>
            <ac:grpSpMk id="3" creationId="{1718D95D-08F0-9877-9BE3-4FFDD3C41414}"/>
          </ac:grpSpMkLst>
        </pc:grpChg>
        <pc:picChg chg="mod">
          <ac:chgData name="Laura Tulisalo" userId="56f6fae9-aa77-492c-b9bb-85de675db711" providerId="ADAL" clId="{BA812082-64BD-52FF-9FD4-FF4FC3083340}" dt="2026-02-02T11:49:04.598" v="441"/>
          <ac:picMkLst>
            <pc:docMk/>
            <pc:sldMk cId="1879443621" sldId="259"/>
            <ac:picMk id="9" creationId="{52A9024E-C320-0A6C-7506-C3825C2ECB36}"/>
          </ac:picMkLst>
        </pc:picChg>
        <pc:picChg chg="mod">
          <ac:chgData name="Laura Tulisalo" userId="56f6fae9-aa77-492c-b9bb-85de675db711" providerId="ADAL" clId="{BA812082-64BD-52FF-9FD4-FF4FC3083340}" dt="2026-01-30T13:06:11.852" v="185" actId="1076"/>
          <ac:picMkLst>
            <pc:docMk/>
            <pc:sldMk cId="1879443621" sldId="259"/>
            <ac:picMk id="14" creationId="{A92CF8FD-60EC-A5ED-04C9-DA9B09E02384}"/>
          </ac:picMkLst>
        </pc:picChg>
      </pc:sldChg>
      <pc:sldChg chg="modSp mod setBg modNotesTx">
        <pc:chgData name="Laura Tulisalo" userId="56f6fae9-aa77-492c-b9bb-85de675db711" providerId="ADAL" clId="{BA812082-64BD-52FF-9FD4-FF4FC3083340}" dt="2026-02-05T10:35:35.789" v="661" actId="18331"/>
        <pc:sldMkLst>
          <pc:docMk/>
          <pc:sldMk cId="178825080" sldId="261"/>
        </pc:sldMkLst>
        <pc:spChg chg="mod">
          <ac:chgData name="Laura Tulisalo" userId="56f6fae9-aa77-492c-b9bb-85de675db711" providerId="ADAL" clId="{BA812082-64BD-52FF-9FD4-FF4FC3083340}" dt="2026-01-30T13:11:31.603" v="227" actId="14100"/>
          <ac:spMkLst>
            <pc:docMk/>
            <pc:sldMk cId="178825080" sldId="261"/>
            <ac:spMk id="5" creationId="{A251BEE9-6BF8-A09C-F3BF-189814CD1700}"/>
          </ac:spMkLst>
        </pc:spChg>
      </pc:sldChg>
      <pc:sldChg chg="setBg">
        <pc:chgData name="Laura Tulisalo" userId="56f6fae9-aa77-492c-b9bb-85de675db711" providerId="ADAL" clId="{BA812082-64BD-52FF-9FD4-FF4FC3083340}" dt="2026-02-05T10:35:35.789" v="661" actId="18331"/>
        <pc:sldMkLst>
          <pc:docMk/>
          <pc:sldMk cId="2553482341" sldId="263"/>
        </pc:sldMkLst>
      </pc:sldChg>
      <pc:sldChg chg="modSp">
        <pc:chgData name="Laura Tulisalo" userId="56f6fae9-aa77-492c-b9bb-85de675db711" providerId="ADAL" clId="{BA812082-64BD-52FF-9FD4-FF4FC3083340}" dt="2026-02-05T10:35:35.789" v="661" actId="18331"/>
        <pc:sldMkLst>
          <pc:docMk/>
          <pc:sldMk cId="4208009368" sldId="264"/>
        </pc:sldMkLst>
        <pc:picChg chg="mod">
          <ac:chgData name="Laura Tulisalo" userId="56f6fae9-aa77-492c-b9bb-85de675db711" providerId="ADAL" clId="{BA812082-64BD-52FF-9FD4-FF4FC3083340}" dt="2026-02-05T10:35:35.789" v="661" actId="18331"/>
          <ac:picMkLst>
            <pc:docMk/>
            <pc:sldMk cId="4208009368" sldId="264"/>
            <ac:picMk id="9" creationId="{232F53EF-C00B-6788-31F1-004EA24A5F41}"/>
          </ac:picMkLst>
        </pc:picChg>
        <pc:picChg chg="mod">
          <ac:chgData name="Laura Tulisalo" userId="56f6fae9-aa77-492c-b9bb-85de675db711" providerId="ADAL" clId="{BA812082-64BD-52FF-9FD4-FF4FC3083340}" dt="2026-01-30T13:19:43.896" v="371" actId="18331"/>
          <ac:picMkLst>
            <pc:docMk/>
            <pc:sldMk cId="4208009368" sldId="264"/>
            <ac:picMk id="11" creationId="{0FDB361C-3445-EF99-EE13-66A651B8834E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Taul1!$B$1</c:f>
              <c:strCache>
                <c:ptCount val="1"/>
                <c:pt idx="0">
                  <c:v>Sarja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D9-4DF3-99C2-AB580FD137CB}"/>
            </c:ext>
          </c:extLst>
        </c:ser>
        <c:ser>
          <c:idx val="1"/>
          <c:order val="1"/>
          <c:tx>
            <c:strRef>
              <c:f>Taul1!$C$1</c:f>
              <c:strCache>
                <c:ptCount val="1"/>
                <c:pt idx="0">
                  <c:v>Sarja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D9-4DF3-99C2-AB580FD137CB}"/>
            </c:ext>
          </c:extLst>
        </c:ser>
        <c:ser>
          <c:idx val="2"/>
          <c:order val="2"/>
          <c:tx>
            <c:strRef>
              <c:f>Taul1!$D$1</c:f>
              <c:strCache>
                <c:ptCount val="1"/>
                <c:pt idx="0">
                  <c:v>Sarake1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7BD9-4DF3-99C2-AB580FD137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7897199"/>
        <c:axId val="1287899279"/>
      </c:barChart>
      <c:catAx>
        <c:axId val="1287897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7899279"/>
        <c:crosses val="autoZero"/>
        <c:auto val="1"/>
        <c:lblAlgn val="ctr"/>
        <c:lblOffset val="100"/>
        <c:noMultiLvlLbl val="0"/>
      </c:catAx>
      <c:valAx>
        <c:axId val="12878992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7897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4B70A-927A-0540-A12E-4A23B28CB6D5}" type="datetimeFigureOut">
              <a:rPr lang="en-FI" smtClean="0"/>
              <a:t>5.2.2026</a:t>
            </a:fld>
            <a:endParaRPr lang="en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028F5-9EA4-DC49-85C4-97B520AA156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181615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Tämän</a:t>
            </a:r>
            <a:r>
              <a:rPr lang="en-GB" dirty="0"/>
              <a:t> </a:t>
            </a:r>
            <a:r>
              <a:rPr lang="en-GB" dirty="0" err="1"/>
              <a:t>sunnuntain</a:t>
            </a:r>
            <a:r>
              <a:rPr lang="en-GB" dirty="0"/>
              <a:t> </a:t>
            </a:r>
            <a:r>
              <a:rPr lang="en-GB" dirty="0" err="1"/>
              <a:t>kolehti</a:t>
            </a:r>
            <a:r>
              <a:rPr lang="en-GB" dirty="0"/>
              <a:t> </a:t>
            </a:r>
            <a:r>
              <a:rPr lang="en-GB" dirty="0" err="1"/>
              <a:t>kerätään</a:t>
            </a:r>
            <a:r>
              <a:rPr lang="en-GB" dirty="0"/>
              <a:t> </a:t>
            </a:r>
            <a:r>
              <a:rPr lang="en-GB" dirty="0" err="1"/>
              <a:t>Medialähetys</a:t>
            </a:r>
            <a:r>
              <a:rPr lang="en-GB" dirty="0"/>
              <a:t> </a:t>
            </a:r>
            <a:r>
              <a:rPr lang="en-GB" dirty="0" err="1"/>
              <a:t>Sanansaattajien</a:t>
            </a:r>
            <a:r>
              <a:rPr lang="en-GB" dirty="0"/>
              <a:t>, </a:t>
            </a:r>
            <a:r>
              <a:rPr lang="en-GB" dirty="0" err="1"/>
              <a:t>eli</a:t>
            </a:r>
            <a:r>
              <a:rPr lang="en-GB" dirty="0"/>
              <a:t> </a:t>
            </a:r>
            <a:r>
              <a:rPr lang="en-GB" dirty="0" err="1"/>
              <a:t>Sansan</a:t>
            </a:r>
            <a:r>
              <a:rPr lang="en-GB" dirty="0"/>
              <a:t>, </a:t>
            </a:r>
            <a:r>
              <a:rPr lang="en-GB" dirty="0" err="1"/>
              <a:t>mediatyöhön</a:t>
            </a:r>
            <a:r>
              <a:rPr lang="en-GB" dirty="0"/>
              <a:t> </a:t>
            </a:r>
            <a:r>
              <a:rPr lang="en-GB" dirty="0" err="1"/>
              <a:t>Aasiassa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Kyse on </a:t>
            </a:r>
            <a:r>
              <a:rPr lang="en-GB" dirty="0" err="1"/>
              <a:t>työstä</a:t>
            </a:r>
            <a:r>
              <a:rPr lang="en-GB" dirty="0"/>
              <a:t>, </a:t>
            </a:r>
            <a:r>
              <a:rPr lang="en-GB" dirty="0" err="1"/>
              <a:t>jossa</a:t>
            </a:r>
            <a:r>
              <a:rPr lang="en-GB" dirty="0"/>
              <a:t> </a:t>
            </a:r>
            <a:r>
              <a:rPr lang="en-GB" dirty="0" err="1"/>
              <a:t>tuetaan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median </a:t>
            </a:r>
            <a:r>
              <a:rPr lang="en-GB" dirty="0" err="1"/>
              <a:t>kautta</a:t>
            </a:r>
            <a:r>
              <a:rPr lang="en-GB" dirty="0"/>
              <a:t>: </a:t>
            </a:r>
            <a:r>
              <a:rPr lang="en-GB" dirty="0" err="1"/>
              <a:t>radion</a:t>
            </a:r>
            <a:r>
              <a:rPr lang="en-GB" dirty="0"/>
              <a:t>, television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digitaalisten</a:t>
            </a:r>
            <a:r>
              <a:rPr lang="en-GB" dirty="0"/>
              <a:t> </a:t>
            </a:r>
            <a:r>
              <a:rPr lang="en-GB" dirty="0" err="1"/>
              <a:t>kanavien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.</a:t>
            </a:r>
          </a:p>
          <a:p>
            <a:r>
              <a:rPr lang="en-GB" dirty="0"/>
              <a:t>Sansa </a:t>
            </a:r>
            <a:r>
              <a:rPr lang="en-GB" dirty="0" err="1"/>
              <a:t>tekee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kristittyjen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mediatoimijoiden</a:t>
            </a:r>
            <a:r>
              <a:rPr lang="en-GB" dirty="0"/>
              <a:t> </a:t>
            </a:r>
            <a:r>
              <a:rPr lang="en-GB" dirty="0" err="1"/>
              <a:t>kanssa</a:t>
            </a:r>
            <a:r>
              <a:rPr lang="en-GB" dirty="0"/>
              <a:t>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kuten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kristillisten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radioasemien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kanssa</a:t>
            </a:r>
            <a:r>
              <a:rPr lang="en-GB" dirty="0"/>
              <a:t>. </a:t>
            </a:r>
            <a:br>
              <a:rPr lang="en-GB" dirty="0"/>
            </a:br>
            <a:endParaRPr lang="en-GB" dirty="0"/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1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209249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Sansa on </a:t>
            </a:r>
            <a:r>
              <a:rPr lang="en-GB" dirty="0" err="1"/>
              <a:t>Suomen</a:t>
            </a:r>
            <a:r>
              <a:rPr lang="en-GB" dirty="0"/>
              <a:t> </a:t>
            </a:r>
            <a:r>
              <a:rPr lang="en-GB" dirty="0" err="1"/>
              <a:t>evankelis-luterilaisen</a:t>
            </a:r>
            <a:r>
              <a:rPr lang="en-GB" dirty="0"/>
              <a:t> </a:t>
            </a:r>
            <a:r>
              <a:rPr lang="en-GB" dirty="0" err="1"/>
              <a:t>kirkon</a:t>
            </a:r>
            <a:r>
              <a:rPr lang="en-GB" dirty="0"/>
              <a:t> </a:t>
            </a:r>
            <a:r>
              <a:rPr lang="en-GB" dirty="0" err="1"/>
              <a:t>medialähetysjärjestö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Työtä</a:t>
            </a:r>
            <a:r>
              <a:rPr lang="en-GB" dirty="0"/>
              <a:t> on </a:t>
            </a:r>
            <a:r>
              <a:rPr lang="en-GB" dirty="0" err="1"/>
              <a:t>tehty</a:t>
            </a:r>
            <a:r>
              <a:rPr lang="en-GB" dirty="0"/>
              <a:t> jo </a:t>
            </a:r>
            <a:r>
              <a:rPr lang="en-GB" dirty="0" err="1"/>
              <a:t>yli</a:t>
            </a:r>
            <a:r>
              <a:rPr lang="en-GB" dirty="0"/>
              <a:t> 50 </a:t>
            </a:r>
            <a:r>
              <a:rPr lang="en-GB" dirty="0" err="1"/>
              <a:t>vuotta</a:t>
            </a:r>
            <a:r>
              <a:rPr lang="en-GB" dirty="0"/>
              <a:t> </a:t>
            </a:r>
            <a:r>
              <a:rPr lang="en-GB" dirty="0" err="1"/>
              <a:t>yhdessä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kumppaneiden</a:t>
            </a:r>
            <a:r>
              <a:rPr lang="en-GB" dirty="0"/>
              <a:t> </a:t>
            </a:r>
            <a:r>
              <a:rPr lang="en-GB" dirty="0" err="1"/>
              <a:t>kanssa</a:t>
            </a:r>
            <a:r>
              <a:rPr lang="en-GB" dirty="0"/>
              <a:t>.</a:t>
            </a:r>
          </a:p>
          <a:p>
            <a:r>
              <a:rPr lang="en-GB" dirty="0" err="1"/>
              <a:t>Sansan</a:t>
            </a:r>
            <a:r>
              <a:rPr lang="en-GB" dirty="0"/>
              <a:t> </a:t>
            </a:r>
            <a:r>
              <a:rPr lang="en-GB" dirty="0" err="1"/>
              <a:t>työssä</a:t>
            </a:r>
            <a:r>
              <a:rPr lang="en-GB" dirty="0"/>
              <a:t> </a:t>
            </a:r>
            <a:r>
              <a:rPr lang="en-GB" dirty="0" err="1"/>
              <a:t>olennaista</a:t>
            </a:r>
            <a:r>
              <a:rPr lang="en-GB" dirty="0"/>
              <a:t> on se,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sisällöt</a:t>
            </a:r>
            <a:r>
              <a:rPr lang="en-GB" dirty="0"/>
              <a:t> </a:t>
            </a:r>
            <a:r>
              <a:rPr lang="en-GB" dirty="0" err="1"/>
              <a:t>tuotetaan</a:t>
            </a:r>
            <a:r>
              <a:rPr lang="en-GB" dirty="0"/>
              <a:t> </a:t>
            </a:r>
            <a:r>
              <a:rPr lang="en-GB" dirty="0" err="1"/>
              <a:t>paikallisesti</a:t>
            </a:r>
            <a:r>
              <a:rPr lang="en-GB" dirty="0"/>
              <a:t>, </a:t>
            </a:r>
            <a:r>
              <a:rPr lang="en-GB" dirty="0" err="1"/>
              <a:t>ihmisten</a:t>
            </a:r>
            <a:r>
              <a:rPr lang="en-GB" dirty="0"/>
              <a:t> </a:t>
            </a:r>
            <a:r>
              <a:rPr lang="en-GB" dirty="0" err="1"/>
              <a:t>omilla</a:t>
            </a:r>
            <a:r>
              <a:rPr lang="en-GB" dirty="0"/>
              <a:t> </a:t>
            </a:r>
            <a:r>
              <a:rPr lang="en-GB" dirty="0" err="1"/>
              <a:t>kielillä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omassa</a:t>
            </a:r>
            <a:r>
              <a:rPr lang="en-GB" dirty="0"/>
              <a:t> </a:t>
            </a:r>
            <a:r>
              <a:rPr lang="en-GB" dirty="0" err="1"/>
              <a:t>kulttuurissa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Media on </a:t>
            </a:r>
            <a:r>
              <a:rPr lang="en-GB" dirty="0" err="1"/>
              <a:t>väline</a:t>
            </a:r>
            <a:r>
              <a:rPr lang="en-GB" dirty="0"/>
              <a:t>, </a:t>
            </a:r>
            <a:r>
              <a:rPr lang="en-GB" dirty="0" err="1"/>
              <a:t>jonka</a:t>
            </a:r>
            <a:r>
              <a:rPr lang="en-GB" dirty="0"/>
              <a:t>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tukea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jakaa</a:t>
            </a:r>
            <a:r>
              <a:rPr lang="en-GB" dirty="0"/>
              <a:t> </a:t>
            </a:r>
            <a:r>
              <a:rPr lang="en-GB" dirty="0" err="1"/>
              <a:t>kristillistä</a:t>
            </a:r>
            <a:r>
              <a:rPr lang="en-GB" dirty="0"/>
              <a:t> </a:t>
            </a:r>
            <a:r>
              <a:rPr lang="en-GB" dirty="0" err="1"/>
              <a:t>sanomaa</a:t>
            </a:r>
            <a:r>
              <a:rPr lang="en-GB" dirty="0"/>
              <a:t> </a:t>
            </a:r>
            <a:r>
              <a:rPr lang="en-GB" dirty="0" err="1"/>
              <a:t>laajasti</a:t>
            </a:r>
            <a:r>
              <a:rPr lang="en-GB" dirty="0"/>
              <a:t>.</a:t>
            </a:r>
          </a:p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2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187122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Sansan</a:t>
            </a:r>
            <a:r>
              <a:rPr lang="en-GB" dirty="0"/>
              <a:t> </a:t>
            </a:r>
            <a:r>
              <a:rPr lang="en-GB" dirty="0" err="1"/>
              <a:t>perhetyö</a:t>
            </a:r>
            <a:r>
              <a:rPr lang="en-GB" dirty="0"/>
              <a:t> </a:t>
            </a:r>
            <a:r>
              <a:rPr lang="en-GB" dirty="0" err="1"/>
              <a:t>Aasiassa</a:t>
            </a:r>
            <a:r>
              <a:rPr lang="en-GB" dirty="0"/>
              <a:t> </a:t>
            </a:r>
            <a:r>
              <a:rPr lang="en-GB" dirty="0" err="1"/>
              <a:t>sisältää</a:t>
            </a:r>
            <a:r>
              <a:rPr lang="en-GB" dirty="0"/>
              <a:t> </a:t>
            </a:r>
            <a:br>
              <a:rPr lang="en-GB" dirty="0"/>
            </a:br>
            <a:r>
              <a:rPr lang="en-GB" b="1" dirty="0" err="1"/>
              <a:t>Toivoa</a:t>
            </a:r>
            <a:r>
              <a:rPr lang="en-GB" b="1" dirty="0"/>
              <a:t> </a:t>
            </a:r>
            <a:r>
              <a:rPr lang="en-GB" b="1" dirty="0" err="1"/>
              <a:t>naisille</a:t>
            </a:r>
            <a:r>
              <a:rPr lang="en-GB" b="1" dirty="0"/>
              <a:t> </a:t>
            </a:r>
            <a:r>
              <a:rPr lang="en-GB" dirty="0"/>
              <a:t>-</a:t>
            </a:r>
            <a:r>
              <a:rPr lang="en-GB" dirty="0" err="1"/>
              <a:t>mediatyön</a:t>
            </a:r>
            <a:r>
              <a:rPr lang="en-GB" dirty="0"/>
              <a:t>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, </a:t>
            </a:r>
            <a:br>
              <a:rPr lang="en-GB" dirty="0"/>
            </a:b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b="1" dirty="0" err="1"/>
              <a:t>perheradiotyön</a:t>
            </a:r>
            <a:r>
              <a:rPr lang="en-GB" dirty="0"/>
              <a:t>, </a:t>
            </a:r>
            <a:r>
              <a:rPr lang="en-GB" dirty="0" err="1"/>
              <a:t>jossa</a:t>
            </a:r>
            <a:r>
              <a:rPr lang="en-GB" dirty="0"/>
              <a:t> </a:t>
            </a:r>
            <a:r>
              <a:rPr lang="en-GB" dirty="0" err="1"/>
              <a:t>koko</a:t>
            </a:r>
            <a:r>
              <a:rPr lang="en-GB" dirty="0"/>
              <a:t> </a:t>
            </a:r>
            <a:r>
              <a:rPr lang="en-GB" dirty="0" err="1"/>
              <a:t>perhe</a:t>
            </a:r>
            <a:r>
              <a:rPr lang="en-GB" dirty="0"/>
              <a:t> on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keskiössä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 err="1"/>
              <a:t>Lisäksi</a:t>
            </a:r>
            <a:r>
              <a:rPr lang="en-GB" dirty="0"/>
              <a:t> </a:t>
            </a:r>
            <a:r>
              <a:rPr lang="en-GB" dirty="0" err="1"/>
              <a:t>tuemme</a:t>
            </a:r>
            <a:r>
              <a:rPr lang="en-GB" dirty="0"/>
              <a:t> </a:t>
            </a:r>
            <a:r>
              <a:rPr lang="en-GB" dirty="0" err="1"/>
              <a:t>Indonesiassa</a:t>
            </a:r>
            <a:r>
              <a:rPr lang="en-GB" dirty="0"/>
              <a:t> </a:t>
            </a:r>
            <a:r>
              <a:rPr lang="en-GB" dirty="0" err="1"/>
              <a:t>toteutettavaa</a:t>
            </a:r>
            <a:r>
              <a:rPr lang="en-GB" dirty="0"/>
              <a:t> </a:t>
            </a:r>
            <a:r>
              <a:rPr lang="en-GB" b="1" dirty="0" err="1"/>
              <a:t>Rukoillaan</a:t>
            </a:r>
            <a:r>
              <a:rPr lang="en-GB" b="1" dirty="0"/>
              <a:t> </a:t>
            </a:r>
            <a:r>
              <a:rPr lang="en-GB" b="1" dirty="0" err="1"/>
              <a:t>yhdessä</a:t>
            </a:r>
            <a:r>
              <a:rPr lang="en-GB" b="1" dirty="0"/>
              <a:t> </a:t>
            </a:r>
            <a:r>
              <a:rPr lang="en-GB" dirty="0"/>
              <a:t>–</a:t>
            </a:r>
            <a:r>
              <a:rPr lang="en-GB" dirty="0" err="1"/>
              <a:t>kontaktiohjelmaa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 err="1"/>
              <a:t>Panostamme</a:t>
            </a:r>
            <a:r>
              <a:rPr lang="en-GB" dirty="0"/>
              <a:t> </a:t>
            </a:r>
            <a:r>
              <a:rPr lang="en-GB" dirty="0" err="1"/>
              <a:t>myös</a:t>
            </a:r>
            <a:r>
              <a:rPr lang="en-GB" dirty="0"/>
              <a:t> </a:t>
            </a:r>
            <a:r>
              <a:rPr lang="en-GB" dirty="0" err="1"/>
              <a:t>paikallisten</a:t>
            </a:r>
            <a:r>
              <a:rPr lang="en-GB" dirty="0"/>
              <a:t> </a:t>
            </a:r>
            <a:r>
              <a:rPr lang="en-GB" dirty="0" err="1"/>
              <a:t>ohjelmantekijöiden</a:t>
            </a:r>
            <a:r>
              <a:rPr lang="en-GB" dirty="0"/>
              <a:t> </a:t>
            </a:r>
            <a:r>
              <a:rPr lang="en-GB" dirty="0" err="1"/>
              <a:t>mediatyön</a:t>
            </a:r>
            <a:r>
              <a:rPr lang="en-GB" dirty="0"/>
              <a:t> </a:t>
            </a:r>
            <a:r>
              <a:rPr lang="en-GB" dirty="0" err="1"/>
              <a:t>koulutukseen</a:t>
            </a:r>
            <a:r>
              <a:rPr lang="en-GB" dirty="0"/>
              <a:t>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kriisiradiotyöhön</a:t>
            </a:r>
            <a:r>
              <a:rPr lang="en-GB" dirty="0"/>
              <a:t>, </a:t>
            </a:r>
            <a:r>
              <a:rPr lang="en-GB" dirty="0" err="1"/>
              <a:t>jonka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 </a:t>
            </a:r>
            <a:r>
              <a:rPr lang="en-GB" dirty="0" err="1"/>
              <a:t>viestintä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käynnistää</a:t>
            </a:r>
            <a:r>
              <a:rPr lang="en-GB" dirty="0"/>
              <a:t> </a:t>
            </a:r>
            <a:r>
              <a:rPr lang="en-GB" dirty="0" err="1"/>
              <a:t>nopeasti</a:t>
            </a:r>
            <a:r>
              <a:rPr lang="en-GB" dirty="0"/>
              <a:t> </a:t>
            </a:r>
            <a:r>
              <a:rPr lang="en-GB" dirty="0" err="1"/>
              <a:t>luonnonkatastrofien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kriisien</a:t>
            </a:r>
            <a:r>
              <a:rPr lang="en-GB" dirty="0"/>
              <a:t> </a:t>
            </a:r>
            <a:r>
              <a:rPr lang="en-GB" dirty="0" err="1"/>
              <a:t>keskellä</a:t>
            </a:r>
            <a:r>
              <a:rPr lang="en-GB" dirty="0"/>
              <a:t>.</a:t>
            </a:r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3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77116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</a:t>
            </a:r>
            <a:r>
              <a:rPr lang="en-GB" dirty="0" err="1"/>
              <a:t>työ</a:t>
            </a:r>
            <a:r>
              <a:rPr lang="en-GB" dirty="0"/>
              <a:t>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heidän</a:t>
            </a:r>
            <a:r>
              <a:rPr lang="en-GB" dirty="0"/>
              <a:t> </a:t>
            </a:r>
            <a:r>
              <a:rPr lang="en-GB" dirty="0" err="1"/>
              <a:t>arjessaan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elämäntilanteissaan</a:t>
            </a:r>
            <a:r>
              <a:rPr lang="en-GB" dirty="0"/>
              <a:t>.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ytimessä</a:t>
            </a:r>
            <a:r>
              <a:rPr lang="en-GB" dirty="0"/>
              <a:t> on </a:t>
            </a:r>
            <a:r>
              <a:rPr lang="en-GB" dirty="0" err="1"/>
              <a:t>evankeliumi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 </a:t>
            </a:r>
            <a:r>
              <a:rPr lang="en-GB" dirty="0" err="1"/>
              <a:t>Kristuksesta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käsitellään</a:t>
            </a:r>
            <a:r>
              <a:rPr lang="en-GB" dirty="0"/>
              <a:t> </a:t>
            </a:r>
            <a:r>
              <a:rPr lang="en-GB" dirty="0" err="1"/>
              <a:t>perhe-elämää</a:t>
            </a:r>
            <a:r>
              <a:rPr lang="en-GB" dirty="0"/>
              <a:t>, </a:t>
            </a:r>
            <a:r>
              <a:rPr lang="en-GB" dirty="0" err="1"/>
              <a:t>ihmissuhteita</a:t>
            </a:r>
            <a:r>
              <a:rPr lang="en-GB" dirty="0"/>
              <a:t>, </a:t>
            </a:r>
            <a:r>
              <a:rPr lang="en-GB" dirty="0" err="1"/>
              <a:t>terveyttä</a:t>
            </a:r>
            <a:r>
              <a:rPr lang="en-GB" dirty="0"/>
              <a:t>, </a:t>
            </a:r>
            <a:r>
              <a:rPr lang="en-GB" dirty="0" err="1"/>
              <a:t>sekä</a:t>
            </a:r>
            <a:r>
              <a:rPr lang="en-GB" dirty="0"/>
              <a:t> </a:t>
            </a:r>
            <a:r>
              <a:rPr lang="en-GB" dirty="0" err="1"/>
              <a:t>muistutetaan</a:t>
            </a:r>
            <a:r>
              <a:rPr lang="en-GB" dirty="0"/>
              <a:t>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jokainen</a:t>
            </a:r>
            <a:r>
              <a:rPr lang="en-GB" dirty="0"/>
              <a:t> </a:t>
            </a:r>
            <a:r>
              <a:rPr lang="en-GB" dirty="0" err="1"/>
              <a:t>nainen</a:t>
            </a:r>
            <a:r>
              <a:rPr lang="en-GB" dirty="0"/>
              <a:t> on </a:t>
            </a:r>
            <a:r>
              <a:rPr lang="en-GB" dirty="0" err="1"/>
              <a:t>Jumalalle</a:t>
            </a:r>
            <a:r>
              <a:rPr lang="en-GB" dirty="0"/>
              <a:t> </a:t>
            </a:r>
            <a:r>
              <a:rPr lang="en-GB" dirty="0" err="1"/>
              <a:t>rakas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arvokas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toivo</a:t>
            </a:r>
            <a:r>
              <a:rPr lang="en-GB" dirty="0"/>
              <a:t> </a:t>
            </a:r>
            <a:r>
              <a:rPr lang="en-GB" dirty="0" err="1"/>
              <a:t>löytyy</a:t>
            </a:r>
            <a:r>
              <a:rPr lang="en-GB" dirty="0"/>
              <a:t> </a:t>
            </a:r>
            <a:r>
              <a:rPr lang="en-GB" dirty="0" err="1"/>
              <a:t>Jeesuksessa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 err="1"/>
              <a:t>Rukous</a:t>
            </a:r>
            <a:r>
              <a:rPr lang="en-GB" dirty="0"/>
              <a:t>, </a:t>
            </a:r>
            <a:r>
              <a:rPr lang="en-GB" dirty="0" err="1"/>
              <a:t>Raamatun</a:t>
            </a:r>
            <a:r>
              <a:rPr lang="en-GB" dirty="0"/>
              <a:t> sana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naisten</a:t>
            </a:r>
            <a:r>
              <a:rPr lang="en-GB" dirty="0"/>
              <a:t> </a:t>
            </a:r>
            <a:r>
              <a:rPr lang="en-GB" dirty="0" err="1"/>
              <a:t>asemaa</a:t>
            </a:r>
            <a:r>
              <a:rPr lang="en-GB" dirty="0"/>
              <a:t> </a:t>
            </a:r>
            <a:r>
              <a:rPr lang="en-GB" dirty="0" err="1"/>
              <a:t>vahvistava</a:t>
            </a:r>
            <a:r>
              <a:rPr lang="en-GB" dirty="0"/>
              <a:t> </a:t>
            </a:r>
            <a:r>
              <a:rPr lang="en-GB" dirty="0" err="1"/>
              <a:t>tieto</a:t>
            </a:r>
            <a:r>
              <a:rPr lang="en-GB" dirty="0"/>
              <a:t> </a:t>
            </a:r>
            <a:r>
              <a:rPr lang="en-GB" dirty="0" err="1"/>
              <a:t>kulkevat</a:t>
            </a:r>
            <a:r>
              <a:rPr lang="en-GB" dirty="0"/>
              <a:t> </a:t>
            </a:r>
            <a:r>
              <a:rPr lang="en-GB" dirty="0" err="1"/>
              <a:t>ohjelmissa</a:t>
            </a:r>
            <a:r>
              <a:rPr lang="en-GB" dirty="0"/>
              <a:t> </a:t>
            </a:r>
            <a:r>
              <a:rPr lang="en-GB" dirty="0" err="1"/>
              <a:t>rinnakkain</a:t>
            </a:r>
            <a:r>
              <a:rPr lang="en-GB" dirty="0"/>
              <a:t>.</a:t>
            </a:r>
          </a:p>
          <a:p>
            <a:r>
              <a:rPr lang="en-GB" dirty="0" err="1"/>
              <a:t>Työtä</a:t>
            </a:r>
            <a:r>
              <a:rPr lang="en-GB" dirty="0"/>
              <a:t> </a:t>
            </a:r>
            <a:r>
              <a:rPr lang="en-GB" dirty="0" err="1"/>
              <a:t>tehdään</a:t>
            </a:r>
            <a:r>
              <a:rPr lang="en-GB" dirty="0"/>
              <a:t> </a:t>
            </a:r>
            <a:r>
              <a:rPr lang="en-GB" dirty="0" err="1"/>
              <a:t>monikanavaisesti</a:t>
            </a:r>
            <a:r>
              <a:rPr lang="en-GB" dirty="0"/>
              <a:t>: </a:t>
            </a:r>
            <a:r>
              <a:rPr lang="en-GB" dirty="0" err="1"/>
              <a:t>radiossa</a:t>
            </a:r>
            <a:r>
              <a:rPr lang="en-GB" dirty="0"/>
              <a:t>, </a:t>
            </a:r>
            <a:r>
              <a:rPr lang="en-GB" dirty="0" err="1"/>
              <a:t>YouTubessa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digitaalisissa</a:t>
            </a:r>
            <a:r>
              <a:rPr lang="en-GB" dirty="0"/>
              <a:t> </a:t>
            </a:r>
            <a:r>
              <a:rPr lang="en-GB" dirty="0" err="1"/>
              <a:t>kanavissa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4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6559310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Japanissa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tavoittavat</a:t>
            </a:r>
            <a:r>
              <a:rPr lang="en-GB" dirty="0"/>
              <a:t> </a:t>
            </a:r>
            <a:r>
              <a:rPr lang="en-GB" dirty="0" err="1"/>
              <a:t>naisia</a:t>
            </a:r>
            <a:r>
              <a:rPr lang="en-GB" dirty="0"/>
              <a:t> </a:t>
            </a:r>
            <a:r>
              <a:rPr lang="en-GB" dirty="0" err="1"/>
              <a:t>radiossa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YouTubessa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Moni </a:t>
            </a:r>
            <a:r>
              <a:rPr lang="en-GB" dirty="0" err="1"/>
              <a:t>kamppailee</a:t>
            </a:r>
            <a:r>
              <a:rPr lang="en-GB" dirty="0"/>
              <a:t> </a:t>
            </a:r>
            <a:r>
              <a:rPr lang="en-GB" dirty="0" err="1"/>
              <a:t>yksinäisyyden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kovien</a:t>
            </a:r>
            <a:r>
              <a:rPr lang="en-GB" dirty="0"/>
              <a:t> </a:t>
            </a:r>
            <a:r>
              <a:rPr lang="en-GB" dirty="0" err="1"/>
              <a:t>odotusten</a:t>
            </a:r>
            <a:r>
              <a:rPr lang="en-GB" dirty="0"/>
              <a:t> </a:t>
            </a:r>
            <a:r>
              <a:rPr lang="en-GB" dirty="0" err="1"/>
              <a:t>keskellä</a:t>
            </a:r>
            <a:r>
              <a:rPr lang="en-GB" dirty="0"/>
              <a:t>. </a:t>
            </a:r>
            <a:r>
              <a:rPr lang="en-GB" dirty="0" err="1"/>
              <a:t>Rukous</a:t>
            </a:r>
            <a:r>
              <a:rPr lang="en-GB" dirty="0"/>
              <a:t> on </a:t>
            </a:r>
            <a:r>
              <a:rPr lang="en-GB" dirty="0" err="1"/>
              <a:t>työn</a:t>
            </a:r>
            <a:r>
              <a:rPr lang="en-GB" dirty="0"/>
              <a:t> </a:t>
            </a:r>
            <a:r>
              <a:rPr lang="en-GB" dirty="0" err="1"/>
              <a:t>selkäranka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Indonesiassa</a:t>
            </a:r>
            <a:r>
              <a:rPr lang="en-GB" dirty="0"/>
              <a:t> </a:t>
            </a:r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kuunnellaan</a:t>
            </a:r>
            <a:r>
              <a:rPr lang="en-GB" dirty="0"/>
              <a:t> </a:t>
            </a:r>
            <a:r>
              <a:rPr lang="en-GB" dirty="0" err="1"/>
              <a:t>radiossa</a:t>
            </a:r>
            <a:r>
              <a:rPr lang="en-GB" dirty="0"/>
              <a:t>, </a:t>
            </a:r>
            <a:r>
              <a:rPr lang="en-GB" dirty="0" err="1"/>
              <a:t>puhelimilla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ryhmissä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Teemat</a:t>
            </a:r>
            <a:r>
              <a:rPr lang="en-GB" dirty="0"/>
              <a:t> </a:t>
            </a:r>
            <a:r>
              <a:rPr lang="en-GB" dirty="0" err="1"/>
              <a:t>liittyvät</a:t>
            </a:r>
            <a:r>
              <a:rPr lang="en-GB" dirty="0"/>
              <a:t> </a:t>
            </a:r>
            <a:r>
              <a:rPr lang="en-GB" dirty="0" err="1"/>
              <a:t>perheeseen</a:t>
            </a:r>
            <a:r>
              <a:rPr lang="en-GB" dirty="0"/>
              <a:t>, </a:t>
            </a:r>
            <a:r>
              <a:rPr lang="en-GB" dirty="0" err="1"/>
              <a:t>terveyteen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arjen</a:t>
            </a:r>
            <a:r>
              <a:rPr lang="en-GB" dirty="0"/>
              <a:t> </a:t>
            </a:r>
            <a:r>
              <a:rPr lang="en-GB" dirty="0" err="1"/>
              <a:t>hallintaan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Keski-Aasiassa</a:t>
            </a:r>
            <a:r>
              <a:rPr lang="en-GB" dirty="0"/>
              <a:t> </a:t>
            </a:r>
            <a:r>
              <a:rPr lang="en-GB" dirty="0" err="1"/>
              <a:t>naisten</a:t>
            </a:r>
            <a:r>
              <a:rPr lang="en-GB" dirty="0"/>
              <a:t> </a:t>
            </a:r>
            <a:r>
              <a:rPr lang="en-GB" dirty="0" err="1"/>
              <a:t>kautta</a:t>
            </a:r>
            <a:r>
              <a:rPr lang="en-GB" dirty="0"/>
              <a:t> </a:t>
            </a:r>
            <a:r>
              <a:rPr lang="en-GB" dirty="0" err="1"/>
              <a:t>vaikutus</a:t>
            </a:r>
            <a:r>
              <a:rPr lang="en-GB" dirty="0"/>
              <a:t> </a:t>
            </a:r>
            <a:r>
              <a:rPr lang="en-GB" dirty="0" err="1"/>
              <a:t>ulottuu</a:t>
            </a:r>
            <a:r>
              <a:rPr lang="en-GB" dirty="0"/>
              <a:t> </a:t>
            </a:r>
            <a:r>
              <a:rPr lang="en-GB" dirty="0" err="1"/>
              <a:t>koko</a:t>
            </a:r>
            <a:r>
              <a:rPr lang="en-GB" dirty="0"/>
              <a:t> </a:t>
            </a:r>
            <a:r>
              <a:rPr lang="en-GB" dirty="0" err="1"/>
              <a:t>perheeseen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Media on </a:t>
            </a:r>
            <a:r>
              <a:rPr lang="en-GB" dirty="0" err="1"/>
              <a:t>monille</a:t>
            </a:r>
            <a:r>
              <a:rPr lang="en-GB" dirty="0"/>
              <a:t> </a:t>
            </a:r>
            <a:r>
              <a:rPr lang="en-GB" dirty="0" err="1"/>
              <a:t>ensimmäinen</a:t>
            </a:r>
            <a:r>
              <a:rPr lang="en-GB" dirty="0"/>
              <a:t> </a:t>
            </a:r>
            <a:r>
              <a:rPr lang="en-GB" dirty="0" err="1"/>
              <a:t>paikka</a:t>
            </a:r>
            <a:r>
              <a:rPr lang="en-GB" dirty="0"/>
              <a:t> </a:t>
            </a:r>
            <a:r>
              <a:rPr lang="en-GB" dirty="0" err="1"/>
              <a:t>kohdata</a:t>
            </a:r>
            <a:r>
              <a:rPr lang="en-GB" dirty="0"/>
              <a:t> </a:t>
            </a:r>
            <a:r>
              <a:rPr lang="en-GB" dirty="0" err="1"/>
              <a:t>kristillistä</a:t>
            </a:r>
            <a:r>
              <a:rPr lang="en-GB" dirty="0"/>
              <a:t> </a:t>
            </a:r>
            <a:r>
              <a:rPr lang="en-GB" dirty="0" err="1"/>
              <a:t>opetusta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 err="1"/>
              <a:t>Ohjelmien</a:t>
            </a:r>
            <a:r>
              <a:rPr lang="en-GB" dirty="0"/>
              <a:t> </a:t>
            </a:r>
            <a:r>
              <a:rPr lang="en-GB" dirty="0" err="1"/>
              <a:t>tekijät</a:t>
            </a:r>
            <a:r>
              <a:rPr lang="en-GB" dirty="0"/>
              <a:t> </a:t>
            </a:r>
            <a:r>
              <a:rPr lang="en-GB" dirty="0" err="1"/>
              <a:t>muistuttavat</a:t>
            </a:r>
            <a:r>
              <a:rPr lang="en-GB" dirty="0"/>
              <a:t> </a:t>
            </a:r>
            <a:r>
              <a:rPr lang="en-GB" dirty="0" err="1"/>
              <a:t>jokaisessa</a:t>
            </a:r>
            <a:r>
              <a:rPr lang="en-GB" dirty="0"/>
              <a:t> </a:t>
            </a:r>
            <a:r>
              <a:rPr lang="en-GB" dirty="0" err="1"/>
              <a:t>jaksossa</a:t>
            </a:r>
            <a:r>
              <a:rPr lang="en-GB" dirty="0"/>
              <a:t>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nainen</a:t>
            </a:r>
            <a:r>
              <a:rPr lang="en-GB" dirty="0"/>
              <a:t> on </a:t>
            </a:r>
            <a:r>
              <a:rPr lang="en-GB" dirty="0" err="1"/>
              <a:t>Jumalalle</a:t>
            </a:r>
            <a:r>
              <a:rPr lang="en-GB" dirty="0"/>
              <a:t> </a:t>
            </a:r>
            <a:r>
              <a:rPr lang="en-GB" dirty="0" err="1"/>
              <a:t>rakas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arvokas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Jeesuksessa</a:t>
            </a:r>
            <a:r>
              <a:rPr lang="en-GB" dirty="0"/>
              <a:t> on </a:t>
            </a:r>
            <a:r>
              <a:rPr lang="en-GB" dirty="0" err="1"/>
              <a:t>toivo</a:t>
            </a:r>
            <a:r>
              <a:rPr lang="en-GB" dirty="0"/>
              <a:t> </a:t>
            </a:r>
            <a:r>
              <a:rPr lang="en-GB" dirty="0" err="1"/>
              <a:t>myös</a:t>
            </a:r>
            <a:r>
              <a:rPr lang="en-GB" dirty="0"/>
              <a:t> </a:t>
            </a:r>
            <a:r>
              <a:rPr lang="en-GB" dirty="0" err="1"/>
              <a:t>vaikeissa</a:t>
            </a:r>
            <a:r>
              <a:rPr lang="en-GB" dirty="0"/>
              <a:t> </a:t>
            </a:r>
            <a:r>
              <a:rPr lang="en-GB" dirty="0" err="1"/>
              <a:t>elämäntilanteissa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5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71951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Kambodžassa</a:t>
            </a:r>
            <a:r>
              <a:rPr lang="en-GB" dirty="0"/>
              <a:t> </a:t>
            </a:r>
            <a:r>
              <a:rPr lang="en-GB" dirty="0" err="1"/>
              <a:t>työ</a:t>
            </a:r>
            <a:r>
              <a:rPr lang="en-GB" dirty="0"/>
              <a:t> </a:t>
            </a:r>
            <a:r>
              <a:rPr lang="en-GB" dirty="0" err="1"/>
              <a:t>tehdään</a:t>
            </a:r>
            <a:r>
              <a:rPr lang="en-GB" dirty="0"/>
              <a:t> </a:t>
            </a:r>
            <a:r>
              <a:rPr lang="en-GB" dirty="0" err="1"/>
              <a:t>perheradio</a:t>
            </a:r>
            <a:r>
              <a:rPr lang="en-GB" dirty="0"/>
              <a:t> Krusa </a:t>
            </a:r>
            <a:r>
              <a:rPr lang="en-GB" dirty="0" err="1"/>
              <a:t>FM:n</a:t>
            </a:r>
            <a:r>
              <a:rPr lang="en-GB" dirty="0"/>
              <a:t> </a:t>
            </a:r>
            <a:r>
              <a:rPr lang="en-GB" dirty="0" err="1"/>
              <a:t>kautta</a:t>
            </a:r>
            <a:r>
              <a:rPr lang="en-GB" dirty="0"/>
              <a:t>. Radio-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tukevat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monin</a:t>
            </a:r>
            <a:r>
              <a:rPr lang="en-GB" dirty="0"/>
              <a:t> </a:t>
            </a:r>
            <a:r>
              <a:rPr lang="en-GB" dirty="0" err="1"/>
              <a:t>tavoin</a:t>
            </a:r>
            <a:r>
              <a:rPr lang="en-GB" dirty="0"/>
              <a:t>,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mukana</a:t>
            </a:r>
            <a:r>
              <a:rPr lang="en-GB" dirty="0"/>
              <a:t> on </a:t>
            </a:r>
            <a:r>
              <a:rPr lang="en-GB" dirty="0" err="1"/>
              <a:t>myös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-</a:t>
            </a:r>
            <a:r>
              <a:rPr lang="en-GB" dirty="0" err="1"/>
              <a:t>ohjelma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Kuuntelijoiden</a:t>
            </a:r>
            <a:r>
              <a:rPr lang="en-GB" dirty="0"/>
              <a:t> </a:t>
            </a:r>
            <a:r>
              <a:rPr lang="en-GB" dirty="0" err="1"/>
              <a:t>palautteen</a:t>
            </a:r>
            <a:r>
              <a:rPr lang="en-GB" dirty="0"/>
              <a:t> </a:t>
            </a:r>
            <a:r>
              <a:rPr lang="en-GB" dirty="0" err="1"/>
              <a:t>mukaan</a:t>
            </a:r>
            <a:r>
              <a:rPr lang="en-GB" dirty="0"/>
              <a:t> 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ovat</a:t>
            </a:r>
            <a:r>
              <a:rPr lang="en-GB" dirty="0"/>
              <a:t> </a:t>
            </a:r>
            <a:r>
              <a:rPr lang="en-GB" dirty="0" err="1"/>
              <a:t>auttaneet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keskustelemaan</a:t>
            </a:r>
            <a:r>
              <a:rPr lang="en-GB" dirty="0"/>
              <a:t> </a:t>
            </a:r>
            <a:r>
              <a:rPr lang="en-GB" dirty="0" err="1"/>
              <a:t>keskenään</a:t>
            </a:r>
            <a:r>
              <a:rPr lang="en-GB" dirty="0"/>
              <a:t>, </a:t>
            </a:r>
            <a:r>
              <a:rPr lang="en-GB" dirty="0" err="1"/>
              <a:t>vähentäneet</a:t>
            </a:r>
            <a:r>
              <a:rPr lang="en-GB" dirty="0"/>
              <a:t> </a:t>
            </a:r>
            <a:r>
              <a:rPr lang="en-GB" dirty="0" err="1"/>
              <a:t>väkivaltaa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vahvistaneet</a:t>
            </a:r>
            <a:r>
              <a:rPr lang="en-GB" dirty="0"/>
              <a:t> </a:t>
            </a:r>
            <a:r>
              <a:rPr lang="en-GB" dirty="0" err="1"/>
              <a:t>vanhemmuutta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Joillekin</a:t>
            </a:r>
            <a:r>
              <a:rPr lang="en-GB" dirty="0"/>
              <a:t> </a:t>
            </a:r>
            <a:r>
              <a:rPr lang="en-GB" dirty="0" err="1"/>
              <a:t>ohjelmat</a:t>
            </a:r>
            <a:r>
              <a:rPr lang="en-GB" dirty="0"/>
              <a:t> </a:t>
            </a:r>
            <a:r>
              <a:rPr lang="en-GB" dirty="0" err="1"/>
              <a:t>ovat</a:t>
            </a:r>
            <a:r>
              <a:rPr lang="en-GB" dirty="0"/>
              <a:t> </a:t>
            </a:r>
            <a:r>
              <a:rPr lang="en-GB" dirty="0" err="1"/>
              <a:t>olleet</a:t>
            </a:r>
            <a:r>
              <a:rPr lang="en-GB" dirty="0"/>
              <a:t> </a:t>
            </a:r>
            <a:r>
              <a:rPr lang="en-GB" dirty="0" err="1"/>
              <a:t>ensimmäinen</a:t>
            </a:r>
            <a:r>
              <a:rPr lang="en-GB" dirty="0"/>
              <a:t> </a:t>
            </a:r>
            <a:r>
              <a:rPr lang="en-GB" dirty="0" err="1"/>
              <a:t>kosketus</a:t>
            </a:r>
            <a:r>
              <a:rPr lang="en-GB" dirty="0"/>
              <a:t> </a:t>
            </a:r>
            <a:r>
              <a:rPr lang="en-GB" dirty="0" err="1"/>
              <a:t>kristilliseen</a:t>
            </a:r>
            <a:r>
              <a:rPr lang="en-GB" dirty="0"/>
              <a:t> </a:t>
            </a:r>
            <a:r>
              <a:rPr lang="en-GB" dirty="0" err="1"/>
              <a:t>uskoon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evankeliumiin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Pieneltä</a:t>
            </a:r>
            <a:r>
              <a:rPr lang="en-GB" dirty="0"/>
              <a:t> </a:t>
            </a:r>
            <a:r>
              <a:rPr lang="en-GB" dirty="0" err="1"/>
              <a:t>tuntuva</a:t>
            </a:r>
            <a:r>
              <a:rPr lang="en-GB" dirty="0"/>
              <a:t> </a:t>
            </a:r>
            <a:r>
              <a:rPr lang="en-GB" dirty="0" err="1"/>
              <a:t>ohjelma</a:t>
            </a:r>
            <a:r>
              <a:rPr lang="en-GB" dirty="0"/>
              <a:t> </a:t>
            </a:r>
            <a:r>
              <a:rPr lang="en-GB" dirty="0" err="1"/>
              <a:t>voi</a:t>
            </a:r>
            <a:r>
              <a:rPr lang="en-GB" dirty="0"/>
              <a:t> </a:t>
            </a:r>
            <a:r>
              <a:rPr lang="en-GB" dirty="0" err="1"/>
              <a:t>vaikuttaa</a:t>
            </a:r>
            <a:r>
              <a:rPr lang="en-GB" dirty="0"/>
              <a:t> </a:t>
            </a:r>
            <a:r>
              <a:rPr lang="en-GB" dirty="0" err="1"/>
              <a:t>kokonaisen</a:t>
            </a:r>
            <a:r>
              <a:rPr lang="en-GB" dirty="0"/>
              <a:t> </a:t>
            </a:r>
            <a:r>
              <a:rPr lang="en-GB" dirty="0" err="1"/>
              <a:t>perheen</a:t>
            </a:r>
            <a:r>
              <a:rPr lang="en-GB" dirty="0"/>
              <a:t> </a:t>
            </a:r>
            <a:r>
              <a:rPr lang="en-GB" dirty="0" err="1"/>
              <a:t>elämään</a:t>
            </a:r>
            <a:r>
              <a:rPr lang="en-GB" dirty="0"/>
              <a:t>.</a:t>
            </a:r>
            <a:br>
              <a:rPr lang="en-GB" dirty="0"/>
            </a:br>
            <a:endParaRPr lang="en-FI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6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900109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Kolehdin</a:t>
            </a:r>
            <a:r>
              <a:rPr lang="en-GB" dirty="0"/>
              <a:t> </a:t>
            </a:r>
            <a:r>
              <a:rPr lang="en-GB" dirty="0" err="1"/>
              <a:t>avulla</a:t>
            </a:r>
            <a:r>
              <a:rPr lang="en-GB" dirty="0"/>
              <a:t> </a:t>
            </a:r>
            <a:r>
              <a:rPr lang="en-GB" dirty="0" err="1"/>
              <a:t>mahdollistetaan</a:t>
            </a:r>
            <a:r>
              <a:rPr lang="en-GB" dirty="0"/>
              <a:t> se,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näitä</a:t>
            </a:r>
            <a:r>
              <a:rPr lang="en-GB" dirty="0"/>
              <a:t> </a:t>
            </a:r>
            <a:r>
              <a:rPr lang="en-GB" dirty="0" err="1"/>
              <a:t>ohjelmia</a:t>
            </a:r>
            <a:r>
              <a:rPr lang="en-GB" dirty="0"/>
              <a:t> </a:t>
            </a:r>
            <a:r>
              <a:rPr lang="en-GB" dirty="0" err="1"/>
              <a:t>voidaan</a:t>
            </a:r>
            <a:r>
              <a:rPr lang="en-GB" dirty="0"/>
              <a:t> </a:t>
            </a:r>
            <a:r>
              <a:rPr lang="en-GB" dirty="0" err="1"/>
              <a:t>tehdä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jatkaa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Se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paikallisia</a:t>
            </a:r>
            <a:r>
              <a:rPr lang="en-GB" dirty="0"/>
              <a:t> </a:t>
            </a:r>
            <a:r>
              <a:rPr lang="en-GB" dirty="0" err="1"/>
              <a:t>työntekijöitä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tuo</a:t>
            </a:r>
            <a:r>
              <a:rPr lang="en-GB" dirty="0"/>
              <a:t> </a:t>
            </a:r>
            <a:r>
              <a:rPr lang="en-GB" dirty="0" err="1"/>
              <a:t>pitkäjänteisyyttä</a:t>
            </a:r>
            <a:r>
              <a:rPr lang="en-GB" dirty="0"/>
              <a:t> </a:t>
            </a:r>
            <a:r>
              <a:rPr lang="en-GB" dirty="0" err="1"/>
              <a:t>työhön</a:t>
            </a:r>
            <a:r>
              <a:rPr lang="en-GB" dirty="0"/>
              <a:t>.</a:t>
            </a:r>
          </a:p>
          <a:p>
            <a:r>
              <a:rPr lang="en-GB" dirty="0"/>
              <a:t>Yksi </a:t>
            </a:r>
            <a:r>
              <a:rPr lang="en-GB" dirty="0" err="1"/>
              <a:t>ohjelma</a:t>
            </a:r>
            <a:r>
              <a:rPr lang="en-GB" dirty="0"/>
              <a:t> </a:t>
            </a:r>
            <a:r>
              <a:rPr lang="en-GB" dirty="0" err="1"/>
              <a:t>voi</a:t>
            </a:r>
            <a:r>
              <a:rPr lang="en-GB" dirty="0"/>
              <a:t> </a:t>
            </a:r>
            <a:r>
              <a:rPr lang="en-GB" dirty="0" err="1"/>
              <a:t>tavoittaa</a:t>
            </a:r>
            <a:r>
              <a:rPr lang="en-GB" dirty="0"/>
              <a:t> </a:t>
            </a:r>
            <a:r>
              <a:rPr lang="en-GB" dirty="0" err="1"/>
              <a:t>tuhansia</a:t>
            </a:r>
            <a:r>
              <a:rPr lang="en-GB" dirty="0"/>
              <a:t> </a:t>
            </a:r>
            <a:r>
              <a:rPr lang="en-GB" dirty="0" err="1"/>
              <a:t>koteja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olla </a:t>
            </a:r>
            <a:r>
              <a:rPr lang="en-GB" dirty="0" err="1"/>
              <a:t>jollekulle</a:t>
            </a:r>
            <a:r>
              <a:rPr lang="en-GB" dirty="0"/>
              <a:t> </a:t>
            </a:r>
            <a:r>
              <a:rPr lang="en-GB" dirty="0" err="1"/>
              <a:t>juuri</a:t>
            </a:r>
            <a:r>
              <a:rPr lang="en-GB" dirty="0"/>
              <a:t> se </a:t>
            </a:r>
            <a:r>
              <a:rPr lang="en-GB" dirty="0" err="1"/>
              <a:t>ääni</a:t>
            </a:r>
            <a:r>
              <a:rPr lang="en-GB" dirty="0"/>
              <a:t>, jota </a:t>
            </a:r>
            <a:r>
              <a:rPr lang="en-GB" dirty="0" err="1"/>
              <a:t>tarvitaan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Kiitos,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olet</a:t>
            </a:r>
            <a:r>
              <a:rPr lang="en-GB" dirty="0"/>
              <a:t> </a:t>
            </a:r>
            <a:r>
              <a:rPr lang="en-GB" dirty="0" err="1"/>
              <a:t>mukana</a:t>
            </a:r>
            <a:r>
              <a:rPr lang="en-GB" dirty="0"/>
              <a:t> </a:t>
            </a:r>
            <a:r>
              <a:rPr lang="en-GB" dirty="0" err="1"/>
              <a:t>tukemassa</a:t>
            </a:r>
            <a:r>
              <a:rPr lang="en-GB" dirty="0"/>
              <a:t> </a:t>
            </a:r>
            <a:r>
              <a:rPr lang="en-GB" dirty="0" err="1"/>
              <a:t>Sansan</a:t>
            </a:r>
            <a:r>
              <a:rPr lang="en-GB" dirty="0"/>
              <a:t> </a:t>
            </a:r>
            <a:r>
              <a:rPr lang="en-GB" dirty="0" err="1"/>
              <a:t>mediatyötä</a:t>
            </a:r>
            <a:r>
              <a:rPr lang="en-GB" dirty="0"/>
              <a:t> </a:t>
            </a:r>
            <a:r>
              <a:rPr lang="en-GB" dirty="0" err="1"/>
              <a:t>Aasiassa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 err="1"/>
              <a:t>Kolehtisi</a:t>
            </a:r>
            <a:r>
              <a:rPr lang="en-GB" dirty="0"/>
              <a:t> on </a:t>
            </a:r>
            <a:r>
              <a:rPr lang="en-GB" dirty="0" err="1"/>
              <a:t>osa</a:t>
            </a:r>
            <a:r>
              <a:rPr lang="en-GB" dirty="0"/>
              <a:t> </a:t>
            </a:r>
            <a:r>
              <a:rPr lang="en-GB" dirty="0" err="1"/>
              <a:t>työtä</a:t>
            </a:r>
            <a:r>
              <a:rPr lang="en-GB" dirty="0"/>
              <a:t>, </a:t>
            </a:r>
            <a:r>
              <a:rPr lang="en-GB" dirty="0" err="1"/>
              <a:t>joka</a:t>
            </a:r>
            <a:r>
              <a:rPr lang="en-GB" dirty="0"/>
              <a:t> </a:t>
            </a:r>
            <a:r>
              <a:rPr lang="en-GB" dirty="0" err="1"/>
              <a:t>tukee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, </a:t>
            </a:r>
            <a:r>
              <a:rPr lang="en-GB" dirty="0" err="1"/>
              <a:t>vahvistaa</a:t>
            </a:r>
            <a:r>
              <a:rPr lang="en-GB" dirty="0"/>
              <a:t> </a:t>
            </a:r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vie </a:t>
            </a:r>
            <a:r>
              <a:rPr lang="en-GB" dirty="0" err="1"/>
              <a:t>evankeliumia</a:t>
            </a:r>
            <a:r>
              <a:rPr lang="en-GB" dirty="0"/>
              <a:t> </a:t>
            </a:r>
            <a:r>
              <a:rPr lang="en-GB" dirty="0" err="1"/>
              <a:t>Jeesuksesta</a:t>
            </a:r>
            <a:r>
              <a:rPr lang="en-GB" dirty="0"/>
              <a:t> </a:t>
            </a:r>
            <a:r>
              <a:rPr lang="en-GB" dirty="0" err="1"/>
              <a:t>eteenpäin</a:t>
            </a:r>
            <a:r>
              <a:rPr lang="en-GB" dirty="0"/>
              <a:t> median </a:t>
            </a:r>
            <a:r>
              <a:rPr lang="en-GB" dirty="0" err="1"/>
              <a:t>kautta</a:t>
            </a:r>
            <a:r>
              <a:rPr lang="en-GB"/>
              <a:t>.</a:t>
            </a:r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028F5-9EA4-DC49-85C4-97B520AA156A}" type="slidenum">
              <a:rPr lang="en-FI" smtClean="0"/>
              <a:t>7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517318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jpeg"/><Relationship Id="rId7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orakulmio 10">
            <a:extLst>
              <a:ext uri="{FF2B5EF4-FFF2-40B4-BE49-F238E27FC236}">
                <a16:creationId xmlns:a16="http://schemas.microsoft.com/office/drawing/2014/main" id="{79849408-7971-F9B0-1689-80790959F844}"/>
              </a:ext>
            </a:extLst>
          </p:cNvPr>
          <p:cNvSpPr/>
          <p:nvPr/>
        </p:nvSpPr>
        <p:spPr>
          <a:xfrm>
            <a:off x="1" y="0"/>
            <a:ext cx="8442542" cy="6858000"/>
          </a:xfrm>
          <a:prstGeom prst="rect">
            <a:avLst/>
          </a:prstGeom>
          <a:gradFill>
            <a:gsLst>
              <a:gs pos="2804">
                <a:schemeClr val="tx1"/>
              </a:gs>
              <a:gs pos="100000">
                <a:schemeClr val="tx1">
                  <a:alpha val="0"/>
                  <a:lumMod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fi-FI" dirty="0"/>
          </a:p>
        </p:txBody>
      </p:sp>
      <p:pic>
        <p:nvPicPr>
          <p:cNvPr id="14" name="Kuva 13">
            <a:extLst>
              <a:ext uri="{FF2B5EF4-FFF2-40B4-BE49-F238E27FC236}">
                <a16:creationId xmlns:a16="http://schemas.microsoft.com/office/drawing/2014/main" id="{B728846F-6E53-ABBC-82BE-A47E25E08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804" y="4097140"/>
            <a:ext cx="3489960" cy="276086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979078A0-7B98-E774-D449-A0775EB1E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962" y="1085787"/>
            <a:ext cx="7290816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Aller" panose="0200050303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B03831BE-5AB1-B4A2-40D8-5ECC24887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962" y="3640963"/>
            <a:ext cx="7290816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Lato" panose="020F0502020204030203" pitchFamily="34" charset="0"/>
                <a:cs typeface="Latha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3772688-6096-11BB-55B5-DB845CA57F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70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4B9AE9C-2D7A-36E4-09CB-2657BE64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2ECB8D3-8C41-5CDA-CAEB-F29853719E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6531A5C-74D9-89C8-E3FA-333387350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EE732467-C6B7-126C-1EE0-61295009C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1" name="Kuva 13">
            <a:extLst>
              <a:ext uri="{FF2B5EF4-FFF2-40B4-BE49-F238E27FC236}">
                <a16:creationId xmlns:a16="http://schemas.microsoft.com/office/drawing/2014/main" id="{243648D4-0902-BD89-0229-96D55979E71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62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708592D-39D3-AE3E-55B9-569108A20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2684E0C-137A-6511-1A15-0BE354823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955561A-6DF5-9B34-7CD4-B9A52D1F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D26D0FE6-6400-61BD-54E9-FA6E99D1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7" name="Kuva 13">
            <a:extLst>
              <a:ext uri="{FF2B5EF4-FFF2-40B4-BE49-F238E27FC236}">
                <a16:creationId xmlns:a16="http://schemas.microsoft.com/office/drawing/2014/main" id="{C5BCB2BD-ED19-2B0E-7BB4-13E4DF78DFF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44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E0C7E2D-6A0D-81FE-B71B-FA23F9189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F681399-7DD3-46E5-AF39-B621D1B5CA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36A637C9-2ECD-6D83-141D-5D0FC0B300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C68CB825-20DF-3863-A2E3-2AB90729D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B8525B1-9AA5-0E1D-BED9-6E1AE512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81700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6279DA1-358B-C6EF-D6E1-03E2F0518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7D22604-E130-77B4-9247-7201685C0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C2AA40-8345-6F16-AEB8-45F2EF799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1B615707-B992-6476-7EC4-F11DB0822D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CC9A6EF-503D-616F-81E3-D5CFA11427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000E96B-F122-8499-3701-EC45BB04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D48D5C57-908D-89C0-47E4-E5C3456EB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72976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A534DCA6-440E-7C3E-98F4-04CB5ABA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8007224E-CAEC-FDA3-62A2-E46D5B19B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080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41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Tyhjä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grpSp>
        <p:nvGrpSpPr>
          <p:cNvPr id="2" name="Ryhmä 1">
            <a:extLst>
              <a:ext uri="{FF2B5EF4-FFF2-40B4-BE49-F238E27FC236}">
                <a16:creationId xmlns:a16="http://schemas.microsoft.com/office/drawing/2014/main" id="{18DA9830-C2AB-9B67-A4BA-8E1CF0232A64}"/>
              </a:ext>
            </a:extLst>
          </p:cNvPr>
          <p:cNvGrpSpPr/>
          <p:nvPr/>
        </p:nvGrpSpPr>
        <p:grpSpPr>
          <a:xfrm>
            <a:off x="10562033" y="354988"/>
            <a:ext cx="1261325" cy="1500957"/>
            <a:chOff x="9116436" y="255471"/>
            <a:chExt cx="2080953" cy="247630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6436" y="255471"/>
              <a:ext cx="1023346" cy="10277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801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yhj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20907" y="256134"/>
            <a:ext cx="5115688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pic>
        <p:nvPicPr>
          <p:cNvPr id="11" name="Kuva 12">
            <a:extLst>
              <a:ext uri="{FF2B5EF4-FFF2-40B4-BE49-F238E27FC236}">
                <a16:creationId xmlns:a16="http://schemas.microsoft.com/office/drawing/2014/main" id="{C5913AAC-3C16-560E-4DAF-45EE1BB6D1B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7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>
            <a:off x="4872626" y="-11954"/>
            <a:ext cx="7324788" cy="687593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86368 w 7986981"/>
              <a:gd name="connsiteY5" fmla="*/ 4045788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12143 h 6979000"/>
              <a:gd name="connsiteX1" fmla="*/ 2046308 w 7986981"/>
              <a:gd name="connsiteY1" fmla="*/ 12143 h 6979000"/>
              <a:gd name="connsiteX2" fmla="*/ 2046308 w 7986981"/>
              <a:gd name="connsiteY2" fmla="*/ 12143 h 6979000"/>
              <a:gd name="connsiteX3" fmla="*/ 4045651 w 7986981"/>
              <a:gd name="connsiteY3" fmla="*/ 12143 h 6979000"/>
              <a:gd name="connsiteX4" fmla="*/ 7979231 w 7986981"/>
              <a:gd name="connsiteY4" fmla="*/ 0 h 6979000"/>
              <a:gd name="connsiteX5" fmla="*/ 7986368 w 7986981"/>
              <a:gd name="connsiteY5" fmla="*/ 4057931 h 6979000"/>
              <a:gd name="connsiteX6" fmla="*/ 7986368 w 7986981"/>
              <a:gd name="connsiteY6" fmla="*/ 4725111 h 6979000"/>
              <a:gd name="connsiteX7" fmla="*/ 7986981 w 7986981"/>
              <a:gd name="connsiteY7" fmla="*/ 5945106 h 6979000"/>
              <a:gd name="connsiteX8" fmla="*/ 7973323 w 7986981"/>
              <a:gd name="connsiteY8" fmla="*/ 6979000 h 6979000"/>
              <a:gd name="connsiteX9" fmla="*/ 4045651 w 7986981"/>
              <a:gd name="connsiteY9" fmla="*/ 6979000 h 6979000"/>
              <a:gd name="connsiteX10" fmla="*/ 2046308 w 7986981"/>
              <a:gd name="connsiteY10" fmla="*/ 6979000 h 6979000"/>
              <a:gd name="connsiteX11" fmla="*/ 2046308 w 7986981"/>
              <a:gd name="connsiteY11" fmla="*/ 6979000 h 6979000"/>
              <a:gd name="connsiteX12" fmla="*/ 713413 w 7986981"/>
              <a:gd name="connsiteY12" fmla="*/ 6979000 h 6979000"/>
              <a:gd name="connsiteX13" fmla="*/ 713414 w 7986981"/>
              <a:gd name="connsiteY13" fmla="*/ 4352836 h 6979000"/>
              <a:gd name="connsiteX14" fmla="*/ 0 w 7986981"/>
              <a:gd name="connsiteY14" fmla="*/ 3378536 h 6979000"/>
              <a:gd name="connsiteX15" fmla="*/ 697344 w 7986981"/>
              <a:gd name="connsiteY15" fmla="*/ 2505143 h 6979000"/>
              <a:gd name="connsiteX16" fmla="*/ 713413 w 7986981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2 w 7992274"/>
              <a:gd name="connsiteY7" fmla="*/ 5945107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887"/>
              <a:gd name="connsiteY0" fmla="*/ 12143 h 6985072"/>
              <a:gd name="connsiteX1" fmla="*/ 2046308 w 7992887"/>
              <a:gd name="connsiteY1" fmla="*/ 12143 h 6985072"/>
              <a:gd name="connsiteX2" fmla="*/ 2046308 w 7992887"/>
              <a:gd name="connsiteY2" fmla="*/ 12143 h 6985072"/>
              <a:gd name="connsiteX3" fmla="*/ 4045651 w 7992887"/>
              <a:gd name="connsiteY3" fmla="*/ 12143 h 6985072"/>
              <a:gd name="connsiteX4" fmla="*/ 7992274 w 7992887"/>
              <a:gd name="connsiteY4" fmla="*/ 0 h 6985072"/>
              <a:gd name="connsiteX5" fmla="*/ 7986368 w 7992887"/>
              <a:gd name="connsiteY5" fmla="*/ 4057931 h 6985072"/>
              <a:gd name="connsiteX6" fmla="*/ 7986368 w 7992887"/>
              <a:gd name="connsiteY6" fmla="*/ 4725111 h 6985072"/>
              <a:gd name="connsiteX7" fmla="*/ 7986982 w 7992887"/>
              <a:gd name="connsiteY7" fmla="*/ 5945107 h 6985072"/>
              <a:gd name="connsiteX8" fmla="*/ 7992887 w 7992887"/>
              <a:gd name="connsiteY8" fmla="*/ 6985072 h 6985072"/>
              <a:gd name="connsiteX9" fmla="*/ 4045651 w 7992887"/>
              <a:gd name="connsiteY9" fmla="*/ 6979000 h 6985072"/>
              <a:gd name="connsiteX10" fmla="*/ 2046308 w 7992887"/>
              <a:gd name="connsiteY10" fmla="*/ 6979000 h 6985072"/>
              <a:gd name="connsiteX11" fmla="*/ 2046308 w 7992887"/>
              <a:gd name="connsiteY11" fmla="*/ 6979000 h 6985072"/>
              <a:gd name="connsiteX12" fmla="*/ 713413 w 7992887"/>
              <a:gd name="connsiteY12" fmla="*/ 6979000 h 6985072"/>
              <a:gd name="connsiteX13" fmla="*/ 713414 w 7992887"/>
              <a:gd name="connsiteY13" fmla="*/ 4352836 h 6985072"/>
              <a:gd name="connsiteX14" fmla="*/ 0 w 7992887"/>
              <a:gd name="connsiteY14" fmla="*/ 3378536 h 6985072"/>
              <a:gd name="connsiteX15" fmla="*/ 697344 w 7992887"/>
              <a:gd name="connsiteY15" fmla="*/ 2505143 h 6985072"/>
              <a:gd name="connsiteX16" fmla="*/ 713413 w 7992887"/>
              <a:gd name="connsiteY16" fmla="*/ 12143 h 6985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92887" h="6985072">
                <a:moveTo>
                  <a:pt x="713413" y="12143"/>
                </a:moveTo>
                <a:lnTo>
                  <a:pt x="2046308" y="12143"/>
                </a:lnTo>
                <a:lnTo>
                  <a:pt x="2046308" y="12143"/>
                </a:lnTo>
                <a:lnTo>
                  <a:pt x="4045651" y="12143"/>
                </a:lnTo>
                <a:lnTo>
                  <a:pt x="7992274" y="0"/>
                </a:lnTo>
                <a:cubicBezTo>
                  <a:pt x="7992274" y="1354667"/>
                  <a:pt x="7986368" y="2703264"/>
                  <a:pt x="7986368" y="4057931"/>
                </a:cubicBezTo>
                <a:lnTo>
                  <a:pt x="7986368" y="4725111"/>
                </a:lnTo>
                <a:cubicBezTo>
                  <a:pt x="7986572" y="5131776"/>
                  <a:pt x="7986778" y="5538442"/>
                  <a:pt x="7986982" y="5945107"/>
                </a:cubicBezTo>
                <a:cubicBezTo>
                  <a:pt x="7988950" y="6291762"/>
                  <a:pt x="7990919" y="6638417"/>
                  <a:pt x="7992887" y="6985072"/>
                </a:cubicBezTo>
                <a:lnTo>
                  <a:pt x="4045651" y="6979000"/>
                </a:lnTo>
                <a:lnTo>
                  <a:pt x="2046308" y="6979000"/>
                </a:lnTo>
                <a:lnTo>
                  <a:pt x="2046308" y="6979000"/>
                </a:lnTo>
                <a:lnTo>
                  <a:pt x="713413" y="6979000"/>
                </a:lnTo>
                <a:cubicBezTo>
                  <a:pt x="713413" y="6079038"/>
                  <a:pt x="713414" y="5252798"/>
                  <a:pt x="713414" y="4352836"/>
                </a:cubicBezTo>
                <a:cubicBezTo>
                  <a:pt x="699224" y="3831473"/>
                  <a:pt x="388453" y="3489813"/>
                  <a:pt x="0" y="3378536"/>
                </a:cubicBezTo>
                <a:cubicBezTo>
                  <a:pt x="388453" y="3301126"/>
                  <a:pt x="702330" y="3036643"/>
                  <a:pt x="697344" y="2505143"/>
                </a:cubicBezTo>
                <a:lnTo>
                  <a:pt x="713413" y="12143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5FFCCB95-A738-4DDF-5033-D2F4C4218F7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1321" y="4936250"/>
            <a:ext cx="1156632" cy="1161576"/>
          </a:xfrm>
          <a:prstGeom prst="rect">
            <a:avLst/>
          </a:prstGeom>
        </p:spPr>
      </p:pic>
      <p:pic>
        <p:nvPicPr>
          <p:cNvPr id="14" name="Kuva 13">
            <a:extLst>
              <a:ext uri="{FF2B5EF4-FFF2-40B4-BE49-F238E27FC236}">
                <a16:creationId xmlns:a16="http://schemas.microsoft.com/office/drawing/2014/main" id="{55D73001-0AF2-0167-61AB-0BC7E9C5F3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32613" y="5801853"/>
            <a:ext cx="2103304" cy="1056148"/>
          </a:xfrm>
          <a:prstGeom prst="rect">
            <a:avLst/>
          </a:prstGeom>
        </p:spPr>
      </p:pic>
      <p:pic>
        <p:nvPicPr>
          <p:cNvPr id="5" name="Kuva 12">
            <a:extLst>
              <a:ext uri="{FF2B5EF4-FFF2-40B4-BE49-F238E27FC236}">
                <a16:creationId xmlns:a16="http://schemas.microsoft.com/office/drawing/2014/main" id="{8FBFF183-26C9-D78A-3414-3671132753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4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 rot="10800000">
            <a:off x="-1" y="-2"/>
            <a:ext cx="5719947" cy="685800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86981" h="6966857">
                <a:moveTo>
                  <a:pt x="713413" y="0"/>
                </a:moveTo>
                <a:lnTo>
                  <a:pt x="2046308" y="0"/>
                </a:lnTo>
                <a:lnTo>
                  <a:pt x="2046308" y="0"/>
                </a:lnTo>
                <a:lnTo>
                  <a:pt x="4045651" y="0"/>
                </a:lnTo>
                <a:lnTo>
                  <a:pt x="7959667" y="0"/>
                </a:lnTo>
                <a:cubicBezTo>
                  <a:pt x="7959667" y="1354667"/>
                  <a:pt x="7973324" y="2709334"/>
                  <a:pt x="7973324" y="4064001"/>
                </a:cubicBezTo>
                <a:lnTo>
                  <a:pt x="7973324" y="4712968"/>
                </a:lnTo>
                <a:lnTo>
                  <a:pt x="7986981" y="5932963"/>
                </a:lnTo>
                <a:lnTo>
                  <a:pt x="7973323" y="6966857"/>
                </a:lnTo>
                <a:lnTo>
                  <a:pt x="4045651" y="6966857"/>
                </a:lnTo>
                <a:lnTo>
                  <a:pt x="2046308" y="6966857"/>
                </a:lnTo>
                <a:lnTo>
                  <a:pt x="2046308" y="6966857"/>
                </a:lnTo>
                <a:lnTo>
                  <a:pt x="713413" y="6966857"/>
                </a:lnTo>
                <a:cubicBezTo>
                  <a:pt x="713413" y="6066895"/>
                  <a:pt x="713414" y="5240655"/>
                  <a:pt x="713414" y="4340693"/>
                </a:cubicBezTo>
                <a:cubicBezTo>
                  <a:pt x="699224" y="3819330"/>
                  <a:pt x="388453" y="3477670"/>
                  <a:pt x="0" y="3366393"/>
                </a:cubicBezTo>
                <a:cubicBezTo>
                  <a:pt x="388453" y="3288983"/>
                  <a:pt x="702330" y="3024500"/>
                  <a:pt x="697344" y="2493000"/>
                </a:cubicBezTo>
                <a:lnTo>
                  <a:pt x="713413" y="0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38637BC5-7DCF-24F6-EE01-5933628B095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45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 descr="Kuva, joka sisältää kohteen taivas, ulko, mies, henkilö">
            <a:extLst>
              <a:ext uri="{FF2B5EF4-FFF2-40B4-BE49-F238E27FC236}">
                <a16:creationId xmlns:a16="http://schemas.microsoft.com/office/drawing/2014/main" id="{D9D1F240-A463-54F3-4F6B-6CE017CE8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7998" y="2790"/>
            <a:ext cx="9269260" cy="6855210"/>
          </a:xfrm>
          <a:prstGeom prst="rect">
            <a:avLst/>
          </a:prstGeom>
        </p:spPr>
      </p:pic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pic>
        <p:nvPicPr>
          <p:cNvPr id="15" name="Kuva 14" descr="Kuva, joka sisältää kohteen teksti, clipart-kuva&#10;&#10;Kuvaus luotu automaattisesti">
            <a:extLst>
              <a:ext uri="{FF2B5EF4-FFF2-40B4-BE49-F238E27FC236}">
                <a16:creationId xmlns:a16="http://schemas.microsoft.com/office/drawing/2014/main" id="{12A66AF4-12F1-28AB-E812-E1FD9A1A6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20" y="5841401"/>
            <a:ext cx="1307629" cy="730773"/>
          </a:xfrm>
          <a:prstGeom prst="rect">
            <a:avLst/>
          </a:prstGeom>
        </p:spPr>
      </p:pic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D73EC436-8BCB-8B8C-8EFE-BA165E146A66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C6EEB7CB-E6B9-A451-4CFD-9BBF9EED509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50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uvatekstillinen 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  <p:graphicFrame>
        <p:nvGraphicFramePr>
          <p:cNvPr id="9" name="Kaavio 8">
            <a:extLst>
              <a:ext uri="{FF2B5EF4-FFF2-40B4-BE49-F238E27FC236}">
                <a16:creationId xmlns:a16="http://schemas.microsoft.com/office/drawing/2014/main" id="{9D9D564D-1097-F6DC-F922-F25E71B4B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731245"/>
              </p:ext>
            </p:extLst>
          </p:nvPr>
        </p:nvGraphicFramePr>
        <p:xfrm>
          <a:off x="6240162" y="457200"/>
          <a:ext cx="5703587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4BC205A3-7535-D6E1-2593-ED6740F2C34B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8447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tsikko ja teksti yksinkerta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grpSp>
        <p:nvGrpSpPr>
          <p:cNvPr id="6" name="Ryhmä 5">
            <a:extLst>
              <a:ext uri="{FF2B5EF4-FFF2-40B4-BE49-F238E27FC236}">
                <a16:creationId xmlns:a16="http://schemas.microsoft.com/office/drawing/2014/main" id="{3A1065F5-E862-E2A4-6C64-66139D33277F}"/>
              </a:ext>
            </a:extLst>
          </p:cNvPr>
          <p:cNvGrpSpPr/>
          <p:nvPr/>
        </p:nvGrpSpPr>
        <p:grpSpPr>
          <a:xfrm>
            <a:off x="10432549" y="453797"/>
            <a:ext cx="1450978" cy="1457180"/>
            <a:chOff x="10432549" y="453797"/>
            <a:chExt cx="1450978" cy="145718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0E2A8937-8719-1C95-FE2B-51B6668FE4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32549" y="765263"/>
              <a:ext cx="1140839" cy="1145714"/>
            </a:xfrm>
            <a:prstGeom prst="rect">
              <a:avLst/>
            </a:prstGeom>
            <a:noFill/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35A95895-57AE-3E62-8037-4FACA91FB4C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alphaModFix amt="39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263248" y="453797"/>
              <a:ext cx="620279" cy="622929"/>
            </a:xfrm>
            <a:prstGeom prst="rect">
              <a:avLst/>
            </a:prstGeom>
            <a:effectLst/>
          </p:spPr>
        </p:pic>
      </p:grpSp>
      <p:sp>
        <p:nvSpPr>
          <p:cNvPr id="10" name="Sisällön paikkamerkki 2">
            <a:extLst>
              <a:ext uri="{FF2B5EF4-FFF2-40B4-BE49-F238E27FC236}">
                <a16:creationId xmlns:a16="http://schemas.microsoft.com/office/drawing/2014/main" id="{73293D78-538B-1CEB-51E8-1CC0DCF68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82019711-140C-A142-C35D-0AE9BB8F3D4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62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tsikko ja teksti väripohj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5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63248" y="453797"/>
            <a:ext cx="620279" cy="622929"/>
          </a:xfrm>
          <a:prstGeom prst="rect">
            <a:avLst/>
          </a:prstGeom>
          <a:effectLst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B8CEDF70-854F-85BD-E2FA-4C661F0E4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7959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Kart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: Pyöristetyt kulmat 1">
            <a:extLst>
              <a:ext uri="{FF2B5EF4-FFF2-40B4-BE49-F238E27FC236}">
                <a16:creationId xmlns:a16="http://schemas.microsoft.com/office/drawing/2014/main" id="{9E0B075C-D7CA-CFDA-5481-8ECDCE603E5E}"/>
              </a:ext>
            </a:extLst>
          </p:cNvPr>
          <p:cNvSpPr/>
          <p:nvPr/>
        </p:nvSpPr>
        <p:spPr>
          <a:xfrm>
            <a:off x="354620" y="252166"/>
            <a:ext cx="11474591" cy="5406762"/>
          </a:xfrm>
          <a:prstGeom prst="roundRect">
            <a:avLst>
              <a:gd name="adj" fmla="val 319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19" y="765264"/>
            <a:ext cx="5416982" cy="87079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599ED33-93B1-683E-60C0-87CCFBD60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60987" y="941910"/>
            <a:ext cx="5923000" cy="460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isällön paikkamerkki 3">
            <a:extLst>
              <a:ext uri="{FF2B5EF4-FFF2-40B4-BE49-F238E27FC236}">
                <a16:creationId xmlns:a16="http://schemas.microsoft.com/office/drawing/2014/main" id="{721CEED8-9497-AD09-A1CD-3E0003D8E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020" y="1759110"/>
            <a:ext cx="5318556" cy="361532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B4F37289-FDF8-7218-478D-02D40A5A2D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82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edi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733" y="236499"/>
            <a:ext cx="8234867" cy="829759"/>
          </a:xfrm>
          <a:effectLst>
            <a:outerShdw blurRad="88900" dist="38100" algn="l" rotWithShape="0">
              <a:prstClr val="black"/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61753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edia tekstillä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 rot="5400000">
            <a:off x="2080379" y="-1366966"/>
            <a:ext cx="5366748" cy="8612946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561356 h 8556917"/>
              <a:gd name="connsiteX1" fmla="*/ 370619 w 5115688"/>
              <a:gd name="connsiteY1" fmla="*/ 0 h 8556917"/>
              <a:gd name="connsiteX2" fmla="*/ 4407770 w 5115688"/>
              <a:gd name="connsiteY2" fmla="*/ 2315997 h 8556917"/>
              <a:gd name="connsiteX3" fmla="*/ 4637761 w 5115688"/>
              <a:gd name="connsiteY3" fmla="*/ 2553672 h 8556917"/>
              <a:gd name="connsiteX4" fmla="*/ 4654646 w 5115688"/>
              <a:gd name="connsiteY4" fmla="*/ 4587907 h 8556917"/>
              <a:gd name="connsiteX5" fmla="*/ 5115688 w 5115688"/>
              <a:gd name="connsiteY5" fmla="*/ 5540730 h 8556917"/>
              <a:gd name="connsiteX6" fmla="*/ 4654646 w 5115688"/>
              <a:gd name="connsiteY6" fmla="*/ 6455130 h 8556917"/>
              <a:gd name="connsiteX7" fmla="*/ 4653129 w 5115688"/>
              <a:gd name="connsiteY7" fmla="*/ 8311558 h 8556917"/>
              <a:gd name="connsiteX8" fmla="*/ 4407770 w 5115688"/>
              <a:gd name="connsiteY8" fmla="*/ 8556917 h 8556917"/>
              <a:gd name="connsiteX9" fmla="*/ 245359 w 5115688"/>
              <a:gd name="connsiteY9" fmla="*/ 8556917 h 8556917"/>
              <a:gd name="connsiteX10" fmla="*/ 0 w 5115688"/>
              <a:gd name="connsiteY10" fmla="*/ 8311558 h 8556917"/>
              <a:gd name="connsiteX11" fmla="*/ 0 w 5115688"/>
              <a:gd name="connsiteY11" fmla="*/ 2561356 h 8556917"/>
              <a:gd name="connsiteX0" fmla="*/ 0 w 5115688"/>
              <a:gd name="connsiteY0" fmla="*/ 2487444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2487444 h 8483005"/>
              <a:gd name="connsiteX0" fmla="*/ 0 w 5115688"/>
              <a:gd name="connsiteY0" fmla="*/ 171447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171447 h 8483005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07770 w 5115688"/>
              <a:gd name="connsiteY2" fmla="*/ 2229766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12709 w 5115688"/>
              <a:gd name="connsiteY3" fmla="*/ 237677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41672 w 5115688"/>
              <a:gd name="connsiteY4" fmla="*/ 2877572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54646 w 5115690"/>
              <a:gd name="connsiteY6" fmla="*/ 6368899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67628 w 5115690"/>
              <a:gd name="connsiteY6" fmla="*/ 5214578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268160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02716" h="8470686">
                <a:moveTo>
                  <a:pt x="12526" y="233043"/>
                </a:moveTo>
                <a:cubicBezTo>
                  <a:pt x="12526" y="97535"/>
                  <a:pt x="132652" y="0"/>
                  <a:pt x="268160" y="0"/>
                </a:cubicBezTo>
                <a:lnTo>
                  <a:pt x="4382718" y="36961"/>
                </a:lnTo>
                <a:cubicBezTo>
                  <a:pt x="4518226" y="36961"/>
                  <a:pt x="4650287" y="151446"/>
                  <a:pt x="4650287" y="286954"/>
                </a:cubicBezTo>
                <a:cubicBezTo>
                  <a:pt x="4647891" y="802638"/>
                  <a:pt x="4632454" y="2489866"/>
                  <a:pt x="4641672" y="2877572"/>
                </a:cubicBezTo>
                <a:cubicBezTo>
                  <a:pt x="4643206" y="2873392"/>
                  <a:pt x="4621435" y="3652433"/>
                  <a:pt x="5102716" y="3736439"/>
                </a:cubicBezTo>
                <a:cubicBezTo>
                  <a:pt x="4603253" y="3791508"/>
                  <a:pt x="4716607" y="4439586"/>
                  <a:pt x="4693580" y="5214578"/>
                </a:cubicBezTo>
                <a:cubicBezTo>
                  <a:pt x="4670553" y="5989570"/>
                  <a:pt x="4643049" y="7759769"/>
                  <a:pt x="4653129" y="8225327"/>
                </a:cubicBezTo>
                <a:cubicBezTo>
                  <a:pt x="4653129" y="8360835"/>
                  <a:pt x="4543278" y="8470686"/>
                  <a:pt x="4407770" y="8470686"/>
                </a:cubicBezTo>
                <a:lnTo>
                  <a:pt x="245359" y="8470686"/>
                </a:lnTo>
                <a:cubicBezTo>
                  <a:pt x="109851" y="8470686"/>
                  <a:pt x="0" y="8360835"/>
                  <a:pt x="0" y="8225327"/>
                </a:cubicBezTo>
                <a:cubicBezTo>
                  <a:pt x="7684" y="6300909"/>
                  <a:pt x="43262" y="2149777"/>
                  <a:pt x="12526" y="23304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8133" y="5545162"/>
            <a:ext cx="9798113" cy="829759"/>
          </a:xfrm>
          <a:effectLst>
            <a:outerShdw blurRad="50800" dist="38100" dir="5400000" algn="t" rotWithShape="0">
              <a:prstClr val="black">
                <a:alpha val="80000"/>
              </a:prstClr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9B648CE8-26C0-F8C7-85B4-F475A4902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38" y="483079"/>
            <a:ext cx="8075823" cy="431004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80726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asen laita iso tausta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DFED06A6-C0B0-7181-75EF-AEB221C75D9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9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asen laita iso taustakuva1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6F6A7D1-3191-2B6C-4627-41B9D819080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854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opetus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Kuva 24" descr="Kuva, joka sisältää kohteen teksti, seinä, sisä, valkoinen&#10;&#10;Kuvaus luotu automaattisesti">
            <a:extLst>
              <a:ext uri="{FF2B5EF4-FFF2-40B4-BE49-F238E27FC236}">
                <a16:creationId xmlns:a16="http://schemas.microsoft.com/office/drawing/2014/main" id="{71FAFE3D-C879-29C3-C1CD-26F622A270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522160" cy="7073011"/>
          </a:xfrm>
          <a:prstGeom prst="rect">
            <a:avLst/>
          </a:prstGeom>
        </p:spPr>
      </p:pic>
      <p:grpSp>
        <p:nvGrpSpPr>
          <p:cNvPr id="13" name="Ryhmä 12">
            <a:extLst>
              <a:ext uri="{FF2B5EF4-FFF2-40B4-BE49-F238E27FC236}">
                <a16:creationId xmlns:a16="http://schemas.microsoft.com/office/drawing/2014/main" id="{E8A5578E-6759-6AAE-B7E0-82E5CE7BE779}"/>
              </a:ext>
            </a:extLst>
          </p:cNvPr>
          <p:cNvGrpSpPr/>
          <p:nvPr/>
        </p:nvGrpSpPr>
        <p:grpSpPr>
          <a:xfrm>
            <a:off x="10746690" y="5461133"/>
            <a:ext cx="1445310" cy="1145301"/>
            <a:chOff x="9237473" y="-190184"/>
            <a:chExt cx="2241814" cy="1776472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743" b="1"/>
            <a:stretch/>
          </p:blipFill>
          <p:spPr>
            <a:xfrm>
              <a:off x="9788766" y="-81849"/>
              <a:ext cx="1690521" cy="1668137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3192"/>
                      </a14:imgEffect>
                      <a14:imgEffect>
                        <a14:saturation sat="3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37473" y="-190184"/>
              <a:ext cx="715037" cy="718094"/>
            </a:xfrm>
            <a:prstGeom prst="rect">
              <a:avLst/>
            </a:prstGeom>
            <a:effectLst/>
          </p:spPr>
        </p:pic>
      </p:grpSp>
      <p:sp>
        <p:nvSpPr>
          <p:cNvPr id="23" name="Otsikko 1">
            <a:extLst>
              <a:ext uri="{FF2B5EF4-FFF2-40B4-BE49-F238E27FC236}">
                <a16:creationId xmlns:a16="http://schemas.microsoft.com/office/drawing/2014/main" id="{EDD342DC-198A-3095-7DDB-2BFE30B93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988" y="2092534"/>
            <a:ext cx="4471710" cy="1834007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C469BE5-B92E-1532-3431-6C8DAC5C62A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  <p:pic>
        <p:nvPicPr>
          <p:cNvPr id="3" name="Kuva 20">
            <a:extLst>
              <a:ext uri="{FF2B5EF4-FFF2-40B4-BE49-F238E27FC236}">
                <a16:creationId xmlns:a16="http://schemas.microsoft.com/office/drawing/2014/main" id="{4F21CC54-02C6-8D0A-76FF-73E303B47D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883335"/>
            <a:ext cx="4494702" cy="204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841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Kuvatekstillinen kuva">
    <p:bg>
      <p:bgPr>
        <a:blipFill dpi="0" rotWithShape="1">
          <a:blip r:embed="rId2">
            <a:lum/>
          </a:blip>
          <a:srcRect/>
          <a:tile tx="0" ty="0" sx="100000" sy="100000" flip="none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1148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91108"/>
            <a:ext cx="4114800" cy="367787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69D67818-DF6F-485A-0378-55072CA514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198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Kuvatekstillinen kuva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4261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B349A427-D964-1852-0E8A-516E8CEC1934}"/>
              </a:ext>
            </a:extLst>
          </p:cNvPr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436512E7-7789-04D5-2A76-E265BD832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ots</a:t>
            </a:r>
            <a:r>
              <a:rPr lang="fi-FI" dirty="0"/>
              <a:t>.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14CA2EC-D40E-596A-C5EE-094956A3D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7" name="Alatunnisteen paikkamerkki 4">
            <a:extLst>
              <a:ext uri="{FF2B5EF4-FFF2-40B4-BE49-F238E27FC236}">
                <a16:creationId xmlns:a16="http://schemas.microsoft.com/office/drawing/2014/main" id="{6B4E1F2A-B31A-BBED-96C7-3708FD39E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 anchor="b"/>
          <a:lstStyle>
            <a:lvl1pPr algn="ct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18" name="Dian numeron paikkamerkki 5">
            <a:extLst>
              <a:ext uri="{FF2B5EF4-FFF2-40B4-BE49-F238E27FC236}">
                <a16:creationId xmlns:a16="http://schemas.microsoft.com/office/drawing/2014/main" id="{3E1C4207-0F93-0665-AA27-252B1767C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E72AEB-6D86-1443-A9F8-235F81FB620D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4979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data.unicef.org/resources/dataset/attitudes-and-social-norms-on-violence" TargetMode="Externa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hyperlink" Target="https://data.unicef.org/resources/dataset/attitudes-and-social-norms-on-violence" TargetMode="External"/><Relationship Id="rId4" Type="http://schemas.openxmlformats.org/officeDocument/2006/relationships/image" Target="../media/image4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63154F-83FB-E142-7951-CAF81BC1D4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8001000" cy="6877594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5000"/>
                </a:schemeClr>
              </a:gs>
              <a:gs pos="100000">
                <a:srgbClr val="1C1C1C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2A30F2C-619E-3E52-8D0A-6D9543B70C46}"/>
              </a:ext>
            </a:extLst>
          </p:cNvPr>
          <p:cNvSpPr txBox="1">
            <a:spLocks/>
          </p:cNvSpPr>
          <p:nvPr/>
        </p:nvSpPr>
        <p:spPr>
          <a:xfrm>
            <a:off x="838962" y="1190290"/>
            <a:ext cx="7290816" cy="23432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FI" sz="6600" dirty="0">
                <a:effectLst>
                  <a:outerShdw blurRad="201769" dist="109537" dir="6420000" algn="t" rotWithShape="0">
                    <a:prstClr val="black">
                      <a:alpha val="86583"/>
                    </a:prstClr>
                  </a:outerShdw>
                </a:effectLst>
                <a:latin typeface="Aller Display" panose="02000503000000020003" pitchFamily="2" charset="77"/>
              </a:rPr>
              <a:t>PERHEIDEN PARHAAKSI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1891CFA-084C-2769-3AD6-EB8B40032FB0}"/>
              </a:ext>
            </a:extLst>
          </p:cNvPr>
          <p:cNvSpPr txBox="1">
            <a:spLocks/>
          </p:cNvSpPr>
          <p:nvPr/>
        </p:nvSpPr>
        <p:spPr>
          <a:xfrm>
            <a:off x="1839859" y="6163006"/>
            <a:ext cx="7290816" cy="5232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 err="1">
                <a:solidFill>
                  <a:schemeClr val="bg1"/>
                </a:solidFill>
              </a:rPr>
              <a:t>Medialähetys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  <a:r>
              <a:rPr lang="en-GB" sz="2000" dirty="0" err="1">
                <a:solidFill>
                  <a:schemeClr val="bg1"/>
                </a:solidFill>
              </a:rPr>
              <a:t>Sanansaattajat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  <a:r>
              <a:rPr lang="en-GB" sz="2000" dirty="0" err="1">
                <a:solidFill>
                  <a:schemeClr val="bg1"/>
                </a:solidFill>
              </a:rPr>
              <a:t>ry</a:t>
            </a:r>
            <a:endParaRPr lang="en-FI" sz="2000" dirty="0">
              <a:solidFill>
                <a:schemeClr val="bg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6B25A9F-CDE8-C4E7-7BE4-1B78AE00CA74}"/>
              </a:ext>
            </a:extLst>
          </p:cNvPr>
          <p:cNvSpPr txBox="1">
            <a:spLocks/>
          </p:cNvSpPr>
          <p:nvPr/>
        </p:nvSpPr>
        <p:spPr>
          <a:xfrm>
            <a:off x="838962" y="3384487"/>
            <a:ext cx="4116097" cy="17836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Lato" panose="020F0502020204030203" pitchFamily="34" charset="0"/>
                <a:ea typeface="+mn-ea"/>
                <a:cs typeface="Latha" panose="020B0502040204020203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3200" b="1" dirty="0" err="1">
                <a:latin typeface="Aller" panose="02000503030000020004" pitchFamily="2" charset="77"/>
              </a:rPr>
              <a:t>Kolehti</a:t>
            </a:r>
            <a:r>
              <a:rPr lang="en-GB" sz="3200" b="1" dirty="0">
                <a:latin typeface="Aller" panose="02000503030000020004" pitchFamily="2" charset="77"/>
              </a:rPr>
              <a:t> 15.3.</a:t>
            </a:r>
            <a:br>
              <a:rPr lang="en-GB" sz="3200" b="1" dirty="0">
                <a:latin typeface="Aller" panose="02000503030000020004" pitchFamily="2" charset="77"/>
              </a:rPr>
            </a:br>
            <a:r>
              <a:rPr lang="en-GB" sz="3200" b="1" dirty="0" err="1">
                <a:latin typeface="Aller" panose="02000503030000020004" pitchFamily="2" charset="77"/>
              </a:rPr>
              <a:t>Mediatyötä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naisille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ja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perheille</a:t>
            </a:r>
            <a:r>
              <a:rPr lang="en-GB" sz="3200" b="1" dirty="0">
                <a:latin typeface="Aller" panose="02000503030000020004" pitchFamily="2" charset="77"/>
              </a:rPr>
              <a:t> </a:t>
            </a:r>
            <a:r>
              <a:rPr lang="en-GB" sz="3200" b="1" dirty="0" err="1">
                <a:latin typeface="Aller" panose="02000503030000020004" pitchFamily="2" charset="77"/>
              </a:rPr>
              <a:t>Aasiassa</a:t>
            </a:r>
            <a:endParaRPr lang="en-GB" sz="3200" b="1" dirty="0">
              <a:latin typeface="Aller" panose="02000503030000020004" pitchFamily="2" charset="77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8FC9FC31-B520-5FD3-A3CD-1E19A4282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1370" y="6053468"/>
            <a:ext cx="1169827" cy="44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43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: Pyöristetyt kulmat 1">
            <a:extLst>
              <a:ext uri="{FF2B5EF4-FFF2-40B4-BE49-F238E27FC236}">
                <a16:creationId xmlns:a16="http://schemas.microsoft.com/office/drawing/2014/main" id="{5220E849-6EB2-7FAA-476E-F42202498C64}"/>
              </a:ext>
            </a:extLst>
          </p:cNvPr>
          <p:cNvSpPr/>
          <p:nvPr/>
        </p:nvSpPr>
        <p:spPr>
          <a:xfrm>
            <a:off x="354620" y="252166"/>
            <a:ext cx="11474591" cy="6333985"/>
          </a:xfrm>
          <a:prstGeom prst="roundRect">
            <a:avLst>
              <a:gd name="adj" fmla="val 319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Picture 2" descr="Osion kuva">
            <a:extLst>
              <a:ext uri="{FF2B5EF4-FFF2-40B4-BE49-F238E27FC236}">
                <a16:creationId xmlns:a16="http://schemas.microsoft.com/office/drawing/2014/main" id="{ED5A54CD-B7AC-5C73-4591-A0481874C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5473" y="1126116"/>
            <a:ext cx="6179704" cy="460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D45E8C-B106-5F97-D112-073B4A206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20" y="882476"/>
            <a:ext cx="10674780" cy="1325563"/>
          </a:xfrm>
        </p:spPr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Mikä</a:t>
            </a:r>
            <a:r>
              <a:rPr lang="en-GB" dirty="0">
                <a:solidFill>
                  <a:schemeClr val="tx1"/>
                </a:solidFill>
              </a:rPr>
              <a:t> on Sansa?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2E5DDD35-79C8-5EC5-C36C-F3D0916F0674}"/>
              </a:ext>
            </a:extLst>
          </p:cNvPr>
          <p:cNvSpPr txBox="1">
            <a:spLocks/>
          </p:cNvSpPr>
          <p:nvPr/>
        </p:nvSpPr>
        <p:spPr>
          <a:xfrm>
            <a:off x="679020" y="2093488"/>
            <a:ext cx="5318556" cy="35945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 err="1"/>
              <a:t>Medialähetys</a:t>
            </a:r>
            <a:r>
              <a:rPr lang="en-GB" sz="2000" dirty="0"/>
              <a:t> </a:t>
            </a:r>
            <a:r>
              <a:rPr lang="en-GB" sz="2000" dirty="0" err="1"/>
              <a:t>Sanansaattajat</a:t>
            </a:r>
            <a:r>
              <a:rPr lang="en-GB" sz="2000" dirty="0"/>
              <a:t> (Sansa) on </a:t>
            </a:r>
            <a:r>
              <a:rPr lang="en-GB" sz="2000" dirty="0" err="1"/>
              <a:t>Suomen</a:t>
            </a:r>
            <a:r>
              <a:rPr lang="en-GB" sz="2000" dirty="0"/>
              <a:t> </a:t>
            </a:r>
            <a:r>
              <a:rPr lang="en-GB" sz="2000" dirty="0" err="1"/>
              <a:t>evankelis-luterilaisen</a:t>
            </a:r>
            <a:r>
              <a:rPr lang="en-GB" sz="2000" dirty="0"/>
              <a:t> </a:t>
            </a:r>
            <a:r>
              <a:rPr lang="en-GB" sz="2000" dirty="0" err="1"/>
              <a:t>kirkon</a:t>
            </a:r>
            <a:r>
              <a:rPr lang="en-GB" sz="2000" dirty="0"/>
              <a:t> </a:t>
            </a:r>
            <a:r>
              <a:rPr lang="en-GB" sz="2000" dirty="0" err="1"/>
              <a:t>medialähetysjärjestö</a:t>
            </a:r>
            <a:r>
              <a:rPr lang="en-GB" sz="2000" dirty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/>
              <a:t>Sansa </a:t>
            </a:r>
            <a:r>
              <a:rPr lang="en-GB" sz="2000" dirty="0" err="1"/>
              <a:t>tekee</a:t>
            </a:r>
            <a:r>
              <a:rPr lang="en-GB" sz="2000" dirty="0"/>
              <a:t> </a:t>
            </a:r>
            <a:r>
              <a:rPr lang="en-GB" sz="2000" dirty="0" err="1"/>
              <a:t>kristillistä</a:t>
            </a:r>
            <a:r>
              <a:rPr lang="en-GB" sz="2000" dirty="0"/>
              <a:t> </a:t>
            </a:r>
            <a:r>
              <a:rPr lang="en-GB" sz="2000" dirty="0" err="1"/>
              <a:t>mediatyötä</a:t>
            </a:r>
            <a:r>
              <a:rPr lang="en-GB" sz="2000" dirty="0"/>
              <a:t> </a:t>
            </a:r>
            <a:r>
              <a:rPr lang="en-GB" sz="2000" dirty="0" err="1"/>
              <a:t>yhdessä</a:t>
            </a:r>
            <a:r>
              <a:rPr lang="en-GB" sz="2000" dirty="0"/>
              <a:t> </a:t>
            </a:r>
            <a:r>
              <a:rPr lang="en-GB" sz="2000" dirty="0" err="1"/>
              <a:t>paikallisten</a:t>
            </a:r>
            <a:r>
              <a:rPr lang="en-GB" sz="2000" dirty="0"/>
              <a:t> </a:t>
            </a:r>
            <a:r>
              <a:rPr lang="en-GB" sz="2000" dirty="0" err="1"/>
              <a:t>kumppaneiden</a:t>
            </a:r>
            <a:r>
              <a:rPr lang="en-GB" sz="2000" dirty="0"/>
              <a:t> </a:t>
            </a:r>
            <a:r>
              <a:rPr lang="en-GB" sz="2000" dirty="0" err="1"/>
              <a:t>kanssa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en-GB" sz="2000" dirty="0" err="1"/>
              <a:t>Sisällöt</a:t>
            </a:r>
            <a:r>
              <a:rPr lang="en-GB" sz="2000" dirty="0"/>
              <a:t> </a:t>
            </a:r>
            <a:r>
              <a:rPr lang="en-GB" sz="2000" dirty="0" err="1"/>
              <a:t>tuotetaan</a:t>
            </a:r>
            <a:r>
              <a:rPr lang="en-GB" sz="2000" dirty="0"/>
              <a:t> </a:t>
            </a:r>
            <a:r>
              <a:rPr lang="en-GB" sz="2000" dirty="0" err="1"/>
              <a:t>ihmisten</a:t>
            </a:r>
            <a:r>
              <a:rPr lang="en-GB" sz="2000" dirty="0"/>
              <a:t> </a:t>
            </a:r>
            <a:r>
              <a:rPr lang="en-GB" sz="2000" dirty="0" err="1"/>
              <a:t>omilla</a:t>
            </a:r>
            <a:r>
              <a:rPr lang="en-GB" sz="2000" dirty="0"/>
              <a:t> </a:t>
            </a:r>
            <a:r>
              <a:rPr lang="en-GB" sz="2000" dirty="0" err="1"/>
              <a:t>kielillä</a:t>
            </a:r>
            <a:r>
              <a:rPr lang="en-GB" sz="2000" dirty="0"/>
              <a:t>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omassa</a:t>
            </a:r>
            <a:r>
              <a:rPr lang="en-GB" sz="2000" dirty="0"/>
              <a:t> </a:t>
            </a:r>
            <a:r>
              <a:rPr lang="en-GB" sz="2000" dirty="0" err="1"/>
              <a:t>kulttuurissa</a:t>
            </a:r>
            <a:r>
              <a:rPr lang="en-GB" sz="2000" dirty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dirty="0" err="1"/>
              <a:t>Työtä</a:t>
            </a:r>
            <a:r>
              <a:rPr lang="en-GB" sz="2000" dirty="0"/>
              <a:t> </a:t>
            </a:r>
            <a:r>
              <a:rPr lang="en-GB" sz="2000" dirty="0" err="1"/>
              <a:t>tehdään</a:t>
            </a:r>
            <a:r>
              <a:rPr lang="en-GB" sz="2000" dirty="0"/>
              <a:t> </a:t>
            </a:r>
            <a:r>
              <a:rPr lang="en-GB" sz="2000" dirty="0" err="1"/>
              <a:t>radion</a:t>
            </a:r>
            <a:r>
              <a:rPr lang="en-GB" sz="2000" dirty="0"/>
              <a:t>, television </a:t>
            </a:r>
            <a:r>
              <a:rPr lang="en-GB" sz="2000" dirty="0" err="1"/>
              <a:t>ja</a:t>
            </a:r>
            <a:r>
              <a:rPr lang="en-GB" sz="2000" dirty="0"/>
              <a:t> </a:t>
            </a:r>
            <a:r>
              <a:rPr lang="en-GB" sz="2000" dirty="0" err="1"/>
              <a:t>digitaalisten</a:t>
            </a:r>
            <a:r>
              <a:rPr lang="en-GB" sz="2000" dirty="0"/>
              <a:t> </a:t>
            </a:r>
            <a:r>
              <a:rPr lang="en-GB" sz="2000" dirty="0" err="1"/>
              <a:t>kanavien</a:t>
            </a:r>
            <a:r>
              <a:rPr lang="en-GB" sz="2000" dirty="0"/>
              <a:t> </a:t>
            </a:r>
            <a:r>
              <a:rPr lang="en-GB" sz="2000" dirty="0" err="1"/>
              <a:t>kautta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en-GB" sz="2000" dirty="0"/>
              <a:t>Sansa on </a:t>
            </a:r>
            <a:r>
              <a:rPr lang="en-GB" sz="2000" dirty="0" err="1"/>
              <a:t>toiminut</a:t>
            </a:r>
            <a:r>
              <a:rPr lang="en-GB" sz="2000" dirty="0"/>
              <a:t> </a:t>
            </a:r>
            <a:r>
              <a:rPr lang="en-GB" sz="2000" dirty="0" err="1"/>
              <a:t>vuodesta</a:t>
            </a:r>
            <a:r>
              <a:rPr lang="en-GB" sz="2000" dirty="0"/>
              <a:t> 1973.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dirty="0"/>
          </a:p>
          <a:p>
            <a:pPr marL="0" indent="0">
              <a:lnSpc>
                <a:spcPct val="100000"/>
              </a:lnSpc>
              <a:buNone/>
            </a:pPr>
            <a:endParaRPr lang="fi-FI" sz="2000" dirty="0"/>
          </a:p>
        </p:txBody>
      </p:sp>
      <p:pic>
        <p:nvPicPr>
          <p:cNvPr id="7" name="Picture 6" descr="A drawing of a radio&#10;&#10;AI-generated content may be incorrect.">
            <a:extLst>
              <a:ext uri="{FF2B5EF4-FFF2-40B4-BE49-F238E27FC236}">
                <a16:creationId xmlns:a16="http://schemas.microsoft.com/office/drawing/2014/main" id="{A50EDAE5-921C-F3BC-7C4F-9FD9B5BEE4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37931">
            <a:off x="6128401" y="3954998"/>
            <a:ext cx="1795975" cy="1389928"/>
          </a:xfrm>
          <a:prstGeom prst="rect">
            <a:avLst/>
          </a:prstGeom>
        </p:spPr>
      </p:pic>
      <p:pic>
        <p:nvPicPr>
          <p:cNvPr id="9" name="Picture 8" descr="A drawing of a person and children on a cell phone&#10;&#10;AI-generated content may be incorrect.">
            <a:extLst>
              <a:ext uri="{FF2B5EF4-FFF2-40B4-BE49-F238E27FC236}">
                <a16:creationId xmlns:a16="http://schemas.microsoft.com/office/drawing/2014/main" id="{232F53EF-C00B-6788-31F1-004EA24A5F4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34521">
            <a:off x="9627993" y="980893"/>
            <a:ext cx="2147135" cy="1894531"/>
          </a:xfrm>
          <a:prstGeom prst="rect">
            <a:avLst/>
          </a:prstGeom>
        </p:spPr>
      </p:pic>
      <p:pic>
        <p:nvPicPr>
          <p:cNvPr id="11" name="Picture 10" descr="A drawing of a boat on a television&#10;&#10;AI-generated content may be incorrect.">
            <a:extLst>
              <a:ext uri="{FF2B5EF4-FFF2-40B4-BE49-F238E27FC236}">
                <a16:creationId xmlns:a16="http://schemas.microsoft.com/office/drawing/2014/main" id="{0FDB361C-3445-EF99-EE13-66A651B8834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8250">
            <a:off x="9411159" y="4155707"/>
            <a:ext cx="1920118" cy="203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09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1AFDF50-66F0-9D7D-2D81-6A8FB1DD32F9}"/>
              </a:ext>
            </a:extLst>
          </p:cNvPr>
          <p:cNvSpPr/>
          <p:nvPr/>
        </p:nvSpPr>
        <p:spPr>
          <a:xfrm>
            <a:off x="2408661" y="1323539"/>
            <a:ext cx="3821679" cy="4210922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DFF96-FBC1-E71A-C638-0C8190FAF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390" y="1502028"/>
            <a:ext cx="3063395" cy="17541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ller Display" panose="02000503000000020003" pitchFamily="2" charset="77"/>
              </a:rPr>
              <a:t>PERHEIDEN PARHAAKSI AASIASSA</a:t>
            </a:r>
            <a:endParaRPr lang="en-FI" sz="3200" dirty="0">
              <a:latin typeface="Aller Display" panose="02000503000000020003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57386-8176-7AB1-3B00-9638672A8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0995" y="3187178"/>
            <a:ext cx="3249249" cy="2146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 err="1">
                <a:latin typeface="Aller" panose="02000503030000020004" pitchFamily="2" charset="77"/>
              </a:rPr>
              <a:t>Toivoa</a:t>
            </a:r>
            <a:r>
              <a:rPr lang="en-GB" sz="2000" b="1" dirty="0">
                <a:latin typeface="Aller" panose="02000503030000020004" pitchFamily="2" charset="77"/>
              </a:rPr>
              <a:t> </a:t>
            </a:r>
            <a:r>
              <a:rPr lang="en-GB" sz="2000" b="1" dirty="0" err="1">
                <a:latin typeface="Aller" panose="02000503030000020004" pitchFamily="2" charset="77"/>
              </a:rPr>
              <a:t>naisille</a:t>
            </a:r>
            <a:r>
              <a:rPr lang="en-GB" sz="2000" b="1" dirty="0">
                <a:latin typeface="Aller" panose="02000503030000020004" pitchFamily="2" charset="77"/>
              </a:rPr>
              <a:t> </a:t>
            </a:r>
          </a:p>
          <a:p>
            <a:pPr marL="0" indent="0">
              <a:buNone/>
            </a:pPr>
            <a:r>
              <a:rPr lang="en-GB" sz="2000" dirty="0" err="1"/>
              <a:t>naisten</a:t>
            </a:r>
            <a:r>
              <a:rPr lang="en-GB" sz="2000" dirty="0"/>
              <a:t> </a:t>
            </a:r>
            <a:r>
              <a:rPr lang="en-GB" sz="2000" dirty="0" err="1"/>
              <a:t>mediatyö</a:t>
            </a:r>
            <a:br>
              <a:rPr lang="en-GB" sz="2000" dirty="0"/>
            </a:br>
            <a:endParaRPr lang="en-GB" sz="2000" dirty="0"/>
          </a:p>
          <a:p>
            <a:pPr marL="0" indent="0">
              <a:buNone/>
            </a:pPr>
            <a:r>
              <a:rPr lang="en-GB" sz="2000" b="1" dirty="0" err="1">
                <a:latin typeface="Aller" panose="02000503030000020004" pitchFamily="2" charset="77"/>
              </a:rPr>
              <a:t>Perheradiotyö</a:t>
            </a:r>
            <a:r>
              <a:rPr lang="en-GB" sz="2000" b="1" dirty="0">
                <a:latin typeface="Aller" panose="02000503030000020004" pitchFamily="2" charset="77"/>
              </a:rPr>
              <a:t> </a:t>
            </a:r>
          </a:p>
          <a:p>
            <a:pPr marL="0" indent="0">
              <a:buNone/>
            </a:pPr>
            <a:r>
              <a:rPr lang="en-GB" sz="2000" dirty="0" err="1"/>
              <a:t>koko</a:t>
            </a:r>
            <a:r>
              <a:rPr lang="en-GB" sz="2000" dirty="0"/>
              <a:t> </a:t>
            </a:r>
            <a:r>
              <a:rPr lang="en-GB" sz="2000" dirty="0" err="1"/>
              <a:t>perheen</a:t>
            </a:r>
            <a:r>
              <a:rPr lang="en-GB" sz="2000" dirty="0"/>
              <a:t> </a:t>
            </a:r>
            <a:r>
              <a:rPr lang="en-GB" sz="2000" dirty="0" err="1"/>
              <a:t>tukeminen</a:t>
            </a:r>
            <a:endParaRPr lang="en-GB" sz="2000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BC76884-4E53-DBE5-CB1D-4A60031699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8475" y="6023992"/>
            <a:ext cx="1069063" cy="40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89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96A2A0-7502-CA9B-3A2B-775B8F478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251BEE9-6BF8-A09C-F3BF-189814CD1700}"/>
              </a:ext>
            </a:extLst>
          </p:cNvPr>
          <p:cNvSpPr/>
          <p:nvPr/>
        </p:nvSpPr>
        <p:spPr>
          <a:xfrm>
            <a:off x="579863" y="524107"/>
            <a:ext cx="4282069" cy="4749458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22B9C9-4916-C97E-CB6B-EF6CCC501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750" y="879849"/>
            <a:ext cx="4043315" cy="662782"/>
          </a:xfrm>
        </p:spPr>
        <p:txBody>
          <a:bodyPr>
            <a:normAutofit fontScale="90000"/>
          </a:bodyPr>
          <a:lstStyle/>
          <a:p>
            <a:r>
              <a:rPr lang="en-GB" dirty="0" err="1">
                <a:solidFill>
                  <a:schemeClr val="tx1"/>
                </a:solidFill>
                <a:latin typeface="Aller" panose="02000503030000020004" pitchFamily="2" charset="77"/>
              </a:rPr>
              <a:t>Toivoa</a:t>
            </a:r>
            <a:r>
              <a:rPr lang="en-GB" dirty="0">
                <a:solidFill>
                  <a:schemeClr val="tx1"/>
                </a:solidFill>
                <a:latin typeface="Aller" panose="02000503030000020004" pitchFamily="2" charset="77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ller" panose="02000503030000020004" pitchFamily="2" charset="77"/>
              </a:rPr>
              <a:t>naisille</a:t>
            </a:r>
            <a:r>
              <a:rPr lang="en-GB" dirty="0">
                <a:solidFill>
                  <a:schemeClr val="tx1"/>
                </a:solidFill>
                <a:latin typeface="Aller" panose="02000503030000020004" pitchFamily="2" charset="77"/>
              </a:rPr>
              <a:t> </a:t>
            </a:r>
            <a:br>
              <a:rPr lang="en-GB" dirty="0">
                <a:solidFill>
                  <a:schemeClr val="tx1"/>
                </a:solidFill>
                <a:latin typeface="Aller" panose="02000503030000020004" pitchFamily="2" charset="77"/>
              </a:rPr>
            </a:br>
            <a:r>
              <a:rPr lang="en-GB" sz="2200" dirty="0" err="1">
                <a:solidFill>
                  <a:schemeClr val="tx1"/>
                </a:solidFill>
              </a:rPr>
              <a:t>naisten</a:t>
            </a:r>
            <a:r>
              <a:rPr lang="en-GB" sz="2200" dirty="0">
                <a:solidFill>
                  <a:schemeClr val="tx1"/>
                </a:solidFill>
              </a:rPr>
              <a:t> </a:t>
            </a:r>
            <a:r>
              <a:rPr lang="en-GB" sz="2200" dirty="0" err="1">
                <a:solidFill>
                  <a:schemeClr val="tx1"/>
                </a:solidFill>
              </a:rPr>
              <a:t>mediatyö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B7E45-C585-1E74-9748-44642F94D106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904750" y="1816907"/>
            <a:ext cx="4043315" cy="277272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b="1" dirty="0" err="1"/>
              <a:t>Naisten</a:t>
            </a:r>
            <a:r>
              <a:rPr lang="en-GB" sz="1800" b="1" dirty="0"/>
              <a:t> radio-</a:t>
            </a:r>
            <a:r>
              <a:rPr lang="en-GB" sz="1800" b="1" dirty="0" err="1"/>
              <a:t>ohjelmat</a:t>
            </a:r>
            <a:r>
              <a:rPr lang="en-GB" sz="1800" b="1" dirty="0"/>
              <a:t> </a:t>
            </a:r>
            <a:r>
              <a:rPr lang="en-GB" sz="1800" b="1" dirty="0" err="1"/>
              <a:t>ja</a:t>
            </a:r>
            <a:r>
              <a:rPr lang="en-GB" sz="1800" b="1" dirty="0"/>
              <a:t> </a:t>
            </a:r>
            <a:r>
              <a:rPr lang="en-GB" sz="1800" b="1" dirty="0" err="1"/>
              <a:t>perheryhmät</a:t>
            </a:r>
            <a:br>
              <a:rPr lang="en-GB" sz="1800" b="1" dirty="0"/>
            </a:br>
            <a:endParaRPr lang="en-GB" sz="1800" b="1" dirty="0"/>
          </a:p>
          <a:p>
            <a:pPr>
              <a:lnSpc>
                <a:spcPct val="120000"/>
              </a:lnSpc>
            </a:pPr>
            <a:r>
              <a:rPr lang="en-GB" sz="1600" dirty="0" err="1"/>
              <a:t>Naisten</a:t>
            </a:r>
            <a:r>
              <a:rPr lang="en-GB" sz="1600" dirty="0"/>
              <a:t> </a:t>
            </a:r>
            <a:r>
              <a:rPr lang="en-GB" sz="1600" dirty="0" err="1"/>
              <a:t>arkea</a:t>
            </a:r>
            <a:r>
              <a:rPr lang="en-GB" sz="1600" dirty="0"/>
              <a:t> </a:t>
            </a:r>
            <a:r>
              <a:rPr lang="en-GB" sz="1600" dirty="0" err="1"/>
              <a:t>tukevaa</a:t>
            </a:r>
            <a:r>
              <a:rPr lang="en-GB" sz="1600" dirty="0"/>
              <a:t> </a:t>
            </a:r>
            <a:r>
              <a:rPr lang="en-GB" sz="1600" dirty="0" err="1"/>
              <a:t>mediatyötä</a:t>
            </a:r>
            <a:endParaRPr lang="en-GB" sz="1600" dirty="0"/>
          </a:p>
          <a:p>
            <a:pPr>
              <a:lnSpc>
                <a:spcPct val="120000"/>
              </a:lnSpc>
            </a:pPr>
            <a:r>
              <a:rPr lang="en-GB" sz="1600" dirty="0"/>
              <a:t>Radio, YouTube </a:t>
            </a:r>
            <a:r>
              <a:rPr lang="en-GB" sz="1600" dirty="0" err="1"/>
              <a:t>ja</a:t>
            </a:r>
            <a:r>
              <a:rPr lang="en-GB" sz="1600" dirty="0"/>
              <a:t> </a:t>
            </a:r>
            <a:r>
              <a:rPr lang="en-GB" sz="1600" dirty="0" err="1"/>
              <a:t>digikanavat</a:t>
            </a:r>
            <a:endParaRPr lang="en-GB" sz="1600" dirty="0"/>
          </a:p>
          <a:p>
            <a:pPr>
              <a:lnSpc>
                <a:spcPct val="120000"/>
              </a:lnSpc>
            </a:pPr>
            <a:r>
              <a:rPr lang="en-GB" sz="1600" dirty="0" err="1"/>
              <a:t>Hengellinen</a:t>
            </a:r>
            <a:r>
              <a:rPr lang="en-GB" sz="1600" dirty="0"/>
              <a:t> </a:t>
            </a:r>
            <a:r>
              <a:rPr lang="en-GB" sz="1600" dirty="0" err="1"/>
              <a:t>tuki</a:t>
            </a:r>
            <a:r>
              <a:rPr lang="en-GB" sz="1600" dirty="0"/>
              <a:t> </a:t>
            </a:r>
            <a:r>
              <a:rPr lang="en-GB" sz="1600" dirty="0" err="1"/>
              <a:t>ja</a:t>
            </a:r>
            <a:r>
              <a:rPr lang="en-GB" sz="1600" dirty="0"/>
              <a:t> </a:t>
            </a:r>
            <a:r>
              <a:rPr lang="en-GB" sz="1600" dirty="0" err="1"/>
              <a:t>rukous</a:t>
            </a:r>
            <a:endParaRPr lang="en-GB" sz="1600" dirty="0"/>
          </a:p>
          <a:p>
            <a:pPr>
              <a:lnSpc>
                <a:spcPct val="120000"/>
              </a:lnSpc>
            </a:pPr>
            <a:r>
              <a:rPr lang="en-GB" sz="1600" dirty="0" err="1"/>
              <a:t>Useissa</a:t>
            </a:r>
            <a:r>
              <a:rPr lang="en-GB" sz="1600" dirty="0"/>
              <a:t> </a:t>
            </a:r>
            <a:r>
              <a:rPr lang="en-GB" sz="1600" dirty="0" err="1"/>
              <a:t>Aasian</a:t>
            </a:r>
            <a:r>
              <a:rPr lang="en-GB" sz="1600" dirty="0"/>
              <a:t> </a:t>
            </a:r>
            <a:r>
              <a:rPr lang="en-GB" sz="1600" dirty="0" err="1"/>
              <a:t>maissa</a:t>
            </a:r>
            <a:endParaRPr lang="en-GB" sz="1600" dirty="0"/>
          </a:p>
        </p:txBody>
      </p:sp>
      <p:pic>
        <p:nvPicPr>
          <p:cNvPr id="7" name="Picture 6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5C77F834-1F95-CAA3-5666-F30337A050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435758">
            <a:off x="8651993" y="4232725"/>
            <a:ext cx="3285082" cy="2290105"/>
          </a:xfrm>
          <a:prstGeom prst="rect">
            <a:avLst/>
          </a:prstGeom>
          <a:effectLst>
            <a:outerShdw blurRad="266940" dist="50549" dir="4680000" algn="ctr" rotWithShape="0">
              <a:srgbClr val="000000"/>
            </a:outerShdw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EA61514-DD98-74E4-852F-359039658B9D}"/>
              </a:ext>
            </a:extLst>
          </p:cNvPr>
          <p:cNvGrpSpPr/>
          <p:nvPr/>
        </p:nvGrpSpPr>
        <p:grpSpPr>
          <a:xfrm>
            <a:off x="579863" y="4589632"/>
            <a:ext cx="4282614" cy="1292031"/>
            <a:chOff x="300696" y="5197153"/>
            <a:chExt cx="3316523" cy="1418219"/>
          </a:xfrm>
        </p:grpSpPr>
        <p:sp>
          <p:nvSpPr>
            <p:cNvPr id="10" name="Snip Diagonal Corner of Rectangle 9">
              <a:extLst>
                <a:ext uri="{FF2B5EF4-FFF2-40B4-BE49-F238E27FC236}">
                  <a16:creationId xmlns:a16="http://schemas.microsoft.com/office/drawing/2014/main" id="{61C13C25-48C5-40FC-2B88-D87D164EFF56}"/>
                </a:ext>
              </a:extLst>
            </p:cNvPr>
            <p:cNvSpPr/>
            <p:nvPr/>
          </p:nvSpPr>
          <p:spPr>
            <a:xfrm>
              <a:off x="482937" y="5392438"/>
              <a:ext cx="3057912" cy="1222934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1193244-77B4-AD0F-4862-E9487CD5C648}"/>
                </a:ext>
              </a:extLst>
            </p:cNvPr>
            <p:cNvSpPr txBox="1"/>
            <p:nvPr/>
          </p:nvSpPr>
          <p:spPr>
            <a:xfrm>
              <a:off x="804418" y="5689701"/>
              <a:ext cx="2491320" cy="6418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UNICEFin</a:t>
              </a:r>
              <a:r>
                <a:rPr lang="en-GB" sz="1600" dirty="0"/>
                <a:t> </a:t>
              </a:r>
              <a:r>
                <a:rPr lang="en-GB" sz="1600" dirty="0" err="1"/>
                <a:t>mukaan</a:t>
              </a:r>
              <a:r>
                <a:rPr lang="en-GB" sz="1600" dirty="0"/>
                <a:t>  40 % </a:t>
              </a:r>
              <a:r>
                <a:rPr lang="en-GB" sz="1600" dirty="0" err="1"/>
                <a:t>tytöistä</a:t>
              </a:r>
              <a:r>
                <a:rPr lang="en-GB" sz="1600" dirty="0"/>
                <a:t> </a:t>
              </a:r>
              <a:r>
                <a:rPr lang="en-GB" sz="1600" dirty="0" err="1"/>
                <a:t>uskoo</a:t>
              </a:r>
              <a:r>
                <a:rPr lang="en-GB" sz="1600" dirty="0"/>
                <a:t>, </a:t>
              </a:r>
              <a:r>
                <a:rPr lang="en-GB" sz="1600" dirty="0" err="1"/>
                <a:t>että</a:t>
              </a:r>
              <a:r>
                <a:rPr lang="en-GB" sz="1600" dirty="0"/>
                <a:t> </a:t>
              </a:r>
              <a:r>
                <a:rPr lang="en-GB" sz="1600" dirty="0" err="1"/>
                <a:t>naista</a:t>
              </a:r>
              <a:r>
                <a:rPr lang="en-GB" sz="1600" dirty="0"/>
                <a:t> </a:t>
              </a:r>
              <a:r>
                <a:rPr lang="en-GB" sz="1600" dirty="0" err="1"/>
                <a:t>saa</a:t>
              </a:r>
              <a:r>
                <a:rPr lang="en-GB" sz="1600" dirty="0"/>
                <a:t> </a:t>
              </a:r>
              <a:r>
                <a:rPr lang="en-GB" sz="1600" dirty="0" err="1"/>
                <a:t>lyödä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12" name="Picture 11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43D18F2A-B0F2-CBC3-8FE3-29269DCD3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696" y="5197153"/>
              <a:ext cx="519239" cy="750730"/>
            </a:xfrm>
            <a:prstGeom prst="rect">
              <a:avLst/>
            </a:prstGeom>
          </p:spPr>
        </p:pic>
        <p:sp>
          <p:nvSpPr>
            <p:cNvPr id="13" name="TextBox 12">
              <a:hlinkClick r:id="rId6"/>
              <a:extLst>
                <a:ext uri="{FF2B5EF4-FFF2-40B4-BE49-F238E27FC236}">
                  <a16:creationId xmlns:a16="http://schemas.microsoft.com/office/drawing/2014/main" id="{D9102880-CB07-7874-0C2F-6198348D5344}"/>
                </a:ext>
              </a:extLst>
            </p:cNvPr>
            <p:cNvSpPr txBox="1"/>
            <p:nvPr/>
          </p:nvSpPr>
          <p:spPr>
            <a:xfrm>
              <a:off x="2825678" y="6181406"/>
              <a:ext cx="791541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200" dirty="0">
                  <a:solidFill>
                    <a:srgbClr val="0070C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Lähde &gt;</a:t>
              </a:r>
              <a:endParaRPr lang="en-FI" sz="1200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25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873BEC2-8B00-29D3-4CB0-D8EA0061AD47}"/>
              </a:ext>
            </a:extLst>
          </p:cNvPr>
          <p:cNvSpPr/>
          <p:nvPr/>
        </p:nvSpPr>
        <p:spPr>
          <a:xfrm>
            <a:off x="1241780" y="699210"/>
            <a:ext cx="4269710" cy="5688180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A0CB1-A24A-EE85-8302-B1D66BA68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5166" y="910026"/>
            <a:ext cx="5018902" cy="1325563"/>
          </a:xfrm>
        </p:spPr>
        <p:txBody>
          <a:bodyPr/>
          <a:lstStyle/>
          <a:p>
            <a:r>
              <a:rPr lang="en-GB" dirty="0" err="1"/>
              <a:t>Toivoa</a:t>
            </a:r>
            <a:r>
              <a:rPr lang="en-GB" dirty="0"/>
              <a:t> </a:t>
            </a:r>
            <a:r>
              <a:rPr lang="en-GB" dirty="0" err="1"/>
              <a:t>naisille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eri</a:t>
            </a:r>
            <a:r>
              <a:rPr lang="en-GB" dirty="0"/>
              <a:t> </a:t>
            </a:r>
            <a:r>
              <a:rPr lang="en-GB" dirty="0" err="1"/>
              <a:t>maissa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33BE5-5F87-8F83-CB99-81F733AA8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5166" y="2456454"/>
            <a:ext cx="4049347" cy="35312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b="1" dirty="0" err="1"/>
              <a:t>Japani</a:t>
            </a:r>
            <a:endParaRPr lang="en-GB" sz="1800" dirty="0"/>
          </a:p>
          <a:p>
            <a:r>
              <a:rPr lang="en-GB" sz="1400" dirty="0" err="1"/>
              <a:t>Yksinäisyys</a:t>
            </a:r>
            <a:r>
              <a:rPr lang="en-GB" sz="1400" dirty="0"/>
              <a:t>, </a:t>
            </a:r>
            <a:r>
              <a:rPr lang="en-GB" sz="1400" dirty="0" err="1"/>
              <a:t>työn</a:t>
            </a:r>
            <a:r>
              <a:rPr lang="en-GB" sz="1400" dirty="0"/>
              <a:t>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perheen</a:t>
            </a:r>
            <a:r>
              <a:rPr lang="en-GB" sz="1400" dirty="0"/>
              <a:t> </a:t>
            </a:r>
            <a:r>
              <a:rPr lang="en-GB" sz="1400" dirty="0" err="1"/>
              <a:t>paineet</a:t>
            </a:r>
            <a:endParaRPr lang="en-GB" sz="1400" dirty="0"/>
          </a:p>
          <a:p>
            <a:r>
              <a:rPr lang="en-GB" sz="1400" dirty="0" err="1"/>
              <a:t>Rukouskalenterit</a:t>
            </a:r>
            <a:r>
              <a:rPr lang="en-GB" sz="1400" dirty="0"/>
              <a:t>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rukouspiirit</a:t>
            </a:r>
            <a:br>
              <a:rPr lang="en-GB" sz="1800" dirty="0"/>
            </a:br>
            <a:endParaRPr lang="en-GB" sz="1800" dirty="0"/>
          </a:p>
          <a:p>
            <a:pPr marL="0" indent="0">
              <a:buNone/>
            </a:pPr>
            <a:r>
              <a:rPr lang="en-GB" sz="1800" b="1" dirty="0"/>
              <a:t>Indonesia</a:t>
            </a:r>
            <a:endParaRPr lang="en-GB" sz="1800" dirty="0"/>
          </a:p>
          <a:p>
            <a:r>
              <a:rPr lang="en-GB" sz="1400" dirty="0" err="1"/>
              <a:t>Perhe-elämä</a:t>
            </a:r>
            <a:r>
              <a:rPr lang="en-GB" sz="1400" dirty="0"/>
              <a:t>, </a:t>
            </a:r>
            <a:r>
              <a:rPr lang="en-GB" sz="1400" dirty="0" err="1"/>
              <a:t>terveys</a:t>
            </a:r>
            <a:r>
              <a:rPr lang="en-GB" sz="1400" dirty="0"/>
              <a:t>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talous</a:t>
            </a:r>
            <a:endParaRPr lang="en-GB" sz="1400" dirty="0"/>
          </a:p>
          <a:p>
            <a:r>
              <a:rPr lang="en-GB" sz="1400" dirty="0"/>
              <a:t>Radio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kuuntelijaryhmät</a:t>
            </a:r>
            <a:br>
              <a:rPr lang="en-GB" sz="1800" dirty="0"/>
            </a:br>
            <a:endParaRPr lang="en-GB" sz="1800" dirty="0"/>
          </a:p>
          <a:p>
            <a:pPr marL="0" indent="0">
              <a:buNone/>
            </a:pPr>
            <a:r>
              <a:rPr lang="en-GB" sz="1800" b="1" dirty="0" err="1"/>
              <a:t>Keski</a:t>
            </a:r>
            <a:r>
              <a:rPr lang="en-GB" sz="1800" b="1" dirty="0"/>
              <a:t>-Aasia</a:t>
            </a:r>
            <a:endParaRPr lang="en-GB" sz="1800" dirty="0"/>
          </a:p>
          <a:p>
            <a:r>
              <a:rPr lang="en-GB" sz="1400" dirty="0" err="1"/>
              <a:t>Avioliitto</a:t>
            </a:r>
            <a:r>
              <a:rPr lang="en-GB" sz="1400" dirty="0"/>
              <a:t>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perhe-elämä</a:t>
            </a:r>
            <a:endParaRPr lang="en-GB" sz="1400" dirty="0"/>
          </a:p>
          <a:p>
            <a:r>
              <a:rPr lang="en-GB" sz="1400" dirty="0"/>
              <a:t>Media </a:t>
            </a:r>
            <a:r>
              <a:rPr lang="en-GB" sz="1400" dirty="0" err="1"/>
              <a:t>usein</a:t>
            </a:r>
            <a:r>
              <a:rPr lang="en-GB" sz="1400" dirty="0"/>
              <a:t> </a:t>
            </a:r>
            <a:r>
              <a:rPr lang="en-GB" sz="1400" dirty="0" err="1"/>
              <a:t>ensimmäinen</a:t>
            </a:r>
            <a:r>
              <a:rPr lang="en-GB" sz="1400" dirty="0"/>
              <a:t> </a:t>
            </a:r>
            <a:r>
              <a:rPr lang="en-GB" sz="1400" dirty="0" err="1"/>
              <a:t>kosketus</a:t>
            </a:r>
            <a:r>
              <a:rPr lang="en-GB" sz="1400" dirty="0"/>
              <a:t> </a:t>
            </a:r>
            <a:r>
              <a:rPr lang="en-GB" sz="1400" dirty="0" err="1"/>
              <a:t>kristilliseen</a:t>
            </a:r>
            <a:r>
              <a:rPr lang="en-GB" sz="1400" dirty="0"/>
              <a:t> </a:t>
            </a:r>
            <a:r>
              <a:rPr lang="en-GB" sz="1400" dirty="0" err="1"/>
              <a:t>opetukseen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30666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3DC2566-5ACA-1BCC-FBE8-DE61D8959958}"/>
              </a:ext>
            </a:extLst>
          </p:cNvPr>
          <p:cNvSpPr/>
          <p:nvPr/>
        </p:nvSpPr>
        <p:spPr>
          <a:xfrm>
            <a:off x="7302843" y="535631"/>
            <a:ext cx="4588460" cy="5581422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1CD1AC-3759-E4BA-FE27-BF9EE29C5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885" y="784987"/>
            <a:ext cx="3228413" cy="1157523"/>
          </a:xfrm>
        </p:spPr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Perheradiotyö</a:t>
            </a:r>
            <a:r>
              <a:rPr lang="en-GB" dirty="0">
                <a:solidFill>
                  <a:schemeClr val="tx1"/>
                </a:solidFill>
              </a:rPr>
              <a:t> Krusa FM</a:t>
            </a:r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EA034-88BE-EE07-69A3-2B2DE3E64F54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7740579" y="2068367"/>
            <a:ext cx="3766352" cy="3017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 err="1">
                <a:latin typeface="Aller" panose="02000503030000020004" pitchFamily="2" charset="77"/>
              </a:rPr>
              <a:t>Kambodža</a:t>
            </a:r>
            <a:endParaRPr lang="en-GB" sz="2000" b="1" dirty="0">
              <a:latin typeface="Aller" panose="02000503030000020004" pitchFamily="2" charset="77"/>
            </a:endParaRPr>
          </a:p>
          <a:p>
            <a:pPr marL="0" indent="0">
              <a:buNone/>
            </a:pPr>
            <a:endParaRPr lang="en-GB" sz="2000" b="1" dirty="0">
              <a:latin typeface="Aller" panose="02000503030000020004" pitchFamily="2" charset="77"/>
            </a:endParaRPr>
          </a:p>
          <a:p>
            <a:r>
              <a:rPr lang="en-GB" sz="1800" dirty="0" err="1"/>
              <a:t>Kristillinen</a:t>
            </a:r>
            <a:r>
              <a:rPr lang="en-GB" sz="1800" dirty="0"/>
              <a:t> </a:t>
            </a:r>
            <a:r>
              <a:rPr lang="en-GB" sz="1800" dirty="0" err="1"/>
              <a:t>perheradio</a:t>
            </a:r>
            <a:r>
              <a:rPr lang="en-GB" sz="1800" dirty="0"/>
              <a:t> Krusa FM</a:t>
            </a:r>
          </a:p>
          <a:p>
            <a:r>
              <a:rPr lang="en-GB" sz="1800" dirty="0" err="1"/>
              <a:t>Parisuhde</a:t>
            </a:r>
            <a:r>
              <a:rPr lang="en-GB" sz="1800" dirty="0"/>
              <a:t>, </a:t>
            </a:r>
            <a:r>
              <a:rPr lang="en-GB" sz="1800" dirty="0" err="1"/>
              <a:t>vahnemmuus</a:t>
            </a:r>
            <a:r>
              <a:rPr lang="en-GB" sz="1800" dirty="0"/>
              <a:t> </a:t>
            </a:r>
            <a:r>
              <a:rPr lang="en-GB" sz="1800" dirty="0" err="1"/>
              <a:t>ja</a:t>
            </a:r>
            <a:r>
              <a:rPr lang="en-GB" sz="1800" dirty="0"/>
              <a:t> </a:t>
            </a:r>
            <a:r>
              <a:rPr lang="en-GB" sz="1800" dirty="0" err="1"/>
              <a:t>perhe-elämä</a:t>
            </a:r>
            <a:endParaRPr lang="en-GB" sz="1800" dirty="0"/>
          </a:p>
          <a:p>
            <a:r>
              <a:rPr lang="en-GB" sz="1800" dirty="0" err="1"/>
              <a:t>Ohjelmia</a:t>
            </a:r>
            <a:r>
              <a:rPr lang="en-GB" sz="1800" dirty="0"/>
              <a:t> </a:t>
            </a:r>
            <a:r>
              <a:rPr lang="en-GB" sz="1800" dirty="0" err="1"/>
              <a:t>khmerin</a:t>
            </a:r>
            <a:r>
              <a:rPr lang="en-GB" sz="1800" dirty="0"/>
              <a:t> </a:t>
            </a:r>
            <a:r>
              <a:rPr lang="en-GB" sz="1800" dirty="0" err="1"/>
              <a:t>kielellä</a:t>
            </a:r>
            <a:endParaRPr lang="en-GB" sz="1800" dirty="0"/>
          </a:p>
          <a:p>
            <a:r>
              <a:rPr lang="en-GB" sz="1800" dirty="0" err="1"/>
              <a:t>Sisältää</a:t>
            </a:r>
            <a:r>
              <a:rPr lang="en-GB" sz="1800" dirty="0"/>
              <a:t> </a:t>
            </a:r>
            <a:r>
              <a:rPr lang="en-GB" sz="1800" dirty="0" err="1"/>
              <a:t>myös</a:t>
            </a:r>
            <a:r>
              <a:rPr lang="en-GB" sz="1800" dirty="0"/>
              <a:t> </a:t>
            </a:r>
            <a:r>
              <a:rPr lang="en-GB" sz="1800" dirty="0" err="1"/>
              <a:t>Toivoa</a:t>
            </a:r>
            <a:r>
              <a:rPr lang="en-GB" sz="1800" dirty="0"/>
              <a:t> </a:t>
            </a:r>
            <a:r>
              <a:rPr lang="en-GB" sz="1800" dirty="0" err="1"/>
              <a:t>naisille</a:t>
            </a:r>
            <a:r>
              <a:rPr lang="en-GB" sz="1800" dirty="0"/>
              <a:t> -</a:t>
            </a:r>
            <a:r>
              <a:rPr lang="en-GB" sz="1800" dirty="0" err="1"/>
              <a:t>ohjelmat</a:t>
            </a:r>
            <a:endParaRPr lang="en-GB" sz="16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7" name="Picture 6" descr="A wall with pictures of people&#10;&#10;AI-generated content may be incorrect.">
            <a:extLst>
              <a:ext uri="{FF2B5EF4-FFF2-40B4-BE49-F238E27FC236}">
                <a16:creationId xmlns:a16="http://schemas.microsoft.com/office/drawing/2014/main" id="{6305A23B-F092-B53C-EF47-40395CA1EB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055722">
            <a:off x="453669" y="3685551"/>
            <a:ext cx="3138554" cy="2189456"/>
          </a:xfrm>
          <a:prstGeom prst="rect">
            <a:avLst/>
          </a:prstGeom>
          <a:effectLst>
            <a:outerShdw blurRad="367443" dist="101600" dir="3300000" algn="r" rotWithShape="0">
              <a:prstClr val="black"/>
            </a:outerShdw>
          </a:effectLst>
        </p:spPr>
      </p:pic>
      <p:sp>
        <p:nvSpPr>
          <p:cNvPr id="13" name="TextBox 12">
            <a:hlinkClick r:id="rId5"/>
            <a:extLst>
              <a:ext uri="{FF2B5EF4-FFF2-40B4-BE49-F238E27FC236}">
                <a16:creationId xmlns:a16="http://schemas.microsoft.com/office/drawing/2014/main" id="{00477C7C-5005-D69E-9120-96FA082FA44B}"/>
              </a:ext>
            </a:extLst>
          </p:cNvPr>
          <p:cNvSpPr txBox="1"/>
          <p:nvPr/>
        </p:nvSpPr>
        <p:spPr>
          <a:xfrm>
            <a:off x="5296929" y="6117052"/>
            <a:ext cx="9048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Lähde &gt;</a:t>
            </a:r>
            <a:endParaRPr lang="en-FI" sz="1400" dirty="0">
              <a:solidFill>
                <a:srgbClr val="0070C0"/>
              </a:solidFill>
            </a:endParaRPr>
          </a:p>
        </p:txBody>
      </p:sp>
      <p:pic>
        <p:nvPicPr>
          <p:cNvPr id="14" name="Picture 2" descr="Krusa FM 99.5 Chumreap Sour! ">
            <a:extLst>
              <a:ext uri="{FF2B5EF4-FFF2-40B4-BE49-F238E27FC236}">
                <a16:creationId xmlns:a16="http://schemas.microsoft.com/office/drawing/2014/main" id="{A92CF8FD-60EC-A5ED-04C9-DA9B09E02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8906" y="5145323"/>
            <a:ext cx="1988025" cy="58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718D95D-08F0-9877-9BE3-4FFDD3C41414}"/>
              </a:ext>
            </a:extLst>
          </p:cNvPr>
          <p:cNvGrpSpPr/>
          <p:nvPr/>
        </p:nvGrpSpPr>
        <p:grpSpPr>
          <a:xfrm>
            <a:off x="4489409" y="4944622"/>
            <a:ext cx="4559398" cy="1377759"/>
            <a:chOff x="256436" y="5103055"/>
            <a:chExt cx="3530869" cy="1512317"/>
          </a:xfrm>
        </p:grpSpPr>
        <p:sp>
          <p:nvSpPr>
            <p:cNvPr id="6" name="Snip Diagonal Corner of Rectangle 5">
              <a:extLst>
                <a:ext uri="{FF2B5EF4-FFF2-40B4-BE49-F238E27FC236}">
                  <a16:creationId xmlns:a16="http://schemas.microsoft.com/office/drawing/2014/main" id="{AB6A872C-80D3-FCC1-81ED-43AB48B31BC6}"/>
                </a:ext>
              </a:extLst>
            </p:cNvPr>
            <p:cNvSpPr/>
            <p:nvPr/>
          </p:nvSpPr>
          <p:spPr>
            <a:xfrm>
              <a:off x="482937" y="5392439"/>
              <a:ext cx="3208275" cy="1222933"/>
            </a:xfrm>
            <a:prstGeom prst="snip2Diag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FI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B016DA9-B047-8263-8DD1-A54E498CE979}"/>
                </a:ext>
              </a:extLst>
            </p:cNvPr>
            <p:cNvSpPr txBox="1"/>
            <p:nvPr/>
          </p:nvSpPr>
          <p:spPr>
            <a:xfrm>
              <a:off x="729393" y="5530588"/>
              <a:ext cx="3057912" cy="9121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600" dirty="0" err="1"/>
                <a:t>Monille</a:t>
              </a:r>
              <a:r>
                <a:rPr lang="en-GB" sz="1600" dirty="0"/>
                <a:t> </a:t>
              </a:r>
              <a:r>
                <a:rPr lang="en-GB" sz="1600" dirty="0" err="1"/>
                <a:t>kambodžalaisille</a:t>
              </a:r>
              <a:r>
                <a:rPr lang="en-GB" sz="1600" dirty="0"/>
                <a:t> </a:t>
              </a:r>
              <a:r>
                <a:rPr lang="en-GB" sz="1600" dirty="0" err="1"/>
                <a:t>perheradio</a:t>
              </a:r>
              <a:r>
                <a:rPr lang="en-GB" sz="1600" dirty="0"/>
                <a:t> on </a:t>
              </a:r>
              <a:r>
                <a:rPr lang="en-GB" sz="1600" dirty="0" err="1"/>
                <a:t>ainoa</a:t>
              </a:r>
              <a:r>
                <a:rPr lang="en-GB" sz="1600" dirty="0"/>
                <a:t> </a:t>
              </a:r>
              <a:r>
                <a:rPr lang="en-GB" sz="1600" dirty="0" err="1"/>
                <a:t>ympäristö</a:t>
              </a:r>
              <a:r>
                <a:rPr lang="en-GB" sz="1600" dirty="0"/>
                <a:t>, </a:t>
              </a:r>
              <a:r>
                <a:rPr lang="en-GB" sz="1600" dirty="0" err="1"/>
                <a:t>jossa</a:t>
              </a:r>
              <a:r>
                <a:rPr lang="en-GB" sz="1600" dirty="0"/>
                <a:t> </a:t>
              </a:r>
              <a:r>
                <a:rPr lang="en-GB" sz="1600" dirty="0" err="1"/>
                <a:t>puhutaan</a:t>
              </a:r>
              <a:r>
                <a:rPr lang="en-GB" sz="1600" dirty="0"/>
                <a:t> </a:t>
              </a:r>
              <a:r>
                <a:rPr lang="en-GB" sz="1600" dirty="0" err="1"/>
                <a:t>avoimesti</a:t>
              </a:r>
              <a:r>
                <a:rPr lang="en-GB" sz="1600" dirty="0"/>
                <a:t> </a:t>
              </a:r>
              <a:r>
                <a:rPr lang="en-GB" sz="1600" dirty="0" err="1"/>
                <a:t>parisuhteesta</a:t>
              </a:r>
              <a:r>
                <a:rPr lang="en-GB" sz="1600" dirty="0"/>
                <a:t> </a:t>
              </a:r>
              <a:r>
                <a:rPr lang="en-GB" sz="1600" dirty="0" err="1"/>
                <a:t>ja</a:t>
              </a:r>
              <a:r>
                <a:rPr lang="en-GB" sz="1600" dirty="0"/>
                <a:t> </a:t>
              </a:r>
              <a:r>
                <a:rPr lang="en-GB" sz="1600" dirty="0" err="1"/>
                <a:t>vanhemmuudesta</a:t>
              </a:r>
              <a:r>
                <a:rPr lang="en-GB" sz="1600" dirty="0"/>
                <a:t>.</a:t>
              </a:r>
              <a:endParaRPr lang="en-FI" sz="1600" dirty="0"/>
            </a:p>
          </p:txBody>
        </p:sp>
        <p:pic>
          <p:nvPicPr>
            <p:cNvPr id="9" name="Picture 8" descr="A blue and white sign with a black background&#10;&#10;AI-generated content may be incorrect.">
              <a:extLst>
                <a:ext uri="{FF2B5EF4-FFF2-40B4-BE49-F238E27FC236}">
                  <a16:creationId xmlns:a16="http://schemas.microsoft.com/office/drawing/2014/main" id="{52A9024E-C320-0A6C-7506-C3825C2EC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436" y="5103055"/>
              <a:ext cx="519239" cy="750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9443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A3268C5-A2C2-9EB4-A412-09B8F3360355}"/>
              </a:ext>
            </a:extLst>
          </p:cNvPr>
          <p:cNvSpPr/>
          <p:nvPr/>
        </p:nvSpPr>
        <p:spPr>
          <a:xfrm>
            <a:off x="378823" y="4723932"/>
            <a:ext cx="11372189" cy="1887955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72B61-2900-008F-E2E8-A19AF82B1999}"/>
              </a:ext>
            </a:extLst>
          </p:cNvPr>
          <p:cNvSpPr txBox="1"/>
          <p:nvPr/>
        </p:nvSpPr>
        <p:spPr>
          <a:xfrm>
            <a:off x="651285" y="5067744"/>
            <a:ext cx="5413632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/>
              <a:t>Kolehdin</a:t>
            </a:r>
            <a:r>
              <a:rPr lang="en-GB" sz="2000" b="1" dirty="0"/>
              <a:t> </a:t>
            </a:r>
            <a:r>
              <a:rPr lang="en-GB" sz="2000" b="1" dirty="0" err="1"/>
              <a:t>avulla</a:t>
            </a:r>
            <a:r>
              <a:rPr lang="en-GB" sz="2000" b="1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Voimme</a:t>
            </a:r>
            <a:r>
              <a:rPr lang="en-GB" dirty="0"/>
              <a:t> </a:t>
            </a:r>
            <a:r>
              <a:rPr lang="en-GB" dirty="0" err="1"/>
              <a:t>tuottaa</a:t>
            </a:r>
            <a:r>
              <a:rPr lang="en-GB" dirty="0"/>
              <a:t>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lähettää</a:t>
            </a:r>
            <a:r>
              <a:rPr lang="en-GB" dirty="0"/>
              <a:t> </a:t>
            </a:r>
            <a:r>
              <a:rPr lang="en-GB" dirty="0" err="1"/>
              <a:t>ohjelmia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Kouluttaa</a:t>
            </a:r>
            <a:r>
              <a:rPr lang="en-GB" dirty="0"/>
              <a:t> </a:t>
            </a:r>
            <a:r>
              <a:rPr lang="en-GB" dirty="0" err="1"/>
              <a:t>paikallisia</a:t>
            </a:r>
            <a:r>
              <a:rPr lang="en-GB" dirty="0"/>
              <a:t> </a:t>
            </a:r>
            <a:r>
              <a:rPr lang="en-GB" dirty="0" err="1"/>
              <a:t>työntekijöitä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Tavoitamme</a:t>
            </a:r>
            <a:r>
              <a:rPr lang="en-GB" dirty="0"/>
              <a:t> </a:t>
            </a:r>
            <a:r>
              <a:rPr lang="en-GB" dirty="0" err="1"/>
              <a:t>perheitä</a:t>
            </a:r>
            <a:r>
              <a:rPr lang="en-GB" dirty="0"/>
              <a:t> </a:t>
            </a:r>
            <a:r>
              <a:rPr lang="en-GB" dirty="0" err="1"/>
              <a:t>laajasti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2C8D8-310D-429C-8F6C-3D445222D68D}"/>
              </a:ext>
            </a:extLst>
          </p:cNvPr>
          <p:cNvSpPr txBox="1"/>
          <p:nvPr/>
        </p:nvSpPr>
        <p:spPr>
          <a:xfrm>
            <a:off x="5028746" y="5339241"/>
            <a:ext cx="6511969" cy="1077218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/>
            <a:r>
              <a:rPr lang="en-GB" sz="3200" b="1" dirty="0">
                <a:latin typeface="Aller Display" panose="02000503000000020003" pitchFamily="2" charset="77"/>
              </a:rPr>
              <a:t>YKSI RADIO-OHJELMA VOI TAVOITTAA </a:t>
            </a:r>
            <a:r>
              <a:rPr lang="en-GB" sz="3200" b="1" dirty="0">
                <a:solidFill>
                  <a:schemeClr val="tx2"/>
                </a:solidFill>
                <a:latin typeface="Aller Display" panose="02000503000000020003" pitchFamily="2" charset="77"/>
              </a:rPr>
              <a:t>TUHANSIA</a:t>
            </a:r>
            <a:r>
              <a:rPr lang="en-GB" sz="3200" b="1" dirty="0">
                <a:latin typeface="Aller Display" panose="02000503000000020003" pitchFamily="2" charset="77"/>
              </a:rPr>
              <a:t> KOTEJA</a:t>
            </a:r>
          </a:p>
        </p:txBody>
      </p:sp>
      <p:pic>
        <p:nvPicPr>
          <p:cNvPr id="13" name="Picture 12" descr="A person sitting in front of a tree&#10;&#10;AI-generated content may be incorrect.">
            <a:extLst>
              <a:ext uri="{FF2B5EF4-FFF2-40B4-BE49-F238E27FC236}">
                <a16:creationId xmlns:a16="http://schemas.microsoft.com/office/drawing/2014/main" id="{D3982617-0581-92B0-B9B4-B9BFAC4C06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340000">
            <a:off x="679569" y="981230"/>
            <a:ext cx="846407" cy="5554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5BDC216-76DF-1DB7-9570-E103CDDF1DBE}"/>
              </a:ext>
            </a:extLst>
          </p:cNvPr>
          <p:cNvSpPr txBox="1"/>
          <p:nvPr/>
        </p:nvSpPr>
        <p:spPr>
          <a:xfrm>
            <a:off x="2114843" y="3831257"/>
            <a:ext cx="7962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effectLst>
                  <a:outerShdw blurRad="627898" dist="228599" dir="10800000" algn="ctr" rotWithShape="0">
                    <a:srgbClr val="000000"/>
                  </a:outerShdw>
                </a:effectLst>
                <a:latin typeface="Aller Display" panose="02000503000000020003" pitchFamily="2" charset="77"/>
              </a:rPr>
              <a:t>KIITOS TUESTASI</a:t>
            </a:r>
            <a:endParaRPr lang="en-FI" sz="7200" dirty="0">
              <a:solidFill>
                <a:schemeClr val="bg1"/>
              </a:solidFill>
              <a:effectLst>
                <a:outerShdw blurRad="627898" dist="228599" dir="10800000" algn="ctr" rotWithShape="0">
                  <a:srgbClr val="000000"/>
                </a:outerShdw>
              </a:effectLst>
              <a:latin typeface="Aller Display" panose="02000503000000020003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53482341"/>
      </p:ext>
    </p:extLst>
  </p:cSld>
  <p:clrMapOvr>
    <a:masterClrMapping/>
  </p:clrMapOvr>
</p:sld>
</file>

<file path=ppt/theme/theme1.xml><?xml version="1.0" encoding="utf-8"?>
<a:theme xmlns:a="http://schemas.openxmlformats.org/drawingml/2006/main" name="Sansa2023">
  <a:themeElements>
    <a:clrScheme name="Mukautettu 3">
      <a:dk1>
        <a:srgbClr val="1C1C1C"/>
      </a:dk1>
      <a:lt1>
        <a:sysClr val="window" lastClr="FFFFFF"/>
      </a:lt1>
      <a:dk2>
        <a:srgbClr val="42BAC8"/>
      </a:dk2>
      <a:lt2>
        <a:srgbClr val="D9EFEF"/>
      </a:lt2>
      <a:accent1>
        <a:srgbClr val="F93F26"/>
      </a:accent1>
      <a:accent2>
        <a:srgbClr val="D8E6EB"/>
      </a:accent2>
      <a:accent3>
        <a:srgbClr val="7A68AE"/>
      </a:accent3>
      <a:accent4>
        <a:srgbClr val="FCF8E5"/>
      </a:accent4>
      <a:accent5>
        <a:srgbClr val="FCE9E5"/>
      </a:accent5>
      <a:accent6>
        <a:srgbClr val="EEEBF8"/>
      </a:accent6>
      <a:hlink>
        <a:srgbClr val="B8C85D"/>
      </a:hlink>
      <a:folHlink>
        <a:srgbClr val="89624F"/>
      </a:folHlink>
    </a:clrScheme>
    <a:fontScheme name="Sansa">
      <a:majorFont>
        <a:latin typeface="Aller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nsa2023" id="{0F152049-DC53-4AB1-BD80-0BEAA70AC4D3}" vid="{421300C0-4421-4C71-8DC0-1225FC51B6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3548</TotalTime>
  <Words>676</Words>
  <Application>Microsoft Macintosh PowerPoint</Application>
  <PresentationFormat>Widescreen</PresentationFormat>
  <Paragraphs>68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Aller</vt:lpstr>
      <vt:lpstr>Aller Display</vt:lpstr>
      <vt:lpstr>Aptos</vt:lpstr>
      <vt:lpstr>Arial</vt:lpstr>
      <vt:lpstr>Lato</vt:lpstr>
      <vt:lpstr>Sansa2023</vt:lpstr>
      <vt:lpstr>PowerPoint Presentation</vt:lpstr>
      <vt:lpstr>Mikä on Sansa?</vt:lpstr>
      <vt:lpstr>PERHEIDEN PARHAAKSI AASIASSA</vt:lpstr>
      <vt:lpstr>Toivoa naisille  naisten mediatyö</vt:lpstr>
      <vt:lpstr>Toivoa naisille  eri maissa</vt:lpstr>
      <vt:lpstr>Perheradiotyö Krusa FM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Tulisalo</dc:creator>
  <cp:keywords/>
  <dc:description/>
  <cp:lastModifiedBy>Laura Tulisalo</cp:lastModifiedBy>
  <cp:revision>2</cp:revision>
  <cp:lastPrinted>2026-02-04T12:42:23Z</cp:lastPrinted>
  <dcterms:created xsi:type="dcterms:W3CDTF">2026-01-29T09:16:51Z</dcterms:created>
  <dcterms:modified xsi:type="dcterms:W3CDTF">2026-02-05T10:35:45Z</dcterms:modified>
  <cp:category/>
</cp:coreProperties>
</file>