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20F311-FE92-5547-B7C8-4AA8530B6909}" v="2" dt="2026-02-24T10:58:42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8"/>
  </p:normalViewPr>
  <p:slideViewPr>
    <p:cSldViewPr snapToGrid="0">
      <p:cViewPr varScale="1">
        <p:scale>
          <a:sx n="104" d="100"/>
          <a:sy n="104" d="100"/>
        </p:scale>
        <p:origin x="184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0D0C-DA4A-E4DE-920F-CE28FA61CC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EF180A-9F86-1CFE-C76C-387A4C3B24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62589-10D5-E070-C9E3-C619A2073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9616F-1E22-0637-1B66-F07D8AE7D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0CCF8B-4BF6-D235-E515-0A2AE66B0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176808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908E5-C90E-0741-62B8-DC046465F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08B3D-2F31-C5E7-247E-2E84EA40DD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867CD-FA7A-DBB8-AACC-E02119DE7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2D37FC-5336-2E67-81FF-AF1890689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B72BB2-20FC-A387-CCD9-4BBF0C0F1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636441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6D9B1-48F7-C1EC-97EA-74394AD8B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E83FA-E3B5-FDB3-9218-210A053C2F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7416C0-9451-5A40-28E9-02BEE12A7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30BCC6-BD8A-C260-DCCC-6E36719E7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4422E-3F6A-196E-BF7E-BECD6264D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750532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ED318-4F00-0B13-2A16-38A477982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ED9F4-A43A-39D5-2DA2-D89AE71779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294E5C-2AC6-FA25-C5C5-A1C6DDA82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DC54FA-5E39-F589-7928-7C9335A1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461C55-4BAD-0391-FDF2-4576E11BD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D2DE4E-472A-14A0-07ED-DC715D383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77153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2521A-41BE-BBD8-F20F-B4509E1EA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AD140-327C-7DC2-269B-7DEF5B36D6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7ECAAF-967F-D4E8-8E96-BEAC218126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1E58CF-04FA-01A2-572A-DD8D76389F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500D09-39B5-387D-4FE5-12D8D91994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6872CE-EF18-918F-34ED-27024DF9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851770-D201-5D0F-1C7D-A7C1F1DF5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E6A9D1-5B34-561B-D8AA-6DCDEBBCB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2152944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AB7B4-4A4E-34F0-3A2F-79C3554E6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AAAE5F-5C0B-BDCE-9E28-B93451905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CE70D4-7B79-13C3-6638-5CAB13EBC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428B15-447E-E9B9-33EA-8B9A11F4D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369913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E40BD2-3CFD-9785-BCD1-4842F87CD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EE6377-CF91-E0A9-8E07-41F13AF96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EF3697-632E-44EF-ED38-8AFE2E1BF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647063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6EE74-E0FE-64F8-9B79-A4C835491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36B0F-B5A7-6C3F-9EE1-AFF5B407B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269B8-6E7C-866C-37D6-2CADAE0742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F364E-42A5-22F2-701D-35CFB7778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9D46DE-4F41-A1E9-786A-D4E36559D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BFBC85-508B-D9CA-FD52-1F896D6C8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70702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63EB6-8CE5-E74D-8118-7AAEDE58B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8C83A6-A1C7-6E0B-FBF4-CB015EF386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210DD8-366A-021B-F119-7FD217C544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4D33B4-81EA-AEE9-303B-48AE8A4BE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D3C677-7BDD-81BD-3438-FEC5A488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9867D6-805F-8560-B7DB-E631C76F4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123566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7FA03-7F0F-8FAC-CEEF-35E6CD375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20C69-B863-5639-2DB3-C93934378D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F2B7D-DD75-00CF-D25D-AA3A4D371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53928-7A0D-EEB7-E73E-F25EBCEA9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A7441-4EF3-212F-28D6-53F38DA7E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475382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7CF028-8ED3-5CAC-FF21-914C0A3332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AFE873-0B38-9754-B4C0-B331A86D6D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01482-41B0-3808-8A92-B7290C1CF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A991B4-B585-B5E0-441E-EC6D8D86F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5342CA-DB61-5E04-67F1-D865F34B1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3073786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34F5DC-FFC4-3C7C-0197-F46B5D44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3E84C5-BB2A-FF29-35B1-CCB6EE5BF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F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8D933-0EF1-8A3D-8EB4-A50369AB1A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B7C0B9-50C5-C54B-8C79-8F48B81C348E}" type="datetimeFigureOut">
              <a:rPr lang="en-FI" smtClean="0"/>
              <a:t>24.2.2026</a:t>
            </a:fld>
            <a:endParaRPr lang="en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5ECB10-EBC7-B047-9E0F-C3F559ACD6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1E021-4863-DEB6-6E34-8C14FBF38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449122-623E-3A4C-A027-4E056C16E9CA}" type="slidenum">
              <a:rPr lang="en-FI" smtClean="0"/>
              <a:t>‹#›</a:t>
            </a:fld>
            <a:endParaRPr lang="en-FI"/>
          </a:p>
        </p:txBody>
      </p:sp>
    </p:spTree>
    <p:extLst>
      <p:ext uri="{BB962C8B-B14F-4D97-AF65-F5344CB8AC3E}">
        <p14:creationId xmlns:p14="http://schemas.microsoft.com/office/powerpoint/2010/main" val="1936098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F2E1626-4A92-66EC-39C3-2D480ECD5F6D}"/>
              </a:ext>
            </a:extLst>
          </p:cNvPr>
          <p:cNvSpPr/>
          <p:nvPr/>
        </p:nvSpPr>
        <p:spPr>
          <a:xfrm>
            <a:off x="368358" y="5069448"/>
            <a:ext cx="5619558" cy="1553021"/>
          </a:xfrm>
          <a:prstGeom prst="roundRect">
            <a:avLst>
              <a:gd name="adj" fmla="val 12130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56DE56E-7D25-A89D-4DA7-34EC88C7DD68}"/>
              </a:ext>
            </a:extLst>
          </p:cNvPr>
          <p:cNvSpPr txBox="1">
            <a:spLocks/>
          </p:cNvSpPr>
          <p:nvPr/>
        </p:nvSpPr>
        <p:spPr>
          <a:xfrm>
            <a:off x="6083255" y="-122124"/>
            <a:ext cx="6096735" cy="204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FI" sz="4400" dirty="0">
                <a:effectLst>
                  <a:outerShdw blurRad="201769" dist="109537" dir="6420000" algn="t" rotWithShape="0">
                    <a:prstClr val="black">
                      <a:alpha val="86583"/>
                    </a:prstClr>
                  </a:outerShdw>
                </a:effectLst>
                <a:latin typeface="Aller Display" panose="02000503000000020003" pitchFamily="2" charset="77"/>
              </a:rPr>
              <a:t>PERHEIDEN PARHAAKSI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44387E5-ECB2-60D7-3D74-67A8C8D420CE}"/>
              </a:ext>
            </a:extLst>
          </p:cNvPr>
          <p:cNvSpPr/>
          <p:nvPr/>
        </p:nvSpPr>
        <p:spPr>
          <a:xfrm>
            <a:off x="368358" y="273523"/>
            <a:ext cx="5619558" cy="4593143"/>
          </a:xfrm>
          <a:prstGeom prst="roundRect">
            <a:avLst>
              <a:gd name="adj" fmla="val 318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FI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62DB2B4-9BEA-8A7B-EC8B-C9D8BEFFFE64}"/>
              </a:ext>
            </a:extLst>
          </p:cNvPr>
          <p:cNvSpPr txBox="1">
            <a:spLocks/>
          </p:cNvSpPr>
          <p:nvPr/>
        </p:nvSpPr>
        <p:spPr>
          <a:xfrm>
            <a:off x="675388" y="1210417"/>
            <a:ext cx="5100837" cy="3477329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1600" dirty="0"/>
              <a:t>Monissa </a:t>
            </a:r>
            <a:r>
              <a:rPr lang="en-GB" sz="1600" dirty="0" err="1"/>
              <a:t>Aasian</a:t>
            </a:r>
            <a:r>
              <a:rPr lang="en-GB" sz="1600" dirty="0"/>
              <a:t> </a:t>
            </a:r>
            <a:r>
              <a:rPr lang="en-GB" sz="1600" dirty="0" err="1"/>
              <a:t>maissa</a:t>
            </a:r>
            <a:r>
              <a:rPr lang="en-GB" sz="1600" dirty="0"/>
              <a:t> </a:t>
            </a:r>
            <a:r>
              <a:rPr lang="en-GB" sz="1600" dirty="0" err="1"/>
              <a:t>perhe-elämä</a:t>
            </a:r>
            <a:r>
              <a:rPr lang="en-GB" sz="1600" dirty="0"/>
              <a:t> on </a:t>
            </a:r>
            <a:r>
              <a:rPr lang="en-GB" sz="1600" dirty="0" err="1"/>
              <a:t>kovilla</a:t>
            </a:r>
            <a:r>
              <a:rPr lang="en-GB" sz="1600" dirty="0"/>
              <a:t>.</a:t>
            </a:r>
            <a:br>
              <a:rPr lang="en-GB" sz="1600" dirty="0"/>
            </a:br>
            <a:r>
              <a:rPr lang="en-GB" sz="1600" dirty="0" err="1"/>
              <a:t>Taustalla</a:t>
            </a:r>
            <a:r>
              <a:rPr lang="en-GB" sz="1600" dirty="0"/>
              <a:t> on </a:t>
            </a:r>
            <a:r>
              <a:rPr lang="en-GB" sz="1600" dirty="0" err="1"/>
              <a:t>köyhyyttä</a:t>
            </a:r>
            <a:r>
              <a:rPr lang="en-GB" sz="1600" dirty="0"/>
              <a:t>, </a:t>
            </a:r>
            <a:r>
              <a:rPr lang="en-GB" sz="1600" dirty="0" err="1"/>
              <a:t>traumaattista</a:t>
            </a:r>
            <a:r>
              <a:rPr lang="en-GB" sz="1600" dirty="0"/>
              <a:t> </a:t>
            </a:r>
            <a:r>
              <a:rPr lang="en-GB" sz="1600" dirty="0" err="1"/>
              <a:t>historiaa</a:t>
            </a:r>
            <a:r>
              <a:rPr lang="en-GB" sz="1600" dirty="0"/>
              <a:t>, </a:t>
            </a:r>
            <a:r>
              <a:rPr lang="en-GB" sz="1600" dirty="0" err="1"/>
              <a:t>väkivaltaa</a:t>
            </a:r>
            <a:r>
              <a:rPr lang="en-GB" sz="1600" dirty="0"/>
              <a:t> </a:t>
            </a:r>
            <a:r>
              <a:rPr lang="en-GB" sz="1600" dirty="0" err="1"/>
              <a:t>ja</a:t>
            </a:r>
            <a:r>
              <a:rPr lang="en-GB" sz="1600" dirty="0"/>
              <a:t> </a:t>
            </a:r>
            <a:r>
              <a:rPr lang="en-GB" sz="1600" dirty="0" err="1"/>
              <a:t>vahvoja</a:t>
            </a:r>
            <a:r>
              <a:rPr lang="en-GB" sz="1600" dirty="0"/>
              <a:t> </a:t>
            </a:r>
            <a:r>
              <a:rPr lang="en-GB" sz="1600" dirty="0" err="1"/>
              <a:t>kulttuurisia</a:t>
            </a:r>
            <a:r>
              <a:rPr lang="en-GB" sz="1600" dirty="0"/>
              <a:t> </a:t>
            </a:r>
            <a:r>
              <a:rPr lang="en-GB" sz="1600" dirty="0" err="1"/>
              <a:t>rooleja</a:t>
            </a:r>
            <a:r>
              <a:rPr lang="en-GB" sz="1600" dirty="0"/>
              <a:t>, </a:t>
            </a:r>
            <a:r>
              <a:rPr lang="en-GB" sz="1600" dirty="0" err="1"/>
              <a:t>jotka</a:t>
            </a:r>
            <a:r>
              <a:rPr lang="en-GB" sz="1600" dirty="0"/>
              <a:t> </a:t>
            </a:r>
            <a:r>
              <a:rPr lang="en-GB" sz="1600" dirty="0" err="1"/>
              <a:t>kuormittavat</a:t>
            </a:r>
            <a:r>
              <a:rPr lang="en-GB" sz="1600" dirty="0"/>
              <a:t> </a:t>
            </a:r>
            <a:r>
              <a:rPr lang="en-GB" sz="1600" dirty="0" err="1"/>
              <a:t>erityisesti</a:t>
            </a:r>
            <a:r>
              <a:rPr lang="en-GB" sz="1600" dirty="0"/>
              <a:t> </a:t>
            </a:r>
            <a:r>
              <a:rPr lang="en-GB" sz="1600" dirty="0" err="1"/>
              <a:t>naisia</a:t>
            </a:r>
            <a:r>
              <a:rPr lang="en-GB" sz="1600" dirty="0"/>
              <a:t> </a:t>
            </a:r>
            <a:r>
              <a:rPr lang="en-GB" sz="1600" dirty="0" err="1"/>
              <a:t>ja</a:t>
            </a:r>
            <a:r>
              <a:rPr lang="en-GB" sz="1600" dirty="0"/>
              <a:t> </a:t>
            </a:r>
            <a:r>
              <a:rPr lang="en-GB" sz="1600" dirty="0" err="1"/>
              <a:t>lapsia</a:t>
            </a:r>
            <a:r>
              <a:rPr lang="en-GB" sz="1600" dirty="0"/>
              <a:t>.</a:t>
            </a:r>
            <a:br>
              <a:rPr lang="en-GB" sz="1600" dirty="0"/>
            </a:br>
            <a:endParaRPr lang="en-GB" sz="16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1900" b="1" dirty="0" err="1"/>
              <a:t>Kolehdilla</a:t>
            </a:r>
            <a:r>
              <a:rPr lang="en-GB" sz="1900" b="1" dirty="0"/>
              <a:t> </a:t>
            </a:r>
            <a:r>
              <a:rPr lang="en-GB" sz="1900" b="1" dirty="0" err="1"/>
              <a:t>tuetaan</a:t>
            </a:r>
            <a:r>
              <a:rPr lang="en-GB" sz="1900" b="1" dirty="0"/>
              <a:t>:</a:t>
            </a:r>
            <a:endParaRPr lang="en-GB" sz="2200" b="1" dirty="0"/>
          </a:p>
          <a:p>
            <a:pPr lvl="1">
              <a:lnSpc>
                <a:spcPct val="120000"/>
              </a:lnSpc>
            </a:pPr>
            <a:r>
              <a:rPr lang="en-GB" sz="1900" dirty="0"/>
              <a:t>Radio- </a:t>
            </a:r>
            <a:r>
              <a:rPr lang="en-GB" sz="1900" dirty="0" err="1"/>
              <a:t>ja</a:t>
            </a:r>
            <a:r>
              <a:rPr lang="en-GB" sz="1900" dirty="0"/>
              <a:t> tv-</a:t>
            </a:r>
            <a:r>
              <a:rPr lang="en-GB" sz="1900" dirty="0" err="1"/>
              <a:t>ohjelmia</a:t>
            </a:r>
            <a:r>
              <a:rPr lang="en-GB" sz="1900" dirty="0"/>
              <a:t> </a:t>
            </a:r>
            <a:r>
              <a:rPr lang="en-GB" sz="1900" dirty="0" err="1"/>
              <a:t>naisille</a:t>
            </a:r>
            <a:r>
              <a:rPr lang="en-GB" sz="1900" dirty="0"/>
              <a:t> </a:t>
            </a:r>
            <a:r>
              <a:rPr lang="en-GB" sz="1900" dirty="0" err="1"/>
              <a:t>ja</a:t>
            </a:r>
            <a:r>
              <a:rPr lang="en-GB" sz="1900" dirty="0"/>
              <a:t> </a:t>
            </a:r>
            <a:r>
              <a:rPr lang="en-GB" sz="1900" dirty="0" err="1"/>
              <a:t>perheille</a:t>
            </a:r>
            <a:endParaRPr lang="en-GB" sz="1900" dirty="0"/>
          </a:p>
          <a:p>
            <a:pPr lvl="1">
              <a:lnSpc>
                <a:spcPct val="120000"/>
              </a:lnSpc>
            </a:pPr>
            <a:r>
              <a:rPr lang="en-GB" sz="1900" dirty="0" err="1"/>
              <a:t>Paikallisten</a:t>
            </a:r>
            <a:r>
              <a:rPr lang="en-GB" sz="1900" dirty="0"/>
              <a:t> </a:t>
            </a:r>
            <a:r>
              <a:rPr lang="en-GB" sz="1900" dirty="0" err="1"/>
              <a:t>kristittyjen</a:t>
            </a:r>
            <a:r>
              <a:rPr lang="en-GB" sz="1900" dirty="0"/>
              <a:t> </a:t>
            </a:r>
            <a:r>
              <a:rPr lang="en-GB" sz="1900" dirty="0" err="1"/>
              <a:t>tuottamaa</a:t>
            </a:r>
            <a:r>
              <a:rPr lang="en-GB" sz="1900" dirty="0"/>
              <a:t> </a:t>
            </a:r>
            <a:r>
              <a:rPr lang="en-GB" sz="1900" dirty="0" err="1"/>
              <a:t>mediasisältöä</a:t>
            </a:r>
            <a:r>
              <a:rPr lang="en-GB" sz="1900" dirty="0"/>
              <a:t> </a:t>
            </a:r>
            <a:r>
              <a:rPr lang="en-GB" sz="1900" dirty="0" err="1"/>
              <a:t>omilla</a:t>
            </a:r>
            <a:r>
              <a:rPr lang="en-GB" sz="1900" dirty="0"/>
              <a:t> </a:t>
            </a:r>
            <a:r>
              <a:rPr lang="en-GB" sz="1900" dirty="0" err="1"/>
              <a:t>kielillä</a:t>
            </a:r>
            <a:endParaRPr lang="en-GB" sz="1900" dirty="0"/>
          </a:p>
          <a:p>
            <a:pPr lvl="1">
              <a:lnSpc>
                <a:spcPct val="120000"/>
              </a:lnSpc>
            </a:pPr>
            <a:r>
              <a:rPr lang="en-GB" sz="1900" dirty="0" err="1"/>
              <a:t>Perheradiotyötä</a:t>
            </a:r>
            <a:r>
              <a:rPr lang="en-GB" sz="1900" dirty="0"/>
              <a:t> </a:t>
            </a:r>
            <a:r>
              <a:rPr lang="en-GB" sz="1900" dirty="0" err="1"/>
              <a:t>ja</a:t>
            </a:r>
            <a:r>
              <a:rPr lang="en-GB" sz="1900" dirty="0"/>
              <a:t> </a:t>
            </a:r>
            <a:r>
              <a:rPr lang="en-GB" sz="1900" dirty="0" err="1"/>
              <a:t>kuuntelijaryhmiä</a:t>
            </a:r>
            <a:endParaRPr lang="en-GB" sz="1900" dirty="0"/>
          </a:p>
          <a:p>
            <a:pPr lvl="1">
              <a:lnSpc>
                <a:spcPct val="120000"/>
              </a:lnSpc>
            </a:pPr>
            <a:r>
              <a:rPr lang="en-GB" sz="1900" dirty="0" err="1"/>
              <a:t>Toivoa</a:t>
            </a:r>
            <a:r>
              <a:rPr lang="en-GB" sz="1900" dirty="0"/>
              <a:t> </a:t>
            </a:r>
            <a:r>
              <a:rPr lang="en-GB" sz="1900" dirty="0" err="1"/>
              <a:t>naisille</a:t>
            </a:r>
            <a:r>
              <a:rPr lang="en-GB" sz="1900" dirty="0"/>
              <a:t> -</a:t>
            </a:r>
            <a:r>
              <a:rPr lang="en-GB" sz="1900" dirty="0" err="1"/>
              <a:t>ohjelmia</a:t>
            </a:r>
            <a:r>
              <a:rPr lang="en-GB" sz="1900" dirty="0"/>
              <a:t> </a:t>
            </a:r>
            <a:r>
              <a:rPr lang="en-GB" sz="1900" dirty="0" err="1"/>
              <a:t>useissa</a:t>
            </a:r>
            <a:r>
              <a:rPr lang="en-GB" sz="1900" dirty="0"/>
              <a:t> </a:t>
            </a:r>
            <a:r>
              <a:rPr lang="en-GB" sz="1900" dirty="0" err="1"/>
              <a:t>maissa</a:t>
            </a:r>
            <a:endParaRPr lang="en-GB" sz="1500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CA33FF1-4774-8293-956C-4530C1E7C4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8864" y="1210418"/>
            <a:ext cx="1459264" cy="549267"/>
          </a:xfrm>
          <a:prstGeom prst="rect">
            <a:avLst/>
          </a:prstGeom>
          <a:effectLst>
            <a:outerShdw blurRad="120357" dist="48293" dir="12900000" algn="br" rotWithShape="0">
              <a:prstClr val="black"/>
            </a:outerShdw>
          </a:effectLst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51AC127-C1C7-9682-D2E3-439204B427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2791" y="5226026"/>
            <a:ext cx="2290579" cy="7255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AE372E-5A2F-14B1-8DAD-D5602862E183}"/>
              </a:ext>
            </a:extLst>
          </p:cNvPr>
          <p:cNvSpPr txBox="1"/>
          <p:nvPr/>
        </p:nvSpPr>
        <p:spPr>
          <a:xfrm>
            <a:off x="2994083" y="5388765"/>
            <a:ext cx="27280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5A78FF"/>
                </a:solidFill>
              </a:rPr>
              <a:t>44744</a:t>
            </a:r>
            <a:endParaRPr lang="en-FI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364006-838A-DB76-22A5-3919E32A620B}"/>
              </a:ext>
            </a:extLst>
          </p:cNvPr>
          <p:cNvSpPr txBox="1"/>
          <p:nvPr/>
        </p:nvSpPr>
        <p:spPr>
          <a:xfrm>
            <a:off x="443436" y="5973955"/>
            <a:ext cx="5448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i="1" dirty="0" err="1"/>
              <a:t>Keräyslupa</a:t>
            </a:r>
            <a:r>
              <a:rPr lang="en-GB" sz="1400" b="1" i="1" dirty="0"/>
              <a:t>:</a:t>
            </a:r>
            <a:r>
              <a:rPr lang="en-GB" sz="1400" i="1" dirty="0"/>
              <a:t> Manner-Suomi RA/2020/1017 </a:t>
            </a:r>
            <a:r>
              <a:rPr lang="en-GB" sz="1400" i="1" dirty="0" err="1"/>
              <a:t>Poliisihallitus</a:t>
            </a:r>
            <a:r>
              <a:rPr lang="en-GB" sz="1400" i="1" dirty="0"/>
              <a:t> 26.08.2020. </a:t>
            </a:r>
            <a:r>
              <a:rPr lang="en-GB" sz="1400" i="1" dirty="0" err="1"/>
              <a:t>Voimassa</a:t>
            </a:r>
            <a:r>
              <a:rPr lang="en-GB" sz="1400" i="1" dirty="0"/>
              <a:t> 01.01.2021-</a:t>
            </a:r>
            <a:endParaRPr lang="en-FI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0587426-7BE1-D9D2-9714-B084A3A5E6F8}"/>
              </a:ext>
            </a:extLst>
          </p:cNvPr>
          <p:cNvSpPr txBox="1"/>
          <p:nvPr/>
        </p:nvSpPr>
        <p:spPr>
          <a:xfrm>
            <a:off x="675388" y="717590"/>
            <a:ext cx="4706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>
                <a:latin typeface="Aller" panose="02000503030000020004" pitchFamily="2" charset="77"/>
              </a:rPr>
              <a:t>Mediatyötä</a:t>
            </a:r>
            <a:r>
              <a:rPr lang="en-GB" b="1" dirty="0">
                <a:latin typeface="Aller" panose="02000503030000020004" pitchFamily="2" charset="77"/>
              </a:rPr>
              <a:t> </a:t>
            </a:r>
            <a:r>
              <a:rPr lang="en-GB" b="1" dirty="0" err="1">
                <a:latin typeface="Aller" panose="02000503030000020004" pitchFamily="2" charset="77"/>
              </a:rPr>
              <a:t>naisille</a:t>
            </a:r>
            <a:r>
              <a:rPr lang="en-GB" b="1" dirty="0">
                <a:latin typeface="Aller" panose="02000503030000020004" pitchFamily="2" charset="77"/>
              </a:rPr>
              <a:t> </a:t>
            </a:r>
            <a:r>
              <a:rPr lang="en-GB" b="1" dirty="0" err="1">
                <a:latin typeface="Aller" panose="02000503030000020004" pitchFamily="2" charset="77"/>
              </a:rPr>
              <a:t>ja</a:t>
            </a:r>
            <a:r>
              <a:rPr lang="en-GB" b="1" dirty="0">
                <a:latin typeface="Aller" panose="02000503030000020004" pitchFamily="2" charset="77"/>
              </a:rPr>
              <a:t> </a:t>
            </a:r>
            <a:r>
              <a:rPr lang="en-GB" b="1" dirty="0" err="1">
                <a:latin typeface="Aller" panose="02000503030000020004" pitchFamily="2" charset="77"/>
              </a:rPr>
              <a:t>perheille</a:t>
            </a:r>
            <a:r>
              <a:rPr lang="en-GB" b="1" dirty="0">
                <a:latin typeface="Aller" panose="02000503030000020004" pitchFamily="2" charset="77"/>
              </a:rPr>
              <a:t> </a:t>
            </a:r>
            <a:r>
              <a:rPr lang="en-GB" b="1" dirty="0" err="1">
                <a:latin typeface="Aller" panose="02000503030000020004" pitchFamily="2" charset="77"/>
              </a:rPr>
              <a:t>Aasiassa</a:t>
            </a: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1393203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72</Words>
  <Application>Microsoft Macintosh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Aller</vt:lpstr>
      <vt:lpstr>Aller Display</vt:lpstr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Laura Tulisalo</dc:creator>
  <cp:lastModifiedBy>Laura Tulisalo</cp:lastModifiedBy>
  <cp:revision>1</cp:revision>
  <dcterms:created xsi:type="dcterms:W3CDTF">2026-02-24T10:56:04Z</dcterms:created>
  <dcterms:modified xsi:type="dcterms:W3CDTF">2026-02-24T10:58:55Z</dcterms:modified>
</cp:coreProperties>
</file>